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B52F2-05F6-49D9-92BC-8CC96891BF80}" v="502" dt="2022-01-21T21:56:51.725"/>
    <p1510:client id="{CFA82C4F-EF1D-425C-871C-73C42D8E1F16}" v="235" dt="2022-01-21T22:12:46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2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4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1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9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425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596" y="5150362"/>
            <a:ext cx="4355178" cy="1138426"/>
          </a:xfrm>
        </p:spPr>
        <p:txBody>
          <a:bodyPr vert="horz" lIns="91440" tIns="0" rIns="91440" bIns="4572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Авторы:</a:t>
            </a:r>
            <a:endParaRPr lang="ru-RU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algn="l">
              <a:lnSpc>
                <a:spcPct val="110000"/>
              </a:lnSpc>
            </a:pP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Катя </a:t>
            </a:r>
            <a:r>
              <a:rPr lang="ru-RU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Филобок</a:t>
            </a:r>
            <a:endParaRPr lang="ru-RU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Наташа Орешкина</a:t>
            </a:r>
            <a:endParaRPr lang="ru-RU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0E4AFB0-C045-4628-91C6-D6E5CB08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0424" y="1534060"/>
            <a:ext cx="8004773" cy="3133968"/>
          </a:xfrm>
        </p:spPr>
        <p:txBody>
          <a:bodyPr>
            <a:normAutofit/>
          </a:bodyPr>
          <a:lstStyle/>
          <a:p>
            <a:pPr algn="l"/>
            <a:r>
              <a:rPr lang="ru-RU" sz="6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Игра </a:t>
            </a:r>
            <a:br>
              <a:rPr lang="ru-RU" sz="6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</a:b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 </a:t>
            </a:r>
            <a:br>
              <a:rPr lang="ru-RU" sz="6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</a:br>
            <a:r>
              <a:rPr lang="ru-RU" sz="7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'Space </a:t>
            </a:r>
            <a:r>
              <a:rPr lang="ru-RU" sz="7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Defenders</a:t>
            </a:r>
            <a:r>
              <a:rPr lang="ru-RU" sz="7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'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EA6A23-60AC-47AA-8E33-D04DB6709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70" y="2602230"/>
            <a:ext cx="1338359" cy="13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7B5F7-E0D5-4FDE-9881-4EACF3D4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21" y="954583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Идея игры: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6059C-B9DD-4542-9581-B41245E0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344170" indent="-305435"/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В начале Вы вводите имя, которое позже сможете найти в рейтинге</a:t>
            </a:r>
          </a:p>
          <a:p>
            <a:pPr marL="344170" indent="-305435"/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Вы боритесь с пришельцами,  стреляя в них. При удачном прохождении уровня переходите на следующий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marL="37465" indent="0">
              <a:buNone/>
            </a:pPr>
            <a:endParaRPr lang="ru-RU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2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BA67D-60A3-41A7-A981-27890560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Структура</a:t>
            </a:r>
            <a:endParaRPr lang="ru-RU" sz="4400" dirty="0">
              <a:solidFill>
                <a:srgbClr val="1F2D29"/>
              </a:solidFill>
              <a:latin typeface="Book Antiqua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CEDE6-09E2-4084-ACE9-19DC3658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37465" indent="0">
              <a:buNone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Классы:</a:t>
            </a:r>
            <a:endParaRPr lang="ru-RU" sz="2800">
              <a:solidFill>
                <a:srgbClr val="1F2D29"/>
              </a:solidFill>
              <a:latin typeface="Book Antiqua"/>
              <a:cs typeface="Arial"/>
            </a:endParaRPr>
          </a:p>
          <a:p>
            <a:pPr marL="344170" indent="-305435"/>
            <a:r>
              <a:rPr lang="ru-RU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cs typeface="Arial"/>
              </a:rPr>
              <a:t>Bullet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cs typeface="Arial"/>
              </a:rPr>
              <a:t> - отвечает за движение пуль</a:t>
            </a:r>
          </a:p>
          <a:p>
            <a:pPr marL="344170" indent="-305435"/>
            <a:r>
              <a:rPr lang="ru-RU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cs typeface="Arial"/>
              </a:rPr>
              <a:t>Gun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cs typeface="Arial"/>
              </a:rPr>
              <a:t> - отвечает за пушку, из которой мы стреляем</a:t>
            </a:r>
          </a:p>
          <a:p>
            <a:pPr marL="344170" indent="-305435"/>
            <a:r>
              <a:rPr lang="ru-RU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cs typeface="Arial"/>
              </a:rPr>
              <a:t>Ino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cs typeface="Arial"/>
              </a:rPr>
              <a:t> - отвечает за </a:t>
            </a:r>
            <a:r>
              <a:rPr lang="ru-RU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cs typeface="Arial"/>
              </a:rPr>
              <a:t>пришельцов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marL="344170" indent="-305435"/>
            <a:endParaRPr lang="ru-RU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285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6888D-1CC6-44E9-BD00-3405E3BD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Структура</a:t>
            </a:r>
            <a:endParaRPr lang="ru-RU" sz="4400" dirty="0">
              <a:solidFill>
                <a:srgbClr val="1F2D29"/>
              </a:solidFill>
              <a:latin typeface="Book Antiqua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34810-E39D-4F1E-A4FC-49107689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7465" indent="0">
              <a:buNone/>
            </a:pPr>
            <a:r>
              <a:rPr lang="ru-RU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Png</a:t>
            </a:r>
            <a:r>
              <a:rPr lang="ru-RU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 файлы:</a:t>
            </a:r>
            <a:endParaRPr lang="ru-RU" sz="2400" dirty="0">
              <a:solidFill>
                <a:srgbClr val="1F2D29"/>
              </a:solidFill>
              <a:latin typeface="Book Antiqua"/>
              <a:cs typeface="Arial"/>
            </a:endParaRPr>
          </a:p>
          <a:p>
            <a:pPr marL="344170" indent="-305435"/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ea typeface="+mn-lt"/>
                <a:cs typeface="+mn-lt"/>
              </a:rPr>
              <a:t>Ino</a:t>
            </a:r>
            <a:r>
              <a:rPr lang="ru-RU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ea typeface="+mn-lt"/>
                <a:cs typeface="+mn-lt"/>
              </a:rPr>
              <a:t>(1)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ea typeface="+mn-lt"/>
                <a:cs typeface="+mn-lt"/>
              </a:rPr>
              <a:t>,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I</a:t>
            </a:r>
            <a:r>
              <a:rPr lang="ru-RU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no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(2),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Ino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(3)</a:t>
            </a:r>
            <a:r>
              <a:rPr lang="ru-RU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ea typeface="+mn-lt"/>
                <a:cs typeface="+mn-lt"/>
              </a:rPr>
              <a:t> </a:t>
            </a:r>
            <a:r>
              <a:rPr lang="ru-RU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-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 </a:t>
            </a:r>
            <a:r>
              <a:rPr lang="ru-RU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пришелецы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</a:endParaRPr>
          </a:p>
          <a:p>
            <a:pPr marL="344170"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Gun</a:t>
            </a:r>
            <a:r>
              <a:rPr lang="ru-RU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 - пушка</a:t>
            </a:r>
            <a:endParaRPr lang="ru-RU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marL="344170" indent="-305435"/>
            <a:r>
              <a:rPr lang="ru-RU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Кадр 1, кадр 2, …. , кадр 13 - анимация</a:t>
            </a:r>
            <a:endParaRPr lang="ru-RU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marL="344170" indent="-305435"/>
            <a:r>
              <a:rPr lang="ru-RU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Заставка – просто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 </a:t>
            </a: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заставка</a:t>
            </a:r>
            <a:endParaRPr lang="ru-RU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marL="344170" indent="-305435"/>
            <a:endParaRPr lang="ru-RU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2394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EE632-12FC-4B3C-9BD2-F294F21E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767" y="1522477"/>
            <a:ext cx="5324828" cy="7965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"</a:t>
            </a:r>
            <a:r>
              <a:rPr lang="en-US" sz="4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Технологии</a:t>
            </a: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5E8C5-DF95-4F72-8CBD-5292A7757129}"/>
              </a:ext>
            </a:extLst>
          </p:cNvPr>
          <p:cNvSpPr txBox="1"/>
          <p:nvPr/>
        </p:nvSpPr>
        <p:spPr>
          <a:xfrm>
            <a:off x="2302933" y="2641604"/>
            <a:ext cx="7621606" cy="34431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685800" indent="-6858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2D29"/>
                </a:solidFill>
                <a:latin typeface="Book Antiqua"/>
                <a:cs typeface="Arial"/>
              </a:rPr>
              <a:t>Спрайты</a:t>
            </a:r>
          </a:p>
          <a:p>
            <a:pPr marL="685800" indent="-6858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1F2D29"/>
                </a:solidFill>
                <a:latin typeface="Book Antiqua"/>
                <a:cs typeface="Arial"/>
              </a:rPr>
              <a:t>Таблица</a:t>
            </a:r>
            <a:r>
              <a:rPr lang="en-US" sz="2800" dirty="0">
                <a:solidFill>
                  <a:srgbClr val="1F2D29"/>
                </a:solidFill>
                <a:latin typeface="Book Antiqua"/>
                <a:cs typeface="Arial"/>
              </a:rPr>
              <a:t> sqlite3 (</a:t>
            </a:r>
            <a:r>
              <a:rPr lang="en-US" sz="2800" dirty="0" err="1">
                <a:solidFill>
                  <a:srgbClr val="1F2D29"/>
                </a:solidFill>
                <a:latin typeface="Book Antiqua"/>
                <a:cs typeface="Arial"/>
              </a:rPr>
              <a:t>рейтинг</a:t>
            </a:r>
            <a:r>
              <a:rPr lang="en-US" sz="2800" dirty="0">
                <a:solidFill>
                  <a:srgbClr val="1F2D29"/>
                </a:solidFill>
                <a:latin typeface="Book Antiqua"/>
                <a:cs typeface="Arial"/>
              </a:rPr>
              <a:t>)</a:t>
            </a:r>
          </a:p>
          <a:p>
            <a:pPr marL="685800" indent="-6858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1F2D29"/>
                </a:solidFill>
                <a:latin typeface="Book Antiqua"/>
                <a:cs typeface="Arial"/>
              </a:rPr>
              <a:t>Анимация</a:t>
            </a:r>
            <a:endParaRPr lang="en-US" sz="2800" dirty="0">
              <a:solidFill>
                <a:srgbClr val="1F2D29"/>
              </a:solidFill>
              <a:latin typeface="Book Antiqua"/>
              <a:cs typeface="Arial"/>
            </a:endParaRPr>
          </a:p>
          <a:p>
            <a:pPr marL="685800" indent="-6858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2D29"/>
                </a:solidFill>
                <a:latin typeface="Book Antiqua"/>
                <a:cs typeface="Arial"/>
              </a:rPr>
              <a:t>Collisions</a:t>
            </a:r>
          </a:p>
          <a:p>
            <a:pPr marL="685800" indent="-6858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1F2D29"/>
              </a:solidFill>
              <a:latin typeface="Book Antiqu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60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B9131-437B-4525-BFC3-73A5E57F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Что можно добавить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066ED1D0-611E-4A6B-8E5B-12385E4E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 fontScale="92500"/>
          </a:bodyPr>
          <a:lstStyle/>
          <a:p>
            <a:pPr marL="344170" indent="-344170"/>
            <a:r>
              <a:rPr lang="ru-RU" sz="2800" dirty="0">
                <a:solidFill>
                  <a:srgbClr val="1F2D29"/>
                </a:solidFill>
                <a:latin typeface="Book Antiqua"/>
                <a:cs typeface="Arial" panose="020B0604020202020204"/>
              </a:rPr>
              <a:t>Очки</a:t>
            </a:r>
            <a:r>
              <a:rPr lang="en-US" sz="2800" dirty="0">
                <a:solidFill>
                  <a:srgbClr val="1F2D29"/>
                </a:solidFill>
                <a:latin typeface="Book Antiqua"/>
                <a:cs typeface="Arial" panose="020B0604020202020204"/>
              </a:rPr>
              <a:t>, </a:t>
            </a:r>
            <a:r>
              <a:rPr lang="ru-RU" sz="2800" dirty="0">
                <a:solidFill>
                  <a:srgbClr val="1F2D29"/>
                </a:solidFill>
                <a:latin typeface="Book Antiqua"/>
                <a:cs typeface="Arial" panose="020B0604020202020204"/>
              </a:rPr>
              <a:t>на которые можно покупать усиления для пушки</a:t>
            </a:r>
          </a:p>
          <a:p>
            <a:pPr marL="344170" indent="-344170"/>
            <a:r>
              <a:rPr lang="ru-RU" sz="2800" dirty="0">
                <a:solidFill>
                  <a:srgbClr val="1F2D29"/>
                </a:solidFill>
                <a:latin typeface="Book Antiqua"/>
                <a:cs typeface="Arial" panose="020B0604020202020204"/>
              </a:rPr>
              <a:t>Генерация бесконечного количества уровней</a:t>
            </a:r>
          </a:p>
          <a:p>
            <a:pPr marL="344170" indent="-344170"/>
            <a:r>
              <a:rPr lang="ru-RU" sz="2800" dirty="0">
                <a:solidFill>
                  <a:srgbClr val="1F2D29"/>
                </a:solidFill>
                <a:latin typeface="Book Antiqua"/>
                <a:cs typeface="Arial" panose="020B0604020202020204"/>
              </a:rPr>
              <a:t>Звуки</a:t>
            </a:r>
          </a:p>
          <a:p>
            <a:pPr marL="344170" indent="-344170"/>
            <a:r>
              <a:rPr lang="ru-RU" sz="2800" dirty="0">
                <a:solidFill>
                  <a:srgbClr val="1F2D29"/>
                </a:solidFill>
                <a:latin typeface="Book Antiqua"/>
                <a:cs typeface="Arial" panose="020B0604020202020204"/>
              </a:rPr>
              <a:t>Пароль</a:t>
            </a:r>
          </a:p>
        </p:txBody>
      </p:sp>
    </p:spTree>
    <p:extLst>
      <p:ext uri="{BB962C8B-B14F-4D97-AF65-F5344CB8AC3E}">
        <p14:creationId xmlns:p14="http://schemas.microsoft.com/office/powerpoint/2010/main" val="246911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596" y="5150362"/>
            <a:ext cx="4355178" cy="1138426"/>
          </a:xfrm>
        </p:spPr>
        <p:txBody>
          <a:bodyPr vert="horz" lIns="91440" tIns="0" rIns="91440" bIns="4572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Авторы:</a:t>
            </a:r>
            <a:endParaRPr lang="ru-RU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algn="l">
              <a:lnSpc>
                <a:spcPct val="110000"/>
              </a:lnSpc>
            </a:pP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Катя </a:t>
            </a:r>
            <a:r>
              <a:rPr lang="ru-RU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Филобок</a:t>
            </a:r>
            <a:endParaRPr lang="ru-RU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</a:rPr>
              <a:t>Наташа Орешкина</a:t>
            </a:r>
            <a:endParaRPr lang="ru-RU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1F2D29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ook Antiqua"/>
              <a:cs typeface="Arial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17190E-854A-4DB3-AC36-FE84A25F4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01" y="2647950"/>
            <a:ext cx="1338359" cy="1335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F0182-2A79-447F-85AC-827C42B7FD67}"/>
              </a:ext>
            </a:extLst>
          </p:cNvPr>
          <p:cNvSpPr txBox="1"/>
          <p:nvPr/>
        </p:nvSpPr>
        <p:spPr>
          <a:xfrm>
            <a:off x="3326180" y="1368860"/>
            <a:ext cx="7256696" cy="325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7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ea typeface="+mj-ea"/>
                <a:cs typeface="+mj-cs"/>
              </a:rPr>
              <a:t>Спасибо за </a:t>
            </a:r>
            <a:br>
              <a:rPr lang="ru-RU" sz="7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ea typeface="+mj-ea"/>
                <a:cs typeface="+mj-cs"/>
              </a:rPr>
            </a:br>
            <a:r>
              <a:rPr lang="ru-RU" sz="7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1F2D2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ook Antiqua"/>
                <a:ea typeface="+mj-ea"/>
                <a:cs typeface="+mj-cs"/>
              </a:rPr>
              <a:t>        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14489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148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Consolas</vt:lpstr>
      <vt:lpstr>MS Shell Dlg 2</vt:lpstr>
      <vt:lpstr>Wingdings</vt:lpstr>
      <vt:lpstr>Wingdings 3</vt:lpstr>
      <vt:lpstr>Madison</vt:lpstr>
      <vt:lpstr>Игра    'Space Defenders'</vt:lpstr>
      <vt:lpstr>Идея игры:</vt:lpstr>
      <vt:lpstr>Структура</vt:lpstr>
      <vt:lpstr>Структура</vt:lpstr>
      <vt:lpstr>"Технологии"</vt:lpstr>
      <vt:lpstr>Что можно добавить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Natalia Zabulonova</cp:lastModifiedBy>
  <cp:revision>197</cp:revision>
  <dcterms:created xsi:type="dcterms:W3CDTF">2022-01-21T21:26:16Z</dcterms:created>
  <dcterms:modified xsi:type="dcterms:W3CDTF">2022-01-22T10:53:47Z</dcterms:modified>
</cp:coreProperties>
</file>