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5e7d745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5e7d745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c5e7d745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c5e7d745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d79bf54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d79bf54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5e7d745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5e7d745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c5e7d74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c5e7d74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d79bf54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d79bf54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79bf54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79bf54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c5e7d745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c5e7d745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5e7d745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c5e7d745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d79bf54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d79bf54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ypi.org/" TargetMode="External"/><Relationship Id="rId4" Type="http://schemas.openxmlformats.org/officeDocument/2006/relationships/hyperlink" Target="https://pip.pypa.io/en/latest/user_guide/#requirements-fil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virtualenv.pypa.io/en/latest/" TargetMode="External"/><Relationship Id="rId4" Type="http://schemas.openxmlformats.org/officeDocument/2006/relationships/hyperlink" Target="https://virtualenvwrapper.readthedocs.io/en/latest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Overview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Keren Finkelstein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Python function that accepts a string and calculate the number of </a:t>
            </a:r>
            <a:r>
              <a:rPr lang="en"/>
              <a:t>uppercase</a:t>
            </a:r>
            <a:r>
              <a:rPr lang="en"/>
              <a:t> letters and </a:t>
            </a:r>
            <a:r>
              <a:rPr lang="en"/>
              <a:t>lowercase</a:t>
            </a:r>
            <a:r>
              <a:rPr lang="en"/>
              <a:t> letters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Python function that takes a list and returns a new list with unique elements of the first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function that accept a string containing multiple words and print back to the user the same string, except with the words in backwards order.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Python function that checks whether a passed string is palindrome or not (A palindrome is string that reads the same backward as forward)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r>
              <a:rPr lang="en"/>
              <a:t> - cont’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function to convert a list of multiple integers into a single integer ([11, 33, 77] → 113377)</a:t>
            </a:r>
            <a:endParaRPr/>
          </a:p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missing and additional values in two lists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Python function to match key values in two dictionaries.</a:t>
            </a:r>
            <a:br>
              <a:rPr lang="en"/>
            </a:br>
            <a:r>
              <a:rPr lang="en"/>
              <a:t>Sample dictionary: {'key1': 1, 'key2': 3, 'key3': 2}, {'key1': 1, 'key2': 2}</a:t>
            </a:r>
            <a:br>
              <a:rPr lang="en"/>
            </a:br>
            <a:r>
              <a:rPr lang="en"/>
              <a:t>Expected output: key1: 1 is present in both dictionaries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difference between 2 dictionaries: print which key added, removed, same or changed (in that case, print also the value before and after)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0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Python is an open source programming language that was made to be easy-to-read and powerful. 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A Dutch programmer named Guido van Rossum made Python in 1991. 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He named it after the television show Monty Python's Flying Circus. 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.py files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Python source files</a:t>
            </a:r>
            <a:endParaRPr sz="2100"/>
          </a:p>
          <a:p>
            <a:pPr indent="-361950" lvl="0" marL="4572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 compilation needed</a:t>
            </a:r>
            <a:endParaRPr sz="2100"/>
          </a:p>
          <a:p>
            <a:pPr indent="-36195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Execution:</a:t>
            </a:r>
            <a:br>
              <a:rPr lang="en" sz="2100"/>
            </a:br>
            <a:r>
              <a:rPr lang="en" sz="2100"/>
              <a:t>$ python /tmp/example.py</a:t>
            </a:r>
            <a:br>
              <a:rPr lang="en" sz="2100"/>
            </a:br>
            <a:r>
              <a:rPr lang="en" sz="2100"/>
              <a:t>hello world!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tool for installing packages (dependencies).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Packages repository: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PyPI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Do not</a:t>
            </a:r>
            <a:r>
              <a:rPr lang="en" sz="2100"/>
              <a:t> install packages globally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u="sng">
                <a:solidFill>
                  <a:schemeClr val="hlink"/>
                </a:solidFill>
                <a:hlinkClick r:id="rId4"/>
              </a:rPr>
              <a:t>documentation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863800" y="3146750"/>
            <a:ext cx="4868700" cy="90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tool to create isolated Python environments. 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Creates a folder for all packages that a Python project need.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Allows multiple projects with different (and conflicting) requirements, to coexist on the same computer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i="1" lang="en" sz="2100">
                <a:solidFill>
                  <a:srgbClr val="000000"/>
                </a:solidFill>
              </a:rPr>
              <a:t>virtualenv -p /path/to/python env</a:t>
            </a:r>
            <a:br>
              <a:rPr i="1" lang="en" sz="2100">
                <a:solidFill>
                  <a:srgbClr val="000000"/>
                </a:solidFill>
              </a:rPr>
            </a:br>
            <a:r>
              <a:rPr i="1" lang="en" sz="2100">
                <a:solidFill>
                  <a:srgbClr val="000000"/>
                </a:solidFill>
              </a:rPr>
              <a:t>source env/bin/activate</a:t>
            </a:r>
            <a:endParaRPr i="1"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Documentation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u="sng">
                <a:solidFill>
                  <a:schemeClr val="hlink"/>
                </a:solidFill>
                <a:hlinkClick r:id="rId4"/>
              </a:rPr>
              <a:t>Virtualenvwrapper</a:t>
            </a:r>
            <a:endParaRPr sz="2100" u="sng">
              <a:solidFill>
                <a:schemeClr val="hlink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t/>
            </a:r>
            <a:endParaRPr sz="2100"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Environment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is an object, and Some Objects are Mutable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Mutable and Immutable: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br>
              <a:rPr lang="en" sz="2400"/>
            </a:b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a = b ( a and b are lists) - both reference the same list object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1300"/>
              </a:spcBef>
              <a:spcAft>
                <a:spcPts val="1200"/>
              </a:spcAft>
              <a:buNone/>
            </a:pPr>
            <a:br>
              <a:rPr lang="en" sz="2400"/>
            </a:br>
            <a:endParaRPr i="1" sz="1200"/>
          </a:p>
        </p:txBody>
      </p:sp>
      <p:grpSp>
        <p:nvGrpSpPr>
          <p:cNvPr id="92" name="Google Shape;92;p18"/>
          <p:cNvGrpSpPr/>
          <p:nvPr/>
        </p:nvGrpSpPr>
        <p:grpSpPr>
          <a:xfrm>
            <a:off x="841250" y="1936925"/>
            <a:ext cx="5306375" cy="1803550"/>
            <a:chOff x="841250" y="2698925"/>
            <a:chExt cx="5306375" cy="1803550"/>
          </a:xfrm>
        </p:grpSpPr>
        <p:pic>
          <p:nvPicPr>
            <p:cNvPr id="93" name="Google Shape;9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1250" y="2698925"/>
              <a:ext cx="2015150" cy="1803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32475" y="2698925"/>
              <a:ext cx="2015150" cy="1803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Implications of passing mutable vs. immutable variables to functions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Mutable and Immutable: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br>
              <a:rPr lang="en" sz="2400"/>
            </a:b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1300"/>
              </a:spcBef>
              <a:spcAft>
                <a:spcPts val="1200"/>
              </a:spcAft>
              <a:buNone/>
            </a:pPr>
            <a:r>
              <a:t/>
            </a:r>
            <a:endParaRPr i="1" sz="12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00" y="1936925"/>
            <a:ext cx="2176375" cy="18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1300" y="1936925"/>
            <a:ext cx="4368049" cy="18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Mutable \ Immutable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575" y="1312250"/>
            <a:ext cx="7064050" cy="33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Function declaration doesn’t specify return type</a:t>
            </a:r>
            <a:endParaRPr sz="2100"/>
          </a:p>
          <a:p>
            <a:pPr indent="-361950" lvl="0" marL="4572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All functions return a value (None if not specified)</a:t>
            </a:r>
            <a:endParaRPr sz="2100"/>
          </a:p>
          <a:p>
            <a:pPr indent="-361950" lvl="0" marL="4572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Parameter data types are not specified (in python3 you can)</a:t>
            </a:r>
            <a:br>
              <a:rPr lang="en" sz="2100"/>
            </a:br>
            <a:r>
              <a:rPr i="1" lang="en"/>
              <a:t>def sum(a, b):</a:t>
            </a:r>
            <a:br>
              <a:rPr i="1" lang="en"/>
            </a:br>
            <a:r>
              <a:rPr i="1" lang="en"/>
              <a:t>	return a+b</a:t>
            </a:r>
            <a:br>
              <a:rPr i="1" lang="en"/>
            </a:br>
            <a:r>
              <a:rPr i="1" lang="en"/>
              <a:t>sum(1, 2) → 3, sum(‘a’, ‘b’) → ‘a b’</a:t>
            </a:r>
            <a:endParaRPr i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All parameters (arguments) are passed by reference. 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