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7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3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91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03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4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C8C429-572D-4264-B77D-C2E8C4499CA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C939E4C-CD06-49C5-A84C-D5F9C96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362" y="1296795"/>
            <a:ext cx="1036613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FPGA</a:t>
            </a:r>
          </a:p>
          <a:p>
            <a:pPr algn="ctr"/>
            <a:r>
              <a:rPr lang="en-US" sz="6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Final project presentation</a:t>
            </a:r>
            <a:endParaRPr lang="en-US" sz="6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6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ASCII  camera filter</a:t>
            </a:r>
            <a:endParaRPr lang="en-US" sz="6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12" y="4040738"/>
            <a:ext cx="2422261" cy="1816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3"/>
          <a:stretch/>
        </p:blipFill>
        <p:spPr>
          <a:xfrm>
            <a:off x="7218467" y="4046205"/>
            <a:ext cx="2425987" cy="181122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535970" y="4609361"/>
            <a:ext cx="1346200" cy="67945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module brief and requirements.</a:t>
            </a:r>
          </a:p>
          <a:p>
            <a:r>
              <a:rPr lang="en-US" dirty="0" smtClean="0"/>
              <a:t>Design flow.</a:t>
            </a:r>
          </a:p>
          <a:p>
            <a:pPr lvl="1"/>
            <a:r>
              <a:rPr lang="en-US" dirty="0" smtClean="0"/>
              <a:t>Main block diagram.</a:t>
            </a:r>
          </a:p>
          <a:p>
            <a:pPr lvl="1"/>
            <a:r>
              <a:rPr lang="en-US" dirty="0" smtClean="0"/>
              <a:t>Components.</a:t>
            </a:r>
          </a:p>
          <a:p>
            <a:pPr lvl="1"/>
            <a:r>
              <a:rPr lang="en-US" dirty="0" smtClean="0"/>
              <a:t>Block design.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0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module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main purpose:</a:t>
            </a:r>
          </a:p>
          <a:p>
            <a:pPr lvl="1"/>
            <a:r>
              <a:rPr lang="en-US" dirty="0" smtClean="0"/>
              <a:t>Sample live stream from camera module and stream live video to VGA port.</a:t>
            </a:r>
          </a:p>
          <a:p>
            <a:pPr lvl="1"/>
            <a:r>
              <a:rPr lang="en-US" dirty="0" smtClean="0"/>
              <a:t>The live stream will have 2 modes:</a:t>
            </a:r>
          </a:p>
          <a:p>
            <a:pPr lvl="2"/>
            <a:r>
              <a:rPr lang="en-US" dirty="0" smtClean="0"/>
              <a:t>Regular mode.</a:t>
            </a:r>
          </a:p>
          <a:p>
            <a:pPr lvl="2"/>
            <a:r>
              <a:rPr lang="en-US" dirty="0" smtClean="0"/>
              <a:t>ASCII filter mode.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2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</a:t>
            </a:r>
            <a:r>
              <a:rPr lang="en-US" dirty="0"/>
              <a:t>and component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54954" y="2981325"/>
            <a:ext cx="1390418" cy="1206500"/>
          </a:xfrm>
          <a:prstGeom prst="round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12154" y="3355975"/>
            <a:ext cx="463550" cy="4635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3976" y="298132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OV7670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49966" y="3350657"/>
            <a:ext cx="787400" cy="468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59165" y="2473325"/>
            <a:ext cx="1308100" cy="2222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NEXYS A7</a:t>
            </a:r>
            <a:br>
              <a:rPr lang="en-US" dirty="0" smtClean="0"/>
            </a:br>
            <a:r>
              <a:rPr lang="en-US" dirty="0" smtClean="0"/>
              <a:t>Board</a:t>
            </a:r>
            <a:endParaRPr lang="en-US" dirty="0"/>
          </a:p>
        </p:txBody>
      </p:sp>
      <p:pic>
        <p:nvPicPr>
          <p:cNvPr id="1026" name="Picture 2" descr="Screens PNG, Screens Transparent Background - FreeIcons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951" y="2473325"/>
            <a:ext cx="3048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7271908" y="3350657"/>
            <a:ext cx="787400" cy="468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21146" y="313527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VGA Monitor</a:t>
            </a:r>
            <a:endParaRPr lang="en-US" dirty="0"/>
          </a:p>
        </p:txBody>
      </p:sp>
      <p:pic>
        <p:nvPicPr>
          <p:cNvPr id="1028" name="Picture 4" descr="OV7670 640x480 VGA CMOS Camera Module - Online Shopping with FTron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4695825"/>
            <a:ext cx="1390418" cy="139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48194" y="2473325"/>
            <a:ext cx="1308100" cy="2222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OV7670</a:t>
            </a:r>
            <a:r>
              <a:rPr lang="he-IL" dirty="0" smtClean="0"/>
              <a:t> </a:t>
            </a:r>
            <a:r>
              <a:rPr lang="en-US" dirty="0" smtClean="0"/>
              <a:t>to PMOD adapter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967122" y="3350657"/>
            <a:ext cx="787400" cy="468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66" y="4819228"/>
            <a:ext cx="1560272" cy="1338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0" name="Picture 6" descr="410-292 Digilent, Inc. | Development Boards, Kits, Programmers | DigiKe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31" y="4737633"/>
            <a:ext cx="1501768" cy="15017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68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75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PowerPoint Presentation</vt:lpstr>
      <vt:lpstr>Agenda</vt:lpstr>
      <vt:lpstr>Camera module brief</vt:lpstr>
      <vt:lpstr>Block diagram and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Kfir Maymon</dc:creator>
  <cp:lastModifiedBy>Kfir Maymon</cp:lastModifiedBy>
  <cp:revision>11</cp:revision>
  <dcterms:created xsi:type="dcterms:W3CDTF">2022-07-15T19:26:39Z</dcterms:created>
  <dcterms:modified xsi:type="dcterms:W3CDTF">2022-07-15T20:04:32Z</dcterms:modified>
</cp:coreProperties>
</file>