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5"/>
  </p:notesMasterIdLst>
  <p:sldIdLst>
    <p:sldId id="256" r:id="rId2"/>
    <p:sldId id="326" r:id="rId3"/>
    <p:sldId id="329" r:id="rId4"/>
    <p:sldId id="265" r:id="rId5"/>
    <p:sldId id="330" r:id="rId6"/>
    <p:sldId id="302" r:id="rId7"/>
    <p:sldId id="264" r:id="rId8"/>
    <p:sldId id="331" r:id="rId9"/>
    <p:sldId id="324" r:id="rId10"/>
    <p:sldId id="332" r:id="rId11"/>
    <p:sldId id="333" r:id="rId12"/>
    <p:sldId id="299" r:id="rId13"/>
    <p:sldId id="300" r:id="rId1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15:guide id="1" orient="horz" pos="3117" userDrawn="1">
          <p15:clr>
            <a:srgbClr val="A4A3A4"/>
          </p15:clr>
        </p15:guide>
        <p15:guide id="2" pos="363" userDrawn="1">
          <p15:clr>
            <a:srgbClr val="A4A3A4"/>
          </p15:clr>
        </p15:guide>
        <p15:guide id="3" orient="horz" pos="12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BFDA"/>
    <a:srgbClr val="C4ECF4"/>
    <a:srgbClr val="FF0000"/>
    <a:srgbClr val="FF18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69832" autoAdjust="0"/>
  </p:normalViewPr>
  <p:slideViewPr>
    <p:cSldViewPr snapToGrid="0">
      <p:cViewPr varScale="1">
        <p:scale>
          <a:sx n="194" d="100"/>
          <a:sy n="194" d="100"/>
        </p:scale>
        <p:origin x="-2856" y="-96"/>
      </p:cViewPr>
      <p:guideLst>
        <p:guide orient="horz" pos="3117"/>
        <p:guide orient="horz" pos="1234"/>
        <p:guide pos="36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r" rtl="1">
              <a:spcBef>
                <a:spcPts val="0"/>
              </a:spcBef>
              <a:defRPr sz="1100" b="0" i="0" u="none" strike="noStrike" cap="none" baseline="0">
                <a:solidFill>
                  <a:schemeClr val="dk1"/>
                </a:solidFill>
                <a:latin typeface="Arial"/>
                <a:ea typeface="Arial"/>
                <a:cs typeface="Arial"/>
                <a:sym typeface="Arial"/>
              </a:defRPr>
            </a:lvl1pPr>
            <a:lvl2pPr marL="457200" marR="0" indent="0" algn="r" rtl="1">
              <a:spcBef>
                <a:spcPts val="0"/>
              </a:spcBef>
              <a:defRPr sz="1100" b="0" i="0" u="none" strike="noStrike" cap="none" baseline="0">
                <a:solidFill>
                  <a:schemeClr val="dk1"/>
                </a:solidFill>
                <a:latin typeface="Arial"/>
                <a:ea typeface="Arial"/>
                <a:cs typeface="Arial"/>
                <a:sym typeface="Arial"/>
              </a:defRPr>
            </a:lvl2pPr>
            <a:lvl3pPr marL="914400" marR="0" indent="0" algn="r" rtl="1">
              <a:spcBef>
                <a:spcPts val="0"/>
              </a:spcBef>
              <a:defRPr sz="1100" b="0" i="0" u="none" strike="noStrike" cap="none" baseline="0">
                <a:solidFill>
                  <a:schemeClr val="dk1"/>
                </a:solidFill>
                <a:latin typeface="Arial"/>
                <a:ea typeface="Arial"/>
                <a:cs typeface="Arial"/>
                <a:sym typeface="Arial"/>
              </a:defRPr>
            </a:lvl3pPr>
            <a:lvl4pPr marL="1371600" marR="0" indent="0" algn="r" rtl="1">
              <a:spcBef>
                <a:spcPts val="0"/>
              </a:spcBef>
              <a:defRPr sz="1100" b="0" i="0" u="none" strike="noStrike" cap="none" baseline="0">
                <a:solidFill>
                  <a:schemeClr val="dk1"/>
                </a:solidFill>
                <a:latin typeface="Arial"/>
                <a:ea typeface="Arial"/>
                <a:cs typeface="Arial"/>
                <a:sym typeface="Arial"/>
              </a:defRPr>
            </a:lvl4pPr>
            <a:lvl5pPr marL="1828800" marR="0" indent="0" algn="r" rtl="1">
              <a:spcBef>
                <a:spcPts val="0"/>
              </a:spcBef>
              <a:defRPr sz="1100" b="0" i="0" u="none" strike="noStrike" cap="none" baseline="0">
                <a:solidFill>
                  <a:schemeClr val="dk1"/>
                </a:solidFill>
                <a:latin typeface="Arial"/>
                <a:ea typeface="Arial"/>
                <a:cs typeface="Arial"/>
                <a:sym typeface="Arial"/>
              </a:defRPr>
            </a:lvl5pPr>
            <a:lvl6pPr marL="2286000" marR="0" indent="0" algn="r" rtl="1">
              <a:spcBef>
                <a:spcPts val="0"/>
              </a:spcBef>
              <a:defRPr sz="1100" b="0" i="0" u="none" strike="noStrike" cap="none" baseline="0">
                <a:solidFill>
                  <a:schemeClr val="dk1"/>
                </a:solidFill>
                <a:latin typeface="Arial"/>
                <a:ea typeface="Arial"/>
                <a:cs typeface="Arial"/>
                <a:sym typeface="Arial"/>
              </a:defRPr>
            </a:lvl6pPr>
            <a:lvl7pPr marL="2743200" marR="0" indent="0" algn="r" rtl="1">
              <a:spcBef>
                <a:spcPts val="0"/>
              </a:spcBef>
              <a:defRPr sz="1100" b="0" i="0" u="none" strike="noStrike" cap="none" baseline="0">
                <a:solidFill>
                  <a:schemeClr val="dk1"/>
                </a:solidFill>
                <a:latin typeface="Arial"/>
                <a:ea typeface="Arial"/>
                <a:cs typeface="Arial"/>
                <a:sym typeface="Arial"/>
              </a:defRPr>
            </a:lvl7pPr>
            <a:lvl8pPr marL="3200400" marR="0" indent="0" algn="r" rtl="1">
              <a:spcBef>
                <a:spcPts val="0"/>
              </a:spcBef>
              <a:defRPr sz="1100" b="0" i="0" u="none" strike="noStrike" cap="none" baseline="0">
                <a:solidFill>
                  <a:schemeClr val="dk1"/>
                </a:solidFill>
                <a:latin typeface="Arial"/>
                <a:ea typeface="Arial"/>
                <a:cs typeface="Arial"/>
                <a:sym typeface="Arial"/>
              </a:defRPr>
            </a:lvl8pPr>
            <a:lvl9pPr marL="3657600" marR="0" indent="0" algn="r" rtl="1">
              <a:spcBef>
                <a:spcPts val="0"/>
              </a:spcBef>
              <a:defRPr sz="1100" b="0" i="0" u="none" strike="noStrike" cap="none" baseline="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11954878"/>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lvl="0" algn="l" rtl="1">
              <a:spcBef>
                <a:spcPts val="0"/>
              </a:spcBef>
              <a:buClr>
                <a:schemeClr val="dk1"/>
              </a:buClr>
              <a:buSzPct val="100000"/>
              <a:buFont typeface="Arial"/>
              <a:buNone/>
            </a:pPr>
            <a:r>
              <a:rPr lang="en-US" dirty="0" smtClean="0"/>
              <a:t>Good</a:t>
            </a:r>
            <a:r>
              <a:rPr lang="en-US" baseline="0" dirty="0" smtClean="0"/>
              <a:t> morning Kiev</a:t>
            </a:r>
          </a:p>
          <a:p>
            <a:pPr lvl="0" algn="l" rtl="1">
              <a:spcBef>
                <a:spcPts val="0"/>
              </a:spcBef>
              <a:buClr>
                <a:schemeClr val="dk1"/>
              </a:buClr>
              <a:buSzPct val="100000"/>
              <a:buFont typeface="Arial"/>
              <a:buNone/>
            </a:pPr>
            <a:r>
              <a:rPr lang="en-US" baseline="0" dirty="0" smtClean="0"/>
              <a:t>I have been working as a developer for the past 17 year</a:t>
            </a:r>
          </a:p>
          <a:p>
            <a:pPr lvl="0" algn="l" rtl="1">
              <a:spcBef>
                <a:spcPts val="0"/>
              </a:spcBef>
              <a:buClr>
                <a:schemeClr val="dk1"/>
              </a:buClr>
              <a:buSzPct val="100000"/>
              <a:buFont typeface="Arial"/>
              <a:buNone/>
            </a:pPr>
            <a:r>
              <a:rPr lang="en-US" baseline="0" dirty="0" smtClean="0"/>
              <a:t>Past 5 years</a:t>
            </a:r>
          </a:p>
          <a:p>
            <a:pPr lvl="0" algn="l" rtl="1">
              <a:spcBef>
                <a:spcPts val="0"/>
              </a:spcBef>
              <a:buClr>
                <a:schemeClr val="dk1"/>
              </a:buClr>
              <a:buSzPct val="100000"/>
              <a:buFont typeface="Arial"/>
              <a:buNone/>
            </a:pPr>
            <a:r>
              <a:rPr lang="en-US" baseline="0" dirty="0" smtClean="0"/>
              <a:t>In this talk I will share with you the aspects of when to break your monolith and how to mitigate the risks</a:t>
            </a:r>
          </a:p>
          <a:p>
            <a:pPr lvl="0" algn="l" rtl="1">
              <a:spcBef>
                <a:spcPts val="0"/>
              </a:spcBef>
              <a:buClr>
                <a:schemeClr val="dk1"/>
              </a:buClr>
              <a:buSzPct val="100000"/>
              <a:buFont typeface="Arial"/>
              <a:buNone/>
            </a:pPr>
            <a:r>
              <a:rPr lang="en-US" baseline="0" dirty="0" smtClean="0"/>
              <a:t>You may contact me on my twitter</a:t>
            </a:r>
          </a:p>
          <a:p>
            <a:pPr lvl="0" algn="l" rtl="1">
              <a:spcBef>
                <a:spcPts val="0"/>
              </a:spcBef>
              <a:buClr>
                <a:schemeClr val="dk1"/>
              </a:buClr>
              <a:buSzPct val="100000"/>
              <a:buFont typeface="Arial"/>
              <a:buNone/>
            </a:pPr>
            <a:endParaRPr lang="en" dirty="0"/>
          </a:p>
        </p:txBody>
      </p:sp>
    </p:spTree>
    <p:extLst>
      <p:ext uri="{BB962C8B-B14F-4D97-AF65-F5344CB8AC3E}">
        <p14:creationId xmlns:p14="http://schemas.microsoft.com/office/powerpoint/2010/main" val="1678750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7" name="Shape 34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In this use case we have an online shop items catalog with 2 APIs</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Items – add/del</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Load files – images for my </a:t>
            </a:r>
            <a:r>
              <a:rPr lang="en-US" sz="1100" b="0" i="0" u="none" strike="noStrike" cap="none" baseline="0" dirty="0" err="1" smtClean="0">
                <a:solidFill>
                  <a:schemeClr val="dk1"/>
                </a:solidFill>
                <a:latin typeface="Arial"/>
                <a:ea typeface="Arial"/>
                <a:cs typeface="Arial"/>
                <a:sym typeface="Arial"/>
              </a:rPr>
              <a:t>producs</a:t>
            </a:r>
            <a:endParaRPr lang="en-US" sz="1100" b="0" i="0" u="none" strike="noStrike" cap="none" baseline="0" dirty="0" smtClean="0">
              <a:solidFill>
                <a:schemeClr val="dk1"/>
              </a:solidFill>
              <a:latin typeface="Arial"/>
              <a:ea typeface="Arial"/>
              <a:cs typeface="Arial"/>
              <a:sym typeface="Arial"/>
            </a:endParaRP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So we have network issue to the external file storage…</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Non critical affect the critical</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The site owner cannot change the inventory which is critical because he does not have the</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Items</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The upload of the items is not critical, </a:t>
            </a: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3969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The first case is </a:t>
            </a:r>
            <a:r>
              <a:rPr lang="en-US" sz="1100" b="0" i="0" u="none" strike="noStrike" cap="none" baseline="0" dirty="0" err="1" smtClean="0">
                <a:solidFill>
                  <a:schemeClr val="dk1"/>
                </a:solidFill>
                <a:latin typeface="Arial"/>
                <a:ea typeface="Arial"/>
                <a:cs typeface="Arial"/>
                <a:sym typeface="Arial"/>
              </a:rPr>
              <a:t>desgradation</a:t>
            </a:r>
            <a:r>
              <a:rPr lang="en-US" sz="1100" b="0" i="0" u="none" strike="noStrike" cap="none" baseline="0" dirty="0" smtClean="0">
                <a:solidFill>
                  <a:schemeClr val="dk1"/>
                </a:solidFill>
                <a:latin typeface="Arial"/>
                <a:ea typeface="Arial"/>
                <a:cs typeface="Arial"/>
                <a:sym typeface="Arial"/>
              </a:rPr>
              <a:t> of service </a:t>
            </a: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38180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Shape 7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6" name="Shape 7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r" rtl="1">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517468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3" name="Shape 7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r" rtl="1">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194940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The first case is </a:t>
            </a:r>
            <a:r>
              <a:rPr lang="en-US" sz="1100" b="0" i="0" u="none" strike="noStrike" cap="none" baseline="0" dirty="0" err="1" smtClean="0">
                <a:solidFill>
                  <a:schemeClr val="dk1"/>
                </a:solidFill>
                <a:latin typeface="Arial"/>
                <a:ea typeface="Arial"/>
                <a:cs typeface="Arial"/>
                <a:sym typeface="Arial"/>
              </a:rPr>
              <a:t>desgradation</a:t>
            </a:r>
            <a:r>
              <a:rPr lang="en-US" sz="1100" b="0" i="0" u="none" strike="noStrike" cap="none" baseline="0" dirty="0" smtClean="0">
                <a:solidFill>
                  <a:schemeClr val="dk1"/>
                </a:solidFill>
                <a:latin typeface="Arial"/>
                <a:ea typeface="Arial"/>
                <a:cs typeface="Arial"/>
                <a:sym typeface="Arial"/>
              </a:rPr>
              <a:t> of service </a:t>
            </a: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38180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1">
              <a:spcBef>
                <a:spcPts val="0"/>
              </a:spcBef>
              <a:buClr>
                <a:schemeClr val="dk1"/>
              </a:buClr>
              <a:buSzPct val="25000"/>
              <a:buFont typeface="Arial"/>
              <a:buNone/>
            </a:pPr>
            <a:r>
              <a:rPr lang="en-US" dirty="0" smtClean="0"/>
              <a:t>However,</a:t>
            </a:r>
            <a:r>
              <a:rPr lang="en-US" baseline="0" dirty="0" smtClean="0"/>
              <a:t> </a:t>
            </a:r>
            <a:r>
              <a:rPr lang="en-US" baseline="0" dirty="0" err="1" smtClean="0"/>
              <a:t>microservices</a:t>
            </a:r>
            <a:r>
              <a:rPr lang="en-US" baseline="0" dirty="0" smtClean="0"/>
              <a:t> does not </a:t>
            </a:r>
            <a:r>
              <a:rPr lang="en-US" baseline="0" dirty="0" err="1" smtClean="0"/>
              <a:t>nsasarili</a:t>
            </a:r>
            <a:r>
              <a:rPr lang="en-US" baseline="0" dirty="0" smtClean="0"/>
              <a:t> small</a:t>
            </a:r>
            <a:endParaRPr lang="en" dirty="0"/>
          </a:p>
        </p:txBody>
      </p:sp>
    </p:spTree>
    <p:extLst>
      <p:ext uri="{BB962C8B-B14F-4D97-AF65-F5344CB8AC3E}">
        <p14:creationId xmlns:p14="http://schemas.microsoft.com/office/powerpoint/2010/main" val="2485927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9" name="Shape 2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1">
              <a:spcBef>
                <a:spcPts val="0"/>
              </a:spcBef>
              <a:buClr>
                <a:schemeClr val="dk1"/>
              </a:buClr>
              <a:buSzPct val="25000"/>
              <a:buFont typeface="Arial"/>
              <a:buNone/>
            </a:pPr>
            <a:endParaRPr lang="en-US" dirty="0" smtClean="0"/>
          </a:p>
        </p:txBody>
      </p:sp>
    </p:spTree>
    <p:extLst>
      <p:ext uri="{BB962C8B-B14F-4D97-AF65-F5344CB8AC3E}">
        <p14:creationId xmlns:p14="http://schemas.microsoft.com/office/powerpoint/2010/main" val="3467340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1">
              <a:spcBef>
                <a:spcPts val="0"/>
              </a:spcBef>
              <a:buClr>
                <a:schemeClr val="dk1"/>
              </a:buClr>
              <a:buSzPct val="25000"/>
              <a:buFont typeface="Arial"/>
              <a:buNone/>
            </a:pPr>
            <a:r>
              <a:rPr lang="en-US" dirty="0" err="1" smtClean="0"/>
              <a:t>Microservices</a:t>
            </a:r>
            <a:r>
              <a:rPr lang="en-US" baseline="0" dirty="0" smtClean="0"/>
              <a:t> has many aspects, I am not going to speak about them. </a:t>
            </a:r>
          </a:p>
          <a:p>
            <a:pPr marL="0" marR="0" lvl="0" indent="0" algn="l" rtl="1">
              <a:spcBef>
                <a:spcPts val="0"/>
              </a:spcBef>
              <a:buClr>
                <a:schemeClr val="dk1"/>
              </a:buClr>
              <a:buSzPct val="25000"/>
              <a:buFont typeface="Arial"/>
              <a:buNone/>
            </a:pPr>
            <a:r>
              <a:rPr lang="en-US" baseline="0" dirty="0" smtClean="0"/>
              <a:t>It is not part of my talk, but I will be around and would to </a:t>
            </a:r>
            <a:r>
              <a:rPr lang="en-US" baseline="0" dirty="0" err="1" smtClean="0"/>
              <a:t>disucus</a:t>
            </a:r>
            <a:r>
              <a:rPr lang="en-US" baseline="0" dirty="0" smtClean="0"/>
              <a:t> any of this items, or you can tweet me</a:t>
            </a:r>
          </a:p>
          <a:p>
            <a:pPr marL="0" marR="0" lvl="0" indent="0" algn="l" rtl="1">
              <a:spcBef>
                <a:spcPts val="0"/>
              </a:spcBef>
              <a:buClr>
                <a:schemeClr val="dk1"/>
              </a:buClr>
              <a:buSzPct val="25000"/>
              <a:buFont typeface="Arial"/>
              <a:buNone/>
            </a:pPr>
            <a:endParaRPr lang="en-US" baseline="0" dirty="0" smtClean="0"/>
          </a:p>
        </p:txBody>
      </p:sp>
    </p:spTree>
    <p:extLst>
      <p:ext uri="{BB962C8B-B14F-4D97-AF65-F5344CB8AC3E}">
        <p14:creationId xmlns:p14="http://schemas.microsoft.com/office/powerpoint/2010/main" val="380508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1">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6661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The first case is </a:t>
            </a:r>
            <a:r>
              <a:rPr lang="en-US" sz="1100" b="0" i="0" u="none" strike="noStrike" cap="none" baseline="0" dirty="0" err="1" smtClean="0">
                <a:solidFill>
                  <a:schemeClr val="dk1"/>
                </a:solidFill>
                <a:latin typeface="Arial"/>
                <a:ea typeface="Arial"/>
                <a:cs typeface="Arial"/>
                <a:sym typeface="Arial"/>
              </a:rPr>
              <a:t>desgradation</a:t>
            </a:r>
            <a:r>
              <a:rPr lang="en-US" sz="1100" b="0" i="0" u="none" strike="noStrike" cap="none" baseline="0" dirty="0" smtClean="0">
                <a:solidFill>
                  <a:schemeClr val="dk1"/>
                </a:solidFill>
                <a:latin typeface="Arial"/>
                <a:ea typeface="Arial"/>
                <a:cs typeface="Arial"/>
                <a:sym typeface="Arial"/>
              </a:rPr>
              <a:t> of service </a:t>
            </a: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38180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7" name="Shape 34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In this use case we have an online shop items catalog with 2 APIs</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Items – add/del</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Load files – images for my </a:t>
            </a:r>
            <a:r>
              <a:rPr lang="en-US" sz="1100" b="0" i="0" u="none" strike="noStrike" cap="none" baseline="0" dirty="0" err="1" smtClean="0">
                <a:solidFill>
                  <a:schemeClr val="dk1"/>
                </a:solidFill>
                <a:latin typeface="Arial"/>
                <a:ea typeface="Arial"/>
                <a:cs typeface="Arial"/>
                <a:sym typeface="Arial"/>
              </a:rPr>
              <a:t>producs</a:t>
            </a:r>
            <a:endParaRPr lang="en-US" sz="1100" b="0" i="0" u="none" strike="noStrike" cap="none" baseline="0" dirty="0" smtClean="0">
              <a:solidFill>
                <a:schemeClr val="dk1"/>
              </a:solidFill>
              <a:latin typeface="Arial"/>
              <a:ea typeface="Arial"/>
              <a:cs typeface="Arial"/>
              <a:sym typeface="Arial"/>
            </a:endParaRP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So we have network issue to the external file storage…</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Non critical affect the critical</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The site owner cannot change the inventory which is critical because he does not have the</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Items</a:t>
            </a:r>
          </a:p>
          <a:p>
            <a:pPr marL="0" marR="0" lvl="0" indent="0" algn="l" rtl="1">
              <a:spcBef>
                <a:spcPts val="0"/>
              </a:spcBef>
              <a:buClr>
                <a:schemeClr val="dk1"/>
              </a:buClr>
              <a:buFont typeface="Arial"/>
              <a:buNone/>
            </a:pPr>
            <a:r>
              <a:rPr lang="en-US" sz="1100" b="0" i="0" u="none" strike="noStrike" cap="none" baseline="0" dirty="0" smtClean="0">
                <a:solidFill>
                  <a:schemeClr val="dk1"/>
                </a:solidFill>
                <a:latin typeface="Arial"/>
                <a:ea typeface="Arial"/>
                <a:cs typeface="Arial"/>
                <a:sym typeface="Arial"/>
              </a:rPr>
              <a:t>The upload of the items is not critical, </a:t>
            </a:r>
            <a:endParaRPr sz="11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3969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Opening Slide">
    <p:bg>
      <p:bgPr>
        <a:solidFill>
          <a:srgbClr val="60BC57"/>
        </a:solidFill>
        <a:effectLst/>
      </p:bgPr>
    </p:bg>
    <p:spTree>
      <p:nvGrpSpPr>
        <p:cNvPr id="1" name="Shape 7"/>
        <p:cNvGrpSpPr/>
        <p:nvPr/>
      </p:nvGrpSpPr>
      <p:grpSpPr>
        <a:xfrm>
          <a:off x="0" y="0"/>
          <a:ext cx="0" cy="0"/>
          <a:chOff x="0" y="0"/>
          <a:chExt cx="0" cy="0"/>
        </a:xfrm>
      </p:grpSpPr>
      <p:sp>
        <p:nvSpPr>
          <p:cNvPr id="8" name="Shape 8"/>
          <p:cNvSpPr/>
          <p:nvPr/>
        </p:nvSpPr>
        <p:spPr>
          <a:xfrm>
            <a:off x="149550" y="149400"/>
            <a:ext cx="8845200" cy="4844698"/>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9" name="Shape 9"/>
          <p:cNvSpPr txBox="1">
            <a:spLocks noGrp="1"/>
          </p:cNvSpPr>
          <p:nvPr>
            <p:ph type="subTitle" idx="1"/>
          </p:nvPr>
        </p:nvSpPr>
        <p:spPr>
          <a:xfrm>
            <a:off x="685800" y="2785652"/>
            <a:ext cx="7772400" cy="784798"/>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
        <p:nvSpPr>
          <p:cNvPr id="10" name="Shape 10"/>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1" name="Shape 11"/>
          <p:cNvSpPr txBox="1">
            <a:spLocks noGrp="1"/>
          </p:cNvSpPr>
          <p:nvPr>
            <p:ph type="ctrTitle"/>
          </p:nvPr>
        </p:nvSpPr>
        <p:spPr>
          <a:xfrm>
            <a:off x="655600" y="1293325"/>
            <a:ext cx="5738698" cy="14499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0BC57"/>
              </a:buClr>
              <a:buFont typeface="Helvetica Neue"/>
              <a:buNone/>
              <a:defRPr sz="4800" b="1" i="0" u="none" strike="noStrike" cap="none" baseline="0">
                <a:solidFill>
                  <a:srgbClr val="60BC57"/>
                </a:solidFill>
                <a:latin typeface="Helvetica Neue"/>
                <a:ea typeface="Helvetica Neue"/>
                <a:cs typeface="Helvetica Neue"/>
                <a:sym typeface="Helvetica Neue"/>
                <a:rtl val="0"/>
              </a:defRPr>
            </a:lvl1pPr>
            <a:lvl2pPr marL="0" marR="0" indent="0" algn="l" rtl="0">
              <a:spcBef>
                <a:spcPts val="0"/>
              </a:spcBef>
              <a:buClr>
                <a:srgbClr val="FFFFFF"/>
              </a:buClr>
              <a:buFont typeface="Helvetica Neue"/>
              <a:buNone/>
              <a:defRPr sz="4800" b="1" i="0" u="none" strike="noStrike" cap="none" baseline="0">
                <a:solidFill>
                  <a:srgbClr val="FFFFFF"/>
                </a:solidFill>
                <a:latin typeface="Helvetica Neue"/>
                <a:ea typeface="Helvetica Neue"/>
                <a:cs typeface="Helvetica Neue"/>
                <a:sym typeface="Helvetica Neue"/>
              </a:defRPr>
            </a:lvl2pPr>
            <a:lvl3pPr marL="0" marR="0" indent="0" algn="l" rtl="0">
              <a:spcBef>
                <a:spcPts val="0"/>
              </a:spcBef>
              <a:buClr>
                <a:srgbClr val="FFFFFF"/>
              </a:buClr>
              <a:buFont typeface="Helvetica Neue"/>
              <a:buNone/>
              <a:defRPr sz="4800" b="1" i="0" u="none" strike="noStrike" cap="none" baseline="0">
                <a:solidFill>
                  <a:srgbClr val="FFFFFF"/>
                </a:solidFill>
                <a:latin typeface="Helvetica Neue"/>
                <a:ea typeface="Helvetica Neue"/>
                <a:cs typeface="Helvetica Neue"/>
                <a:sym typeface="Helvetica Neue"/>
              </a:defRPr>
            </a:lvl3pPr>
            <a:lvl4pPr marL="0" marR="0" indent="0" algn="l" rtl="0">
              <a:spcBef>
                <a:spcPts val="0"/>
              </a:spcBef>
              <a:buClr>
                <a:srgbClr val="FFFFFF"/>
              </a:buClr>
              <a:buFont typeface="Helvetica Neue"/>
              <a:buNone/>
              <a:defRPr sz="4800" b="1" i="0" u="none" strike="noStrike" cap="none" baseline="0">
                <a:solidFill>
                  <a:srgbClr val="FFFFFF"/>
                </a:solidFill>
                <a:latin typeface="Helvetica Neue"/>
                <a:ea typeface="Helvetica Neue"/>
                <a:cs typeface="Helvetica Neue"/>
                <a:sym typeface="Helvetica Neue"/>
              </a:defRPr>
            </a:lvl4pPr>
            <a:lvl5pPr marL="0" marR="0" indent="0" algn="l" rtl="0">
              <a:spcBef>
                <a:spcPts val="0"/>
              </a:spcBef>
              <a:buClr>
                <a:srgbClr val="FFFFFF"/>
              </a:buClr>
              <a:buFont typeface="Helvetica Neue"/>
              <a:buNone/>
              <a:defRPr sz="4800" b="1" i="0" u="none" strike="noStrike" cap="none" baseline="0">
                <a:solidFill>
                  <a:srgbClr val="FFFFFF"/>
                </a:solidFill>
                <a:latin typeface="Helvetica Neue"/>
                <a:ea typeface="Helvetica Neue"/>
                <a:cs typeface="Helvetica Neue"/>
                <a:sym typeface="Helvetica Neue"/>
              </a:defRPr>
            </a:lvl5pPr>
            <a:lvl6pPr marL="0" marR="0" indent="0" algn="l" rtl="0">
              <a:spcBef>
                <a:spcPts val="0"/>
              </a:spcBef>
              <a:buClr>
                <a:srgbClr val="FFFFFF"/>
              </a:buClr>
              <a:buFont typeface="Helvetica Neue"/>
              <a:buNone/>
              <a:defRPr sz="4800" b="1" i="0" u="none" strike="noStrike" cap="none" baseline="0">
                <a:solidFill>
                  <a:srgbClr val="FFFFFF"/>
                </a:solidFill>
                <a:latin typeface="Helvetica Neue"/>
                <a:ea typeface="Helvetica Neue"/>
                <a:cs typeface="Helvetica Neue"/>
                <a:sym typeface="Helvetica Neue"/>
              </a:defRPr>
            </a:lvl6pPr>
            <a:lvl7pPr marL="0" marR="0" indent="0" algn="l" rtl="0">
              <a:spcBef>
                <a:spcPts val="0"/>
              </a:spcBef>
              <a:buClr>
                <a:srgbClr val="FFFFFF"/>
              </a:buClr>
              <a:buFont typeface="Helvetica Neue"/>
              <a:buNone/>
              <a:defRPr sz="4800" b="1" i="0" u="none" strike="noStrike" cap="none" baseline="0">
                <a:solidFill>
                  <a:srgbClr val="FFFFFF"/>
                </a:solidFill>
                <a:latin typeface="Helvetica Neue"/>
                <a:ea typeface="Helvetica Neue"/>
                <a:cs typeface="Helvetica Neue"/>
                <a:sym typeface="Helvetica Neue"/>
              </a:defRPr>
            </a:lvl7pPr>
            <a:lvl8pPr marL="0" marR="0" indent="0" algn="l" rtl="0">
              <a:spcBef>
                <a:spcPts val="0"/>
              </a:spcBef>
              <a:buClr>
                <a:srgbClr val="FFFFFF"/>
              </a:buClr>
              <a:buFont typeface="Helvetica Neue"/>
              <a:buNone/>
              <a:defRPr sz="4800" b="1" i="0" u="none" strike="noStrike" cap="none" baseline="0">
                <a:solidFill>
                  <a:srgbClr val="FFFFFF"/>
                </a:solidFill>
                <a:latin typeface="Helvetica Neue"/>
                <a:ea typeface="Helvetica Neue"/>
                <a:cs typeface="Helvetica Neue"/>
                <a:sym typeface="Helvetica Neue"/>
              </a:defRPr>
            </a:lvl8pPr>
            <a:lvl9pPr marL="0" marR="0" indent="0" algn="l" rtl="0">
              <a:spcBef>
                <a:spcPts val="0"/>
              </a:spcBef>
              <a:buClr>
                <a:srgbClr val="FFFFFF"/>
              </a:buClr>
              <a:buFont typeface="Helvetica Neue"/>
              <a:buNone/>
              <a:defRPr sz="4800" b="1" i="0" u="none" strike="noStrike" cap="none" baseline="0">
                <a:solidFill>
                  <a:srgbClr val="FFFFFF"/>
                </a:solidFill>
                <a:latin typeface="Helvetica Neue"/>
                <a:ea typeface="Helvetica Neue"/>
                <a:cs typeface="Helvetica Neue"/>
                <a:sym typeface="Helvetica Neue"/>
              </a:defRPr>
            </a:lvl9pPr>
          </a:lstStyle>
          <a:p>
            <a:endParaRPr/>
          </a:p>
        </p:txBody>
      </p:sp>
      <p:sp>
        <p:nvSpPr>
          <p:cNvPr id="12" name="Shape 12"/>
          <p:cNvSpPr txBox="1">
            <a:spLocks noGrp="1"/>
          </p:cNvSpPr>
          <p:nvPr>
            <p:ph type="subTitle" idx="2"/>
          </p:nvPr>
        </p:nvSpPr>
        <p:spPr>
          <a:xfrm>
            <a:off x="682750" y="3300676"/>
            <a:ext cx="7772400" cy="393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Opening Slide 1 2">
    <p:bg>
      <p:bgPr>
        <a:solidFill>
          <a:srgbClr val="FFC233"/>
        </a:solidFill>
        <a:effectLst/>
      </p:bgPr>
    </p:bg>
    <p:spTree>
      <p:nvGrpSpPr>
        <p:cNvPr id="1" name="Shape 51"/>
        <p:cNvGrpSpPr/>
        <p:nvPr/>
      </p:nvGrpSpPr>
      <p:grpSpPr>
        <a:xfrm>
          <a:off x="0" y="0"/>
          <a:ext cx="0" cy="0"/>
          <a:chOff x="0" y="0"/>
          <a:chExt cx="0" cy="0"/>
        </a:xfrm>
      </p:grpSpPr>
      <p:sp>
        <p:nvSpPr>
          <p:cNvPr id="52" name="Shape 52"/>
          <p:cNvSpPr/>
          <p:nvPr/>
        </p:nvSpPr>
        <p:spPr>
          <a:xfrm>
            <a:off x="149550" y="149400"/>
            <a:ext cx="8845200" cy="4844698"/>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53" name="Shape 53"/>
          <p:cNvSpPr txBox="1">
            <a:spLocks noGrp="1"/>
          </p:cNvSpPr>
          <p:nvPr>
            <p:ph type="subTitle" idx="1"/>
          </p:nvPr>
        </p:nvSpPr>
        <p:spPr>
          <a:xfrm>
            <a:off x="586150" y="2785652"/>
            <a:ext cx="7772400" cy="784798"/>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
        <p:nvSpPr>
          <p:cNvPr id="54" name="Shape 54"/>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55" name="Shape 55"/>
          <p:cNvSpPr txBox="1">
            <a:spLocks noGrp="1"/>
          </p:cNvSpPr>
          <p:nvPr>
            <p:ph type="subTitle" idx="2"/>
          </p:nvPr>
        </p:nvSpPr>
        <p:spPr>
          <a:xfrm>
            <a:off x="586150" y="3312751"/>
            <a:ext cx="7772400" cy="393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
        <p:nvSpPr>
          <p:cNvPr id="56" name="Shape 56"/>
          <p:cNvSpPr txBox="1"/>
          <p:nvPr/>
        </p:nvSpPr>
        <p:spPr>
          <a:xfrm>
            <a:off x="507575" y="1356025"/>
            <a:ext cx="7204200" cy="1486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C233"/>
              </a:buClr>
              <a:buSzPct val="25000"/>
              <a:buFont typeface="Helvetica Neue"/>
              <a:buNone/>
            </a:pPr>
            <a:r>
              <a:rPr lang="en" sz="9600" b="1" i="0" u="none" strike="noStrike" cap="none" baseline="0">
                <a:solidFill>
                  <a:srgbClr val="FFC233"/>
                </a:solidFill>
                <a:latin typeface="Helvetica Neue"/>
                <a:ea typeface="Helvetica Neue"/>
                <a:cs typeface="Helvetica Neue"/>
                <a:sym typeface="Helvetica Neue"/>
                <a:rtl val="0"/>
              </a:rPr>
              <a:t>Thank You</a:t>
            </a:r>
          </a:p>
        </p:txBody>
      </p:sp>
      <p:cxnSp>
        <p:nvCxnSpPr>
          <p:cNvPr id="57" name="Shape 57"/>
          <p:cNvCxnSpPr/>
          <p:nvPr/>
        </p:nvCxnSpPr>
        <p:spPr>
          <a:xfrm>
            <a:off x="586150" y="2842825"/>
            <a:ext cx="7965600" cy="0"/>
          </a:xfrm>
          <a:prstGeom prst="straightConnector1">
            <a:avLst/>
          </a:prstGeom>
          <a:noFill/>
          <a:ln w="9525" cap="flat" cmpd="sng">
            <a:solidFill>
              <a:srgbClr val="FFC233"/>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Opening Slide 2">
    <p:bg>
      <p:bgPr>
        <a:solidFill>
          <a:srgbClr val="3DBFDA"/>
        </a:solidFill>
        <a:effectLst/>
      </p:bgPr>
    </p:bg>
    <p:spTree>
      <p:nvGrpSpPr>
        <p:cNvPr id="1" name="Shape 58"/>
        <p:cNvGrpSpPr/>
        <p:nvPr/>
      </p:nvGrpSpPr>
      <p:grpSpPr>
        <a:xfrm>
          <a:off x="0" y="0"/>
          <a:ext cx="0" cy="0"/>
          <a:chOff x="0" y="0"/>
          <a:chExt cx="0" cy="0"/>
        </a:xfrm>
      </p:grpSpPr>
      <p:sp>
        <p:nvSpPr>
          <p:cNvPr id="59" name="Shape 59"/>
          <p:cNvSpPr/>
          <p:nvPr/>
        </p:nvSpPr>
        <p:spPr>
          <a:xfrm>
            <a:off x="149550" y="149400"/>
            <a:ext cx="8845200" cy="4844698"/>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60" name="Shape 60"/>
          <p:cNvSpPr txBox="1">
            <a:spLocks noGrp="1"/>
          </p:cNvSpPr>
          <p:nvPr>
            <p:ph type="subTitle" idx="1"/>
          </p:nvPr>
        </p:nvSpPr>
        <p:spPr>
          <a:xfrm>
            <a:off x="685800" y="2785652"/>
            <a:ext cx="7772400" cy="784798"/>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
        <p:nvSpPr>
          <p:cNvPr id="61" name="Shape 61"/>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62" name="Shape 62"/>
          <p:cNvSpPr txBox="1">
            <a:spLocks noGrp="1"/>
          </p:cNvSpPr>
          <p:nvPr>
            <p:ph type="ctrTitle"/>
          </p:nvPr>
        </p:nvSpPr>
        <p:spPr>
          <a:xfrm>
            <a:off x="655600" y="1293325"/>
            <a:ext cx="5738698" cy="14499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3DBFDA"/>
              </a:buClr>
              <a:buFont typeface="Helvetica Neue"/>
              <a:buNone/>
              <a:defRPr sz="4800" b="1" i="0" u="none" strike="noStrike" cap="none" baseline="0">
                <a:solidFill>
                  <a:srgbClr val="3DBFDA"/>
                </a:solidFill>
                <a:latin typeface="Helvetica Neue"/>
                <a:ea typeface="Helvetica Neue"/>
                <a:cs typeface="Helvetica Neue"/>
                <a:sym typeface="Helvetica Neue"/>
                <a:rtl val="0"/>
              </a:defRPr>
            </a:lvl1pPr>
            <a:lvl2pPr marL="0" marR="0" indent="0" algn="l" rtl="0">
              <a:spcBef>
                <a:spcPts val="0"/>
              </a:spcBef>
              <a:buClr>
                <a:srgbClr val="3DBFDA"/>
              </a:buClr>
              <a:buFont typeface="Helvetica Neue"/>
              <a:buNone/>
              <a:defRPr sz="4800" b="1" i="0" u="none" strike="noStrike" cap="none" baseline="0">
                <a:solidFill>
                  <a:srgbClr val="3DBFDA"/>
                </a:solidFill>
                <a:latin typeface="Helvetica Neue"/>
                <a:ea typeface="Helvetica Neue"/>
                <a:cs typeface="Helvetica Neue"/>
                <a:sym typeface="Helvetica Neue"/>
              </a:defRPr>
            </a:lvl2pPr>
            <a:lvl3pPr marL="0" marR="0" indent="0" algn="l" rtl="0">
              <a:spcBef>
                <a:spcPts val="0"/>
              </a:spcBef>
              <a:buClr>
                <a:srgbClr val="3DBFDA"/>
              </a:buClr>
              <a:buFont typeface="Helvetica Neue"/>
              <a:buNone/>
              <a:defRPr sz="4800" b="1" i="0" u="none" strike="noStrike" cap="none" baseline="0">
                <a:solidFill>
                  <a:srgbClr val="3DBFDA"/>
                </a:solidFill>
                <a:latin typeface="Helvetica Neue"/>
                <a:ea typeface="Helvetica Neue"/>
                <a:cs typeface="Helvetica Neue"/>
                <a:sym typeface="Helvetica Neue"/>
              </a:defRPr>
            </a:lvl3pPr>
            <a:lvl4pPr marL="0" marR="0" indent="0" algn="l" rtl="0">
              <a:spcBef>
                <a:spcPts val="0"/>
              </a:spcBef>
              <a:buClr>
                <a:srgbClr val="3DBFDA"/>
              </a:buClr>
              <a:buFont typeface="Helvetica Neue"/>
              <a:buNone/>
              <a:defRPr sz="4800" b="1" i="0" u="none" strike="noStrike" cap="none" baseline="0">
                <a:solidFill>
                  <a:srgbClr val="3DBFDA"/>
                </a:solidFill>
                <a:latin typeface="Helvetica Neue"/>
                <a:ea typeface="Helvetica Neue"/>
                <a:cs typeface="Helvetica Neue"/>
                <a:sym typeface="Helvetica Neue"/>
              </a:defRPr>
            </a:lvl4pPr>
            <a:lvl5pPr marL="0" marR="0" indent="0" algn="l" rtl="0">
              <a:spcBef>
                <a:spcPts val="0"/>
              </a:spcBef>
              <a:buClr>
                <a:srgbClr val="3DBFDA"/>
              </a:buClr>
              <a:buFont typeface="Helvetica Neue"/>
              <a:buNone/>
              <a:defRPr sz="4800" b="1" i="0" u="none" strike="noStrike" cap="none" baseline="0">
                <a:solidFill>
                  <a:srgbClr val="3DBFDA"/>
                </a:solidFill>
                <a:latin typeface="Helvetica Neue"/>
                <a:ea typeface="Helvetica Neue"/>
                <a:cs typeface="Helvetica Neue"/>
                <a:sym typeface="Helvetica Neue"/>
              </a:defRPr>
            </a:lvl5pPr>
            <a:lvl6pPr marL="0" marR="0" indent="0" algn="l" rtl="0">
              <a:spcBef>
                <a:spcPts val="0"/>
              </a:spcBef>
              <a:buClr>
                <a:srgbClr val="3DBFDA"/>
              </a:buClr>
              <a:buFont typeface="Helvetica Neue"/>
              <a:buNone/>
              <a:defRPr sz="4800" b="1" i="0" u="none" strike="noStrike" cap="none" baseline="0">
                <a:solidFill>
                  <a:srgbClr val="3DBFDA"/>
                </a:solidFill>
                <a:latin typeface="Helvetica Neue"/>
                <a:ea typeface="Helvetica Neue"/>
                <a:cs typeface="Helvetica Neue"/>
                <a:sym typeface="Helvetica Neue"/>
              </a:defRPr>
            </a:lvl6pPr>
            <a:lvl7pPr marL="0" marR="0" indent="0" algn="l" rtl="0">
              <a:spcBef>
                <a:spcPts val="0"/>
              </a:spcBef>
              <a:buClr>
                <a:srgbClr val="3DBFDA"/>
              </a:buClr>
              <a:buFont typeface="Helvetica Neue"/>
              <a:buNone/>
              <a:defRPr sz="4800" b="1" i="0" u="none" strike="noStrike" cap="none" baseline="0">
                <a:solidFill>
                  <a:srgbClr val="3DBFDA"/>
                </a:solidFill>
                <a:latin typeface="Helvetica Neue"/>
                <a:ea typeface="Helvetica Neue"/>
                <a:cs typeface="Helvetica Neue"/>
                <a:sym typeface="Helvetica Neue"/>
              </a:defRPr>
            </a:lvl7pPr>
            <a:lvl8pPr marL="0" marR="0" indent="0" algn="l" rtl="0">
              <a:spcBef>
                <a:spcPts val="0"/>
              </a:spcBef>
              <a:buClr>
                <a:srgbClr val="3DBFDA"/>
              </a:buClr>
              <a:buFont typeface="Helvetica Neue"/>
              <a:buNone/>
              <a:defRPr sz="4800" b="1" i="0" u="none" strike="noStrike" cap="none" baseline="0">
                <a:solidFill>
                  <a:srgbClr val="3DBFDA"/>
                </a:solidFill>
                <a:latin typeface="Helvetica Neue"/>
                <a:ea typeface="Helvetica Neue"/>
                <a:cs typeface="Helvetica Neue"/>
                <a:sym typeface="Helvetica Neue"/>
              </a:defRPr>
            </a:lvl8pPr>
            <a:lvl9pPr marL="0" marR="0" indent="0" algn="l" rtl="0">
              <a:spcBef>
                <a:spcPts val="0"/>
              </a:spcBef>
              <a:buClr>
                <a:srgbClr val="3DBFDA"/>
              </a:buClr>
              <a:buFont typeface="Helvetica Neue"/>
              <a:buNone/>
              <a:defRPr sz="4800" b="1" i="0" u="none" strike="noStrike" cap="none" baseline="0">
                <a:solidFill>
                  <a:srgbClr val="3DBFDA"/>
                </a:solidFill>
                <a:latin typeface="Helvetica Neue"/>
                <a:ea typeface="Helvetica Neue"/>
                <a:cs typeface="Helvetica Neue"/>
                <a:sym typeface="Helvetica Neue"/>
              </a:defRPr>
            </a:lvl9pPr>
          </a:lstStyle>
          <a:p>
            <a:endParaRPr/>
          </a:p>
        </p:txBody>
      </p:sp>
      <p:sp>
        <p:nvSpPr>
          <p:cNvPr id="63" name="Shape 63"/>
          <p:cNvSpPr txBox="1">
            <a:spLocks noGrp="1"/>
          </p:cNvSpPr>
          <p:nvPr>
            <p:ph type="subTitle" idx="2"/>
          </p:nvPr>
        </p:nvSpPr>
        <p:spPr>
          <a:xfrm>
            <a:off x="682750" y="3300676"/>
            <a:ext cx="7772400" cy="393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Opening Slide 2 1">
    <p:bg>
      <p:bgPr>
        <a:solidFill>
          <a:srgbClr val="FFC233"/>
        </a:solidFill>
        <a:effectLst/>
      </p:bgPr>
    </p:bg>
    <p:spTree>
      <p:nvGrpSpPr>
        <p:cNvPr id="1" name="Shape 64"/>
        <p:cNvGrpSpPr/>
        <p:nvPr/>
      </p:nvGrpSpPr>
      <p:grpSpPr>
        <a:xfrm>
          <a:off x="0" y="0"/>
          <a:ext cx="0" cy="0"/>
          <a:chOff x="0" y="0"/>
          <a:chExt cx="0" cy="0"/>
        </a:xfrm>
      </p:grpSpPr>
      <p:sp>
        <p:nvSpPr>
          <p:cNvPr id="65" name="Shape 65"/>
          <p:cNvSpPr/>
          <p:nvPr/>
        </p:nvSpPr>
        <p:spPr>
          <a:xfrm>
            <a:off x="149550" y="149400"/>
            <a:ext cx="8845200" cy="4844698"/>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66" name="Shape 66"/>
          <p:cNvSpPr txBox="1">
            <a:spLocks noGrp="1"/>
          </p:cNvSpPr>
          <p:nvPr>
            <p:ph type="subTitle" idx="1"/>
          </p:nvPr>
        </p:nvSpPr>
        <p:spPr>
          <a:xfrm>
            <a:off x="685800" y="2785652"/>
            <a:ext cx="7772400" cy="784798"/>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
        <p:nvSpPr>
          <p:cNvPr id="67" name="Shape 67"/>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68" name="Shape 68"/>
          <p:cNvSpPr txBox="1">
            <a:spLocks noGrp="1"/>
          </p:cNvSpPr>
          <p:nvPr>
            <p:ph type="ctrTitle"/>
          </p:nvPr>
        </p:nvSpPr>
        <p:spPr>
          <a:xfrm>
            <a:off x="655600" y="1293325"/>
            <a:ext cx="5738698" cy="14499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FFC233"/>
              </a:buClr>
              <a:buFont typeface="Helvetica Neue"/>
              <a:buNone/>
              <a:defRPr sz="4800" b="1" i="0" u="none" strike="noStrike" cap="none" baseline="0">
                <a:solidFill>
                  <a:srgbClr val="FFC233"/>
                </a:solidFill>
                <a:latin typeface="Helvetica Neue"/>
                <a:ea typeface="Helvetica Neue"/>
                <a:cs typeface="Helvetica Neue"/>
                <a:sym typeface="Helvetica Neue"/>
                <a:rtl val="0"/>
              </a:defRPr>
            </a:lvl1pPr>
            <a:lvl2pPr marL="0" marR="0" indent="0" algn="l" rtl="0">
              <a:spcBef>
                <a:spcPts val="0"/>
              </a:spcBef>
              <a:buClr>
                <a:srgbClr val="FFC233"/>
              </a:buClr>
              <a:buFont typeface="Helvetica Neue"/>
              <a:buNone/>
              <a:defRPr sz="4800" b="1" i="0" u="none" strike="noStrike" cap="none" baseline="0">
                <a:solidFill>
                  <a:srgbClr val="FFC233"/>
                </a:solidFill>
                <a:latin typeface="Helvetica Neue"/>
                <a:ea typeface="Helvetica Neue"/>
                <a:cs typeface="Helvetica Neue"/>
                <a:sym typeface="Helvetica Neue"/>
              </a:defRPr>
            </a:lvl2pPr>
            <a:lvl3pPr marL="0" marR="0" indent="0" algn="l" rtl="0">
              <a:spcBef>
                <a:spcPts val="0"/>
              </a:spcBef>
              <a:buClr>
                <a:srgbClr val="FFC233"/>
              </a:buClr>
              <a:buFont typeface="Helvetica Neue"/>
              <a:buNone/>
              <a:defRPr sz="4800" b="1" i="0" u="none" strike="noStrike" cap="none" baseline="0">
                <a:solidFill>
                  <a:srgbClr val="FFC233"/>
                </a:solidFill>
                <a:latin typeface="Helvetica Neue"/>
                <a:ea typeface="Helvetica Neue"/>
                <a:cs typeface="Helvetica Neue"/>
                <a:sym typeface="Helvetica Neue"/>
              </a:defRPr>
            </a:lvl3pPr>
            <a:lvl4pPr marL="0" marR="0" indent="0" algn="l" rtl="0">
              <a:spcBef>
                <a:spcPts val="0"/>
              </a:spcBef>
              <a:buClr>
                <a:srgbClr val="FFC233"/>
              </a:buClr>
              <a:buFont typeface="Helvetica Neue"/>
              <a:buNone/>
              <a:defRPr sz="4800" b="1" i="0" u="none" strike="noStrike" cap="none" baseline="0">
                <a:solidFill>
                  <a:srgbClr val="FFC233"/>
                </a:solidFill>
                <a:latin typeface="Helvetica Neue"/>
                <a:ea typeface="Helvetica Neue"/>
                <a:cs typeface="Helvetica Neue"/>
                <a:sym typeface="Helvetica Neue"/>
              </a:defRPr>
            </a:lvl4pPr>
            <a:lvl5pPr marL="0" marR="0" indent="0" algn="l" rtl="0">
              <a:spcBef>
                <a:spcPts val="0"/>
              </a:spcBef>
              <a:buClr>
                <a:srgbClr val="FFC233"/>
              </a:buClr>
              <a:buFont typeface="Helvetica Neue"/>
              <a:buNone/>
              <a:defRPr sz="4800" b="1" i="0" u="none" strike="noStrike" cap="none" baseline="0">
                <a:solidFill>
                  <a:srgbClr val="FFC233"/>
                </a:solidFill>
                <a:latin typeface="Helvetica Neue"/>
                <a:ea typeface="Helvetica Neue"/>
                <a:cs typeface="Helvetica Neue"/>
                <a:sym typeface="Helvetica Neue"/>
              </a:defRPr>
            </a:lvl5pPr>
            <a:lvl6pPr marL="0" marR="0" indent="0" algn="l" rtl="0">
              <a:spcBef>
                <a:spcPts val="0"/>
              </a:spcBef>
              <a:buClr>
                <a:srgbClr val="FFC233"/>
              </a:buClr>
              <a:buFont typeface="Helvetica Neue"/>
              <a:buNone/>
              <a:defRPr sz="4800" b="1" i="0" u="none" strike="noStrike" cap="none" baseline="0">
                <a:solidFill>
                  <a:srgbClr val="FFC233"/>
                </a:solidFill>
                <a:latin typeface="Helvetica Neue"/>
                <a:ea typeface="Helvetica Neue"/>
                <a:cs typeface="Helvetica Neue"/>
                <a:sym typeface="Helvetica Neue"/>
              </a:defRPr>
            </a:lvl6pPr>
            <a:lvl7pPr marL="0" marR="0" indent="0" algn="l" rtl="0">
              <a:spcBef>
                <a:spcPts val="0"/>
              </a:spcBef>
              <a:buClr>
                <a:srgbClr val="FFC233"/>
              </a:buClr>
              <a:buFont typeface="Helvetica Neue"/>
              <a:buNone/>
              <a:defRPr sz="4800" b="1" i="0" u="none" strike="noStrike" cap="none" baseline="0">
                <a:solidFill>
                  <a:srgbClr val="FFC233"/>
                </a:solidFill>
                <a:latin typeface="Helvetica Neue"/>
                <a:ea typeface="Helvetica Neue"/>
                <a:cs typeface="Helvetica Neue"/>
                <a:sym typeface="Helvetica Neue"/>
              </a:defRPr>
            </a:lvl7pPr>
            <a:lvl8pPr marL="0" marR="0" indent="0" algn="l" rtl="0">
              <a:spcBef>
                <a:spcPts val="0"/>
              </a:spcBef>
              <a:buClr>
                <a:srgbClr val="FFC233"/>
              </a:buClr>
              <a:buFont typeface="Helvetica Neue"/>
              <a:buNone/>
              <a:defRPr sz="4800" b="1" i="0" u="none" strike="noStrike" cap="none" baseline="0">
                <a:solidFill>
                  <a:srgbClr val="FFC233"/>
                </a:solidFill>
                <a:latin typeface="Helvetica Neue"/>
                <a:ea typeface="Helvetica Neue"/>
                <a:cs typeface="Helvetica Neue"/>
                <a:sym typeface="Helvetica Neue"/>
              </a:defRPr>
            </a:lvl8pPr>
            <a:lvl9pPr marL="0" marR="0" indent="0" algn="l" rtl="0">
              <a:spcBef>
                <a:spcPts val="0"/>
              </a:spcBef>
              <a:buClr>
                <a:srgbClr val="FFC233"/>
              </a:buClr>
              <a:buFont typeface="Helvetica Neue"/>
              <a:buNone/>
              <a:defRPr sz="4800" b="1" i="0" u="none" strike="noStrike" cap="none" baseline="0">
                <a:solidFill>
                  <a:srgbClr val="FFC233"/>
                </a:solidFill>
                <a:latin typeface="Helvetica Neue"/>
                <a:ea typeface="Helvetica Neue"/>
                <a:cs typeface="Helvetica Neue"/>
                <a:sym typeface="Helvetica Neue"/>
              </a:defRPr>
            </a:lvl9pPr>
          </a:lstStyle>
          <a:p>
            <a:endParaRPr/>
          </a:p>
        </p:txBody>
      </p:sp>
      <p:sp>
        <p:nvSpPr>
          <p:cNvPr id="69" name="Shape 69"/>
          <p:cNvSpPr txBox="1">
            <a:spLocks noGrp="1"/>
          </p:cNvSpPr>
          <p:nvPr>
            <p:ph type="subTitle" idx="2"/>
          </p:nvPr>
        </p:nvSpPr>
        <p:spPr>
          <a:xfrm>
            <a:off x="682750" y="3300676"/>
            <a:ext cx="7772400" cy="393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pening Slide 1 1">
    <p:bg>
      <p:bgPr>
        <a:solidFill>
          <a:srgbClr val="FFFFFF"/>
        </a:solidFill>
        <a:effectLst/>
      </p:bgPr>
    </p:bg>
    <p:spTree>
      <p:nvGrpSpPr>
        <p:cNvPr id="1" name="Shape 70"/>
        <p:cNvGrpSpPr/>
        <p:nvPr/>
      </p:nvGrpSpPr>
      <p:grpSpPr>
        <a:xfrm>
          <a:off x="0" y="0"/>
          <a:ext cx="0" cy="0"/>
          <a:chOff x="0" y="0"/>
          <a:chExt cx="0" cy="0"/>
        </a:xfrm>
      </p:grpSpPr>
      <p:sp>
        <p:nvSpPr>
          <p:cNvPr id="71" name="Shape 71"/>
          <p:cNvSpPr/>
          <p:nvPr/>
        </p:nvSpPr>
        <p:spPr>
          <a:xfrm>
            <a:off x="149550" y="149400"/>
            <a:ext cx="8845200" cy="4844698"/>
          </a:xfrm>
          <a:prstGeom prst="rect">
            <a:avLst/>
          </a:prstGeom>
          <a:solidFill>
            <a:srgbClr val="3DBFD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72" name="Shape 72"/>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73" name="Shape 73"/>
          <p:cNvSpPr txBox="1"/>
          <p:nvPr/>
        </p:nvSpPr>
        <p:spPr>
          <a:xfrm>
            <a:off x="510700" y="1630050"/>
            <a:ext cx="8116498" cy="1717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329DB4"/>
              </a:buClr>
              <a:buSzPct val="25000"/>
              <a:buFont typeface="Helvetica Neue"/>
              <a:buNone/>
            </a:pPr>
            <a:r>
              <a:rPr lang="en" sz="12500" b="1" i="0" u="none" strike="noStrike" cap="none" baseline="0">
                <a:solidFill>
                  <a:srgbClr val="329DB4"/>
                </a:solidFill>
                <a:latin typeface="Helvetica Neue"/>
                <a:ea typeface="Helvetica Neue"/>
                <a:cs typeface="Helvetica Neue"/>
                <a:sym typeface="Helvetica Neue"/>
                <a:rtl val="0"/>
              </a:rPr>
              <a:t>Thank You</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Opening Slide 1 1 1">
    <p:bg>
      <p:bgPr>
        <a:solidFill>
          <a:srgbClr val="FFFFFF"/>
        </a:solidFill>
        <a:effectLst/>
      </p:bgPr>
    </p:bg>
    <p:spTree>
      <p:nvGrpSpPr>
        <p:cNvPr id="1" name="Shape 74"/>
        <p:cNvGrpSpPr/>
        <p:nvPr/>
      </p:nvGrpSpPr>
      <p:grpSpPr>
        <a:xfrm>
          <a:off x="0" y="0"/>
          <a:ext cx="0" cy="0"/>
          <a:chOff x="0" y="0"/>
          <a:chExt cx="0" cy="0"/>
        </a:xfrm>
      </p:grpSpPr>
      <p:sp>
        <p:nvSpPr>
          <p:cNvPr id="75" name="Shape 75"/>
          <p:cNvSpPr/>
          <p:nvPr/>
        </p:nvSpPr>
        <p:spPr>
          <a:xfrm>
            <a:off x="149550" y="149400"/>
            <a:ext cx="8845200" cy="4844698"/>
          </a:xfrm>
          <a:prstGeom prst="rect">
            <a:avLst/>
          </a:prstGeom>
          <a:solidFill>
            <a:srgbClr val="3DBFD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76" name="Shape 76"/>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77" name="Shape 77"/>
          <p:cNvSpPr txBox="1"/>
          <p:nvPr/>
        </p:nvSpPr>
        <p:spPr>
          <a:xfrm>
            <a:off x="400175" y="20626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1" i="0" u="none" strike="noStrike" cap="none" baseline="0">
                <a:solidFill>
                  <a:srgbClr val="FFFFFF"/>
                </a:solidFill>
                <a:latin typeface="Helvetica Neue"/>
                <a:ea typeface="Helvetica Neue"/>
                <a:cs typeface="Helvetica Neue"/>
                <a:sym typeface="Helvetica Neue"/>
                <a:rtl val="0"/>
              </a:rPr>
              <a:t>01 Section Slide</a:t>
            </a:r>
          </a:p>
        </p:txBody>
      </p:sp>
      <p:cxnSp>
        <p:nvCxnSpPr>
          <p:cNvPr id="78" name="Shape 78"/>
          <p:cNvCxnSpPr/>
          <p:nvPr/>
        </p:nvCxnSpPr>
        <p:spPr>
          <a:xfrm>
            <a:off x="509950" y="2842825"/>
            <a:ext cx="7965600" cy="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Opening Slide 1 1 1 4">
    <p:bg>
      <p:bgPr>
        <a:solidFill>
          <a:srgbClr val="FFFFFF"/>
        </a:solidFill>
        <a:effectLst/>
      </p:bgPr>
    </p:bg>
    <p:spTree>
      <p:nvGrpSpPr>
        <p:cNvPr id="1" name="Shape 79"/>
        <p:cNvGrpSpPr/>
        <p:nvPr/>
      </p:nvGrpSpPr>
      <p:grpSpPr>
        <a:xfrm>
          <a:off x="0" y="0"/>
          <a:ext cx="0" cy="0"/>
          <a:chOff x="0" y="0"/>
          <a:chExt cx="0" cy="0"/>
        </a:xfrm>
      </p:grpSpPr>
      <p:sp>
        <p:nvSpPr>
          <p:cNvPr id="80" name="Shape 80"/>
          <p:cNvSpPr/>
          <p:nvPr/>
        </p:nvSpPr>
        <p:spPr>
          <a:xfrm>
            <a:off x="149550" y="149400"/>
            <a:ext cx="8845200" cy="4844698"/>
          </a:xfrm>
          <a:prstGeom prst="rect">
            <a:avLst/>
          </a:prstGeom>
          <a:solidFill>
            <a:srgbClr val="FFC23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81" name="Shape 81"/>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82" name="Shape 82"/>
          <p:cNvSpPr txBox="1"/>
          <p:nvPr/>
        </p:nvSpPr>
        <p:spPr>
          <a:xfrm>
            <a:off x="400175" y="20626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1" i="0" u="none" strike="noStrike" cap="none" baseline="0">
                <a:solidFill>
                  <a:srgbClr val="FFFFFF"/>
                </a:solidFill>
                <a:latin typeface="Helvetica Neue"/>
                <a:ea typeface="Helvetica Neue"/>
                <a:cs typeface="Helvetica Neue"/>
                <a:sym typeface="Helvetica Neue"/>
                <a:rtl val="0"/>
              </a:rPr>
              <a:t>01 Section Slide</a:t>
            </a:r>
          </a:p>
        </p:txBody>
      </p:sp>
      <p:cxnSp>
        <p:nvCxnSpPr>
          <p:cNvPr id="83" name="Shape 83"/>
          <p:cNvCxnSpPr/>
          <p:nvPr/>
        </p:nvCxnSpPr>
        <p:spPr>
          <a:xfrm>
            <a:off x="509950" y="2842825"/>
            <a:ext cx="7965600" cy="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Opening Slide 1 1 1 4 1">
    <p:bg>
      <p:bgPr>
        <a:solidFill>
          <a:srgbClr val="FFFFFF"/>
        </a:solidFill>
        <a:effectLst/>
      </p:bgPr>
    </p:bg>
    <p:spTree>
      <p:nvGrpSpPr>
        <p:cNvPr id="1" name="Shape 84"/>
        <p:cNvGrpSpPr/>
        <p:nvPr/>
      </p:nvGrpSpPr>
      <p:grpSpPr>
        <a:xfrm>
          <a:off x="0" y="0"/>
          <a:ext cx="0" cy="0"/>
          <a:chOff x="0" y="0"/>
          <a:chExt cx="0" cy="0"/>
        </a:xfrm>
      </p:grpSpPr>
      <p:sp>
        <p:nvSpPr>
          <p:cNvPr id="85" name="Shape 85"/>
          <p:cNvSpPr/>
          <p:nvPr/>
        </p:nvSpPr>
        <p:spPr>
          <a:xfrm>
            <a:off x="149550" y="149400"/>
            <a:ext cx="8845200" cy="4844698"/>
          </a:xfrm>
          <a:prstGeom prst="rect">
            <a:avLst/>
          </a:prstGeom>
          <a:solidFill>
            <a:srgbClr val="60BC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86" name="Shape 86"/>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87" name="Shape 87"/>
          <p:cNvSpPr txBox="1"/>
          <p:nvPr/>
        </p:nvSpPr>
        <p:spPr>
          <a:xfrm>
            <a:off x="400175" y="20626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1" i="0" u="none" strike="noStrike" cap="none" baseline="0">
                <a:solidFill>
                  <a:srgbClr val="FFFFFF"/>
                </a:solidFill>
                <a:latin typeface="Helvetica Neue"/>
                <a:ea typeface="Helvetica Neue"/>
                <a:cs typeface="Helvetica Neue"/>
                <a:sym typeface="Helvetica Neue"/>
                <a:rtl val="0"/>
              </a:rPr>
              <a:t>01 Section Slide</a:t>
            </a:r>
          </a:p>
        </p:txBody>
      </p:sp>
      <p:cxnSp>
        <p:nvCxnSpPr>
          <p:cNvPr id="88" name="Shape 88"/>
          <p:cNvCxnSpPr/>
          <p:nvPr/>
        </p:nvCxnSpPr>
        <p:spPr>
          <a:xfrm>
            <a:off x="509950" y="2842825"/>
            <a:ext cx="7965600" cy="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pening Slide 1 1 1 3">
    <p:bg>
      <p:bgPr>
        <a:solidFill>
          <a:srgbClr val="FFFFFF"/>
        </a:solidFill>
        <a:effectLst/>
      </p:bgPr>
    </p:bg>
    <p:spTree>
      <p:nvGrpSpPr>
        <p:cNvPr id="1" name="Shape 89"/>
        <p:cNvGrpSpPr/>
        <p:nvPr/>
      </p:nvGrpSpPr>
      <p:grpSpPr>
        <a:xfrm>
          <a:off x="0" y="0"/>
          <a:ext cx="0" cy="0"/>
          <a:chOff x="0" y="0"/>
          <a:chExt cx="0" cy="0"/>
        </a:xfrm>
      </p:grpSpPr>
      <p:sp>
        <p:nvSpPr>
          <p:cNvPr id="90" name="Shape 90"/>
          <p:cNvSpPr/>
          <p:nvPr/>
        </p:nvSpPr>
        <p:spPr>
          <a:xfrm>
            <a:off x="149550" y="149400"/>
            <a:ext cx="8845200" cy="4844698"/>
          </a:xfrm>
          <a:prstGeom prst="rect">
            <a:avLst/>
          </a:prstGeom>
          <a:solidFill>
            <a:srgbClr val="FFC23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91" name="Shape 91"/>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92" name="Shape 92"/>
          <p:cNvSpPr txBox="1"/>
          <p:nvPr/>
        </p:nvSpPr>
        <p:spPr>
          <a:xfrm>
            <a:off x="465225" y="1979700"/>
            <a:ext cx="2896498"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1" i="0" u="none" strike="noStrike" cap="none" baseline="0">
                <a:solidFill>
                  <a:srgbClr val="FFFFFF"/>
                </a:solidFill>
                <a:latin typeface="Helvetica Neue"/>
                <a:ea typeface="Helvetica Neue"/>
                <a:cs typeface="Helvetica Neue"/>
                <a:sym typeface="Helvetica Neue"/>
                <a:rtl val="0"/>
              </a:rPr>
              <a:t>Section Slide</a:t>
            </a:r>
          </a:p>
        </p:txBody>
      </p:sp>
      <p:cxnSp>
        <p:nvCxnSpPr>
          <p:cNvPr id="93" name="Shape 93"/>
          <p:cNvCxnSpPr/>
          <p:nvPr/>
        </p:nvCxnSpPr>
        <p:spPr>
          <a:xfrm>
            <a:off x="589200" y="3688175"/>
            <a:ext cx="906300" cy="0"/>
          </a:xfrm>
          <a:prstGeom prst="straightConnector1">
            <a:avLst/>
          </a:prstGeom>
          <a:noFill/>
          <a:ln w="76200" cap="flat" cmpd="sng">
            <a:solidFill>
              <a:srgbClr val="FFFFFF"/>
            </a:solidFill>
            <a:prstDash val="solid"/>
            <a:round/>
            <a:headEnd type="none" w="med" len="med"/>
            <a:tailEnd type="none" w="med" len="med"/>
          </a:ln>
        </p:spPr>
      </p:cxnSp>
      <p:sp>
        <p:nvSpPr>
          <p:cNvPr id="94" name="Shape 94"/>
          <p:cNvSpPr txBox="1"/>
          <p:nvPr/>
        </p:nvSpPr>
        <p:spPr>
          <a:xfrm>
            <a:off x="465225" y="255625"/>
            <a:ext cx="1933799" cy="1129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7200" b="0" i="0" u="none" strike="noStrike" cap="none" baseline="0">
                <a:solidFill>
                  <a:srgbClr val="FFFFFF"/>
                </a:solidFill>
                <a:latin typeface="Poiret One"/>
                <a:ea typeface="Poiret One"/>
                <a:cs typeface="Poiret One"/>
                <a:sym typeface="Poiret One"/>
                <a:rtl val="0"/>
              </a:rPr>
              <a:t>01</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Opening Slide 1 1 1 3 1">
    <p:bg>
      <p:bgPr>
        <a:solidFill>
          <a:srgbClr val="FFFFFF"/>
        </a:solidFill>
        <a:effectLst/>
      </p:bgPr>
    </p:bg>
    <p:spTree>
      <p:nvGrpSpPr>
        <p:cNvPr id="1" name="Shape 95"/>
        <p:cNvGrpSpPr/>
        <p:nvPr/>
      </p:nvGrpSpPr>
      <p:grpSpPr>
        <a:xfrm>
          <a:off x="0" y="0"/>
          <a:ext cx="0" cy="0"/>
          <a:chOff x="0" y="0"/>
          <a:chExt cx="0" cy="0"/>
        </a:xfrm>
      </p:grpSpPr>
      <p:sp>
        <p:nvSpPr>
          <p:cNvPr id="96" name="Shape 96"/>
          <p:cNvSpPr/>
          <p:nvPr/>
        </p:nvSpPr>
        <p:spPr>
          <a:xfrm>
            <a:off x="149550" y="149400"/>
            <a:ext cx="8845200" cy="4844698"/>
          </a:xfrm>
          <a:prstGeom prst="rect">
            <a:avLst/>
          </a:prstGeom>
          <a:solidFill>
            <a:srgbClr val="3DBFD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97" name="Shape 97"/>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98" name="Shape 98"/>
          <p:cNvSpPr txBox="1"/>
          <p:nvPr/>
        </p:nvSpPr>
        <p:spPr>
          <a:xfrm>
            <a:off x="465225" y="1979700"/>
            <a:ext cx="2896498"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1" i="0" u="none" strike="noStrike" cap="none" baseline="0">
                <a:solidFill>
                  <a:srgbClr val="FFFFFF"/>
                </a:solidFill>
                <a:latin typeface="Helvetica Neue"/>
                <a:ea typeface="Helvetica Neue"/>
                <a:cs typeface="Helvetica Neue"/>
                <a:sym typeface="Helvetica Neue"/>
                <a:rtl val="0"/>
              </a:rPr>
              <a:t>Section Slide</a:t>
            </a:r>
          </a:p>
        </p:txBody>
      </p:sp>
      <p:cxnSp>
        <p:nvCxnSpPr>
          <p:cNvPr id="99" name="Shape 99"/>
          <p:cNvCxnSpPr/>
          <p:nvPr/>
        </p:nvCxnSpPr>
        <p:spPr>
          <a:xfrm>
            <a:off x="589200" y="3688175"/>
            <a:ext cx="906300" cy="0"/>
          </a:xfrm>
          <a:prstGeom prst="straightConnector1">
            <a:avLst/>
          </a:prstGeom>
          <a:noFill/>
          <a:ln w="76200" cap="flat" cmpd="sng">
            <a:solidFill>
              <a:srgbClr val="FFFFFF"/>
            </a:solidFill>
            <a:prstDash val="solid"/>
            <a:round/>
            <a:headEnd type="none" w="med" len="med"/>
            <a:tailEnd type="none" w="med" len="med"/>
          </a:ln>
        </p:spPr>
      </p:cxnSp>
      <p:sp>
        <p:nvSpPr>
          <p:cNvPr id="100" name="Shape 100"/>
          <p:cNvSpPr txBox="1"/>
          <p:nvPr/>
        </p:nvSpPr>
        <p:spPr>
          <a:xfrm>
            <a:off x="465225" y="255625"/>
            <a:ext cx="1933799" cy="1129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7200" b="0" i="0" u="none" strike="noStrike" cap="none" baseline="0">
                <a:solidFill>
                  <a:srgbClr val="FFFFFF"/>
                </a:solidFill>
                <a:latin typeface="Poiret One"/>
                <a:ea typeface="Poiret One"/>
                <a:cs typeface="Poiret One"/>
                <a:sym typeface="Poiret One"/>
                <a:rtl val="0"/>
              </a:rPr>
              <a:t>01</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Opening Slide 1 1 1 3 1 1">
    <p:bg>
      <p:bgPr>
        <a:solidFill>
          <a:srgbClr val="FFFFFF"/>
        </a:solidFill>
        <a:effectLst/>
      </p:bgPr>
    </p:bg>
    <p:spTree>
      <p:nvGrpSpPr>
        <p:cNvPr id="1" name="Shape 101"/>
        <p:cNvGrpSpPr/>
        <p:nvPr/>
      </p:nvGrpSpPr>
      <p:grpSpPr>
        <a:xfrm>
          <a:off x="0" y="0"/>
          <a:ext cx="0" cy="0"/>
          <a:chOff x="0" y="0"/>
          <a:chExt cx="0" cy="0"/>
        </a:xfrm>
      </p:grpSpPr>
      <p:sp>
        <p:nvSpPr>
          <p:cNvPr id="102" name="Shape 102"/>
          <p:cNvSpPr/>
          <p:nvPr/>
        </p:nvSpPr>
        <p:spPr>
          <a:xfrm>
            <a:off x="149550" y="149400"/>
            <a:ext cx="8845200" cy="4844698"/>
          </a:xfrm>
          <a:prstGeom prst="rect">
            <a:avLst/>
          </a:prstGeom>
          <a:solidFill>
            <a:srgbClr val="60BC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03" name="Shape 103"/>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04" name="Shape 104"/>
          <p:cNvSpPr txBox="1"/>
          <p:nvPr/>
        </p:nvSpPr>
        <p:spPr>
          <a:xfrm>
            <a:off x="465225" y="1979700"/>
            <a:ext cx="2896498"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1" i="0" u="none" strike="noStrike" cap="none" baseline="0">
                <a:solidFill>
                  <a:srgbClr val="FFFFFF"/>
                </a:solidFill>
                <a:latin typeface="Helvetica Neue"/>
                <a:ea typeface="Helvetica Neue"/>
                <a:cs typeface="Helvetica Neue"/>
                <a:sym typeface="Helvetica Neue"/>
                <a:rtl val="0"/>
              </a:rPr>
              <a:t>Section Slide</a:t>
            </a:r>
          </a:p>
        </p:txBody>
      </p:sp>
      <p:cxnSp>
        <p:nvCxnSpPr>
          <p:cNvPr id="105" name="Shape 105"/>
          <p:cNvCxnSpPr/>
          <p:nvPr/>
        </p:nvCxnSpPr>
        <p:spPr>
          <a:xfrm>
            <a:off x="589200" y="3688175"/>
            <a:ext cx="906300" cy="0"/>
          </a:xfrm>
          <a:prstGeom prst="straightConnector1">
            <a:avLst/>
          </a:prstGeom>
          <a:noFill/>
          <a:ln w="76200" cap="flat" cmpd="sng">
            <a:solidFill>
              <a:srgbClr val="FFFFFF"/>
            </a:solidFill>
            <a:prstDash val="solid"/>
            <a:round/>
            <a:headEnd type="none" w="med" len="med"/>
            <a:tailEnd type="none" w="med" len="med"/>
          </a:ln>
        </p:spPr>
      </p:cxnSp>
      <p:sp>
        <p:nvSpPr>
          <p:cNvPr id="106" name="Shape 106"/>
          <p:cNvSpPr txBox="1"/>
          <p:nvPr/>
        </p:nvSpPr>
        <p:spPr>
          <a:xfrm>
            <a:off x="465225" y="255625"/>
            <a:ext cx="1933799" cy="1129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7200" b="0" i="0" u="none" strike="noStrike" cap="none" baseline="0">
                <a:solidFill>
                  <a:srgbClr val="FFFFFF"/>
                </a:solidFill>
                <a:latin typeface="Poiret One"/>
                <a:ea typeface="Poiret One"/>
                <a:cs typeface="Poiret One"/>
                <a:sym typeface="Poiret One"/>
                <a:rtl val="0"/>
              </a:rPr>
              <a:t>01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ustom Layout 1">
    <p:spTree>
      <p:nvGrpSpPr>
        <p:cNvPr id="1" name="Shape 13"/>
        <p:cNvGrpSpPr/>
        <p:nvPr/>
      </p:nvGrpSpPr>
      <p:grpSpPr>
        <a:xfrm>
          <a:off x="0" y="0"/>
          <a:ext cx="0" cy="0"/>
          <a:chOff x="0" y="0"/>
          <a:chExt cx="0" cy="0"/>
        </a:xfrm>
      </p:grpSpPr>
      <p:sp>
        <p:nvSpPr>
          <p:cNvPr id="14" name="Shape 14"/>
          <p:cNvSpPr/>
          <p:nvPr/>
        </p:nvSpPr>
        <p:spPr>
          <a:xfrm>
            <a:off x="149550" y="149400"/>
            <a:ext cx="8845200" cy="4844698"/>
          </a:xfrm>
          <a:prstGeom prst="rect">
            <a:avLst/>
          </a:prstGeom>
          <a:solidFill>
            <a:srgbClr val="F3F3F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5" name="Shape 15"/>
          <p:cNvSpPr txBox="1">
            <a:spLocks noGrp="1"/>
          </p:cNvSpPr>
          <p:nvPr>
            <p:ph type="title"/>
          </p:nvPr>
        </p:nvSpPr>
        <p:spPr>
          <a:xfrm>
            <a:off x="489525" y="332400"/>
            <a:ext cx="7826399" cy="852299"/>
          </a:xfrm>
          <a:prstGeom prst="rect">
            <a:avLst/>
          </a:prstGeom>
          <a:noFill/>
          <a:ln>
            <a:noFill/>
          </a:ln>
        </p:spPr>
        <p:txBody>
          <a:bodyPr lIns="91425" tIns="91425" rIns="91425" bIns="91425" anchor="t" anchorCtr="0"/>
          <a:lstStyle>
            <a:lvl1pPr rtl="0">
              <a:spcBef>
                <a:spcPts val="0"/>
              </a:spcBef>
              <a:buClr>
                <a:srgbClr val="60BC57"/>
              </a:buClr>
              <a:buFont typeface="Helvetica Neue"/>
              <a:buNone/>
              <a:defRPr sz="4800">
                <a:solidFill>
                  <a:srgbClr val="60BC57"/>
                </a:solidFill>
                <a:latin typeface="Helvetica Neue"/>
                <a:ea typeface="Helvetica Neue"/>
                <a:cs typeface="Helvetica Neue"/>
                <a:sym typeface="Helvetica Neue"/>
              </a:defRPr>
            </a:lvl1pPr>
            <a:lvl2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2pPr>
            <a:lvl3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3pPr>
            <a:lvl4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4pPr>
            <a:lvl5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5pPr>
            <a:lvl6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6pPr>
            <a:lvl7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7pPr>
            <a:lvl8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8pPr>
            <a:lvl9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9pPr>
          </a:lstStyle>
          <a:p>
            <a:endParaRPr/>
          </a:p>
        </p:txBody>
      </p:sp>
      <p:sp>
        <p:nvSpPr>
          <p:cNvPr id="16" name="Shape 16"/>
          <p:cNvSpPr txBox="1">
            <a:spLocks noGrp="1"/>
          </p:cNvSpPr>
          <p:nvPr>
            <p:ph type="body" idx="1"/>
          </p:nvPr>
        </p:nvSpPr>
        <p:spPr>
          <a:xfrm>
            <a:off x="562050" y="1263125"/>
            <a:ext cx="4744200" cy="2284500"/>
          </a:xfrm>
          <a:prstGeom prst="rect">
            <a:avLst/>
          </a:prstGeom>
          <a:noFill/>
          <a:ln>
            <a:noFill/>
          </a:ln>
        </p:spPr>
        <p:txBody>
          <a:bodyPr lIns="91425" tIns="91425" rIns="91425" bIns="91425" anchor="t" anchorCtr="0"/>
          <a:lstStyle>
            <a:lvl1pPr rtl="0">
              <a:spcBef>
                <a:spcPts val="0"/>
              </a:spcBef>
              <a:buFont typeface="Arial"/>
              <a:buChar char="●"/>
              <a:defRPr/>
            </a:lvl1pPr>
            <a:lvl2pPr rtl="0">
              <a:spcBef>
                <a:spcPts val="0"/>
              </a:spcBef>
              <a:buFont typeface="Arial"/>
              <a:buChar char="○"/>
              <a:defRPr/>
            </a:lvl2pPr>
            <a:lvl3pPr rtl="0">
              <a:spcBef>
                <a:spcPts val="0"/>
              </a:spcBef>
              <a:buFont typeface="Arial"/>
              <a:buChar char="■"/>
              <a:defRPr/>
            </a:lvl3pPr>
            <a:lvl4pPr rtl="0">
              <a:spcBef>
                <a:spcPts val="0"/>
              </a:spcBef>
              <a:buFont typeface="Arial"/>
              <a:buChar char="●"/>
              <a:defRPr/>
            </a:lvl4pPr>
            <a:lvl5pPr rtl="0">
              <a:spcBef>
                <a:spcPts val="0"/>
              </a:spcBef>
              <a:buFont typeface="Arial"/>
              <a:buChar char="○"/>
              <a:defRPr/>
            </a:lvl5pPr>
            <a:lvl6pPr rtl="0">
              <a:spcBef>
                <a:spcPts val="0"/>
              </a:spcBef>
              <a:buFont typeface="Arial"/>
              <a:buChar char="■"/>
              <a:defRPr/>
            </a:lvl6pPr>
            <a:lvl7pPr rtl="0">
              <a:spcBef>
                <a:spcPts val="0"/>
              </a:spcBef>
              <a:buFont typeface="Arial"/>
              <a:buChar char="●"/>
              <a:defRPr/>
            </a:lvl7pPr>
            <a:lvl8pPr rtl="0">
              <a:spcBef>
                <a:spcPts val="0"/>
              </a:spcBef>
              <a:buFont typeface="Arial"/>
              <a:buChar char="○"/>
              <a:defRPr/>
            </a:lvl8pPr>
            <a:lvl9pPr rtl="0">
              <a:spcBef>
                <a:spcPts val="0"/>
              </a:spcBef>
              <a:buFont typeface="Arial"/>
              <a:buChar char="■"/>
              <a:defRPr/>
            </a:lvl9pPr>
          </a:lstStyle>
          <a:p>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Opening Slide 1 1 1 2">
    <p:bg>
      <p:bgPr>
        <a:solidFill>
          <a:srgbClr val="FFFFFF"/>
        </a:solidFill>
        <a:effectLst/>
      </p:bgPr>
    </p:bg>
    <p:spTree>
      <p:nvGrpSpPr>
        <p:cNvPr id="1" name="Shape 107"/>
        <p:cNvGrpSpPr/>
        <p:nvPr/>
      </p:nvGrpSpPr>
      <p:grpSpPr>
        <a:xfrm>
          <a:off x="0" y="0"/>
          <a:ext cx="0" cy="0"/>
          <a:chOff x="0" y="0"/>
          <a:chExt cx="0" cy="0"/>
        </a:xfrm>
      </p:grpSpPr>
      <p:sp>
        <p:nvSpPr>
          <p:cNvPr id="108" name="Shape 108"/>
          <p:cNvSpPr/>
          <p:nvPr/>
        </p:nvSpPr>
        <p:spPr>
          <a:xfrm>
            <a:off x="0" y="1788150"/>
            <a:ext cx="9144000" cy="1567200"/>
          </a:xfrm>
          <a:prstGeom prst="rect">
            <a:avLst/>
          </a:prstGeom>
          <a:solidFill>
            <a:srgbClr val="FFC23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09" name="Shape 109"/>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10" name="Shape 110"/>
          <p:cNvSpPr txBox="1"/>
          <p:nvPr/>
        </p:nvSpPr>
        <p:spPr>
          <a:xfrm>
            <a:off x="400175" y="20626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0" i="0" u="none" strike="noStrike" cap="none" baseline="0">
                <a:solidFill>
                  <a:srgbClr val="FFFFFF"/>
                </a:solidFill>
                <a:latin typeface="Helvetica Neue"/>
                <a:ea typeface="Helvetica Neue"/>
                <a:cs typeface="Helvetica Neue"/>
                <a:sym typeface="Helvetica Neue"/>
                <a:rtl val="0"/>
              </a:rPr>
              <a:t>Section Slide 1</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Opening Slide 1 1 1 2 3">
    <p:bg>
      <p:bgPr>
        <a:solidFill>
          <a:srgbClr val="FFFFFF"/>
        </a:solidFill>
        <a:effectLst/>
      </p:bgPr>
    </p:bg>
    <p:spTree>
      <p:nvGrpSpPr>
        <p:cNvPr id="1" name="Shape 111"/>
        <p:cNvGrpSpPr/>
        <p:nvPr/>
      </p:nvGrpSpPr>
      <p:grpSpPr>
        <a:xfrm>
          <a:off x="0" y="0"/>
          <a:ext cx="0" cy="0"/>
          <a:chOff x="0" y="0"/>
          <a:chExt cx="0" cy="0"/>
        </a:xfrm>
      </p:grpSpPr>
      <p:sp>
        <p:nvSpPr>
          <p:cNvPr id="112" name="Shape 112"/>
          <p:cNvSpPr/>
          <p:nvPr/>
        </p:nvSpPr>
        <p:spPr>
          <a:xfrm>
            <a:off x="0" y="1788150"/>
            <a:ext cx="9144000" cy="1567200"/>
          </a:xfrm>
          <a:prstGeom prst="rect">
            <a:avLst/>
          </a:prstGeom>
          <a:solidFill>
            <a:srgbClr val="60BC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13" name="Shape 113"/>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14" name="Shape 114"/>
          <p:cNvSpPr txBox="1"/>
          <p:nvPr/>
        </p:nvSpPr>
        <p:spPr>
          <a:xfrm>
            <a:off x="400175" y="20626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0" i="0" u="none" strike="noStrike" cap="none" baseline="0">
                <a:solidFill>
                  <a:srgbClr val="FFFFFF"/>
                </a:solidFill>
                <a:latin typeface="Helvetica Neue"/>
                <a:ea typeface="Helvetica Neue"/>
                <a:cs typeface="Helvetica Neue"/>
                <a:sym typeface="Helvetica Neue"/>
                <a:rtl val="0"/>
              </a:rPr>
              <a:t>Section Slide 1</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Opening Slide 1 1 1 2 3 1">
    <p:bg>
      <p:bgPr>
        <a:solidFill>
          <a:srgbClr val="FFFFFF"/>
        </a:solidFill>
        <a:effectLst/>
      </p:bgPr>
    </p:bg>
    <p:spTree>
      <p:nvGrpSpPr>
        <p:cNvPr id="1" name="Shape 115"/>
        <p:cNvGrpSpPr/>
        <p:nvPr/>
      </p:nvGrpSpPr>
      <p:grpSpPr>
        <a:xfrm>
          <a:off x="0" y="0"/>
          <a:ext cx="0" cy="0"/>
          <a:chOff x="0" y="0"/>
          <a:chExt cx="0" cy="0"/>
        </a:xfrm>
      </p:grpSpPr>
      <p:sp>
        <p:nvSpPr>
          <p:cNvPr id="116" name="Shape 116"/>
          <p:cNvSpPr/>
          <p:nvPr/>
        </p:nvSpPr>
        <p:spPr>
          <a:xfrm>
            <a:off x="0" y="1788150"/>
            <a:ext cx="9144000" cy="1567200"/>
          </a:xfrm>
          <a:prstGeom prst="rect">
            <a:avLst/>
          </a:prstGeom>
          <a:solidFill>
            <a:srgbClr val="3DBFD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17" name="Shape 117"/>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18" name="Shape 118"/>
          <p:cNvSpPr txBox="1"/>
          <p:nvPr/>
        </p:nvSpPr>
        <p:spPr>
          <a:xfrm>
            <a:off x="400175" y="20626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0" i="0" u="none" strike="noStrike" cap="none" baseline="0">
                <a:solidFill>
                  <a:srgbClr val="FFFFFF"/>
                </a:solidFill>
                <a:latin typeface="Helvetica Neue"/>
                <a:ea typeface="Helvetica Neue"/>
                <a:cs typeface="Helvetica Neue"/>
                <a:sym typeface="Helvetica Neue"/>
                <a:rtl val="0"/>
              </a:rPr>
              <a:t>Section Slide 1</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pening Slide 1 1 1 2 2">
    <p:bg>
      <p:bgPr>
        <a:solidFill>
          <a:srgbClr val="FFFFFF"/>
        </a:solidFill>
        <a:effectLst/>
      </p:bgPr>
    </p:bg>
    <p:spTree>
      <p:nvGrpSpPr>
        <p:cNvPr id="1" name="Shape 119"/>
        <p:cNvGrpSpPr/>
        <p:nvPr/>
      </p:nvGrpSpPr>
      <p:grpSpPr>
        <a:xfrm>
          <a:off x="0" y="0"/>
          <a:ext cx="0" cy="0"/>
          <a:chOff x="0" y="0"/>
          <a:chExt cx="0" cy="0"/>
        </a:xfrm>
      </p:grpSpPr>
      <p:sp>
        <p:nvSpPr>
          <p:cNvPr id="120" name="Shape 120"/>
          <p:cNvSpPr/>
          <p:nvPr/>
        </p:nvSpPr>
        <p:spPr>
          <a:xfrm>
            <a:off x="0" y="1788150"/>
            <a:ext cx="9144000" cy="1567200"/>
          </a:xfrm>
          <a:prstGeom prst="rect">
            <a:avLst/>
          </a:prstGeom>
          <a:solidFill>
            <a:srgbClr val="FFC23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21" name="Shape 121"/>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22" name="Shape 122"/>
          <p:cNvSpPr txBox="1"/>
          <p:nvPr/>
        </p:nvSpPr>
        <p:spPr>
          <a:xfrm>
            <a:off x="400175" y="20626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0" i="0" u="none" strike="noStrike" cap="none" baseline="0">
                <a:solidFill>
                  <a:srgbClr val="FFFFFF"/>
                </a:solidFill>
                <a:latin typeface="Helvetica Neue"/>
                <a:ea typeface="Helvetica Neue"/>
                <a:cs typeface="Helvetica Neue"/>
                <a:sym typeface="Helvetica Neue"/>
                <a:rtl val="0"/>
              </a:rPr>
              <a:t>Section’s Title Here</a:t>
            </a:r>
          </a:p>
        </p:txBody>
      </p:sp>
      <p:sp>
        <p:nvSpPr>
          <p:cNvPr id="123" name="Shape 123"/>
          <p:cNvSpPr txBox="1"/>
          <p:nvPr/>
        </p:nvSpPr>
        <p:spPr>
          <a:xfrm>
            <a:off x="565725" y="377150"/>
            <a:ext cx="2119800" cy="31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SECTION ONE</a:t>
            </a:r>
          </a:p>
        </p:txBody>
      </p:sp>
      <p:cxnSp>
        <p:nvCxnSpPr>
          <p:cNvPr id="124" name="Shape 124"/>
          <p:cNvCxnSpPr/>
          <p:nvPr/>
        </p:nvCxnSpPr>
        <p:spPr>
          <a:xfrm rot="10800000">
            <a:off x="0" y="571800"/>
            <a:ext cx="578700" cy="0"/>
          </a:xfrm>
          <a:prstGeom prst="straightConnector1">
            <a:avLst/>
          </a:prstGeom>
          <a:noFill/>
          <a:ln w="9525" cap="flat" cmpd="sng">
            <a:solidFill>
              <a:srgbClr val="FFC233"/>
            </a:solidFill>
            <a:prstDash val="solid"/>
            <a:round/>
            <a:headEnd type="none" w="med" len="med"/>
            <a:tailEnd type="none" w="med" len="med"/>
          </a:ln>
        </p:spPr>
      </p:cxnSp>
      <p:cxnSp>
        <p:nvCxnSpPr>
          <p:cNvPr id="125" name="Shape 125"/>
          <p:cNvCxnSpPr/>
          <p:nvPr/>
        </p:nvCxnSpPr>
        <p:spPr>
          <a:xfrm rot="10800000">
            <a:off x="1973250" y="571800"/>
            <a:ext cx="7182299" cy="0"/>
          </a:xfrm>
          <a:prstGeom prst="straightConnector1">
            <a:avLst/>
          </a:prstGeom>
          <a:noFill/>
          <a:ln w="9525" cap="flat" cmpd="sng">
            <a:solidFill>
              <a:srgbClr val="FFC233"/>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Opening Slide 1 1 1 2 2 1">
    <p:bg>
      <p:bgPr>
        <a:solidFill>
          <a:srgbClr val="FFFFFF"/>
        </a:solidFill>
        <a:effectLst/>
      </p:bgPr>
    </p:bg>
    <p:spTree>
      <p:nvGrpSpPr>
        <p:cNvPr id="1" name="Shape 126"/>
        <p:cNvGrpSpPr/>
        <p:nvPr/>
      </p:nvGrpSpPr>
      <p:grpSpPr>
        <a:xfrm>
          <a:off x="0" y="0"/>
          <a:ext cx="0" cy="0"/>
          <a:chOff x="0" y="0"/>
          <a:chExt cx="0" cy="0"/>
        </a:xfrm>
      </p:grpSpPr>
      <p:sp>
        <p:nvSpPr>
          <p:cNvPr id="127" name="Shape 127"/>
          <p:cNvSpPr/>
          <p:nvPr/>
        </p:nvSpPr>
        <p:spPr>
          <a:xfrm>
            <a:off x="0" y="1788150"/>
            <a:ext cx="9144000" cy="1567200"/>
          </a:xfrm>
          <a:prstGeom prst="rect">
            <a:avLst/>
          </a:prstGeom>
          <a:solidFill>
            <a:srgbClr val="3DBFD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28" name="Shape 128"/>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29" name="Shape 129"/>
          <p:cNvSpPr txBox="1"/>
          <p:nvPr/>
        </p:nvSpPr>
        <p:spPr>
          <a:xfrm>
            <a:off x="400175" y="20626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0" i="0" u="none" strike="noStrike" cap="none" baseline="0">
                <a:solidFill>
                  <a:srgbClr val="FFFFFF"/>
                </a:solidFill>
                <a:latin typeface="Helvetica Neue"/>
                <a:ea typeface="Helvetica Neue"/>
                <a:cs typeface="Helvetica Neue"/>
                <a:sym typeface="Helvetica Neue"/>
                <a:rtl val="0"/>
              </a:rPr>
              <a:t>Section’s Title Here</a:t>
            </a:r>
          </a:p>
        </p:txBody>
      </p:sp>
      <p:sp>
        <p:nvSpPr>
          <p:cNvPr id="130" name="Shape 130"/>
          <p:cNvSpPr txBox="1"/>
          <p:nvPr/>
        </p:nvSpPr>
        <p:spPr>
          <a:xfrm>
            <a:off x="565725" y="377150"/>
            <a:ext cx="2119800" cy="31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SECTION ONE</a:t>
            </a:r>
          </a:p>
        </p:txBody>
      </p:sp>
      <p:cxnSp>
        <p:nvCxnSpPr>
          <p:cNvPr id="131" name="Shape 131"/>
          <p:cNvCxnSpPr/>
          <p:nvPr/>
        </p:nvCxnSpPr>
        <p:spPr>
          <a:xfrm rot="10800000">
            <a:off x="0" y="571800"/>
            <a:ext cx="578700" cy="0"/>
          </a:xfrm>
          <a:prstGeom prst="straightConnector1">
            <a:avLst/>
          </a:prstGeom>
          <a:noFill/>
          <a:ln w="9525" cap="flat" cmpd="sng">
            <a:solidFill>
              <a:srgbClr val="3DBFDA"/>
            </a:solidFill>
            <a:prstDash val="solid"/>
            <a:round/>
            <a:headEnd type="none" w="med" len="med"/>
            <a:tailEnd type="none" w="med" len="med"/>
          </a:ln>
        </p:spPr>
      </p:cxnSp>
      <p:cxnSp>
        <p:nvCxnSpPr>
          <p:cNvPr id="132" name="Shape 132"/>
          <p:cNvCxnSpPr/>
          <p:nvPr/>
        </p:nvCxnSpPr>
        <p:spPr>
          <a:xfrm rot="10800000">
            <a:off x="1973250" y="571800"/>
            <a:ext cx="7182299" cy="0"/>
          </a:xfrm>
          <a:prstGeom prst="straightConnector1">
            <a:avLst/>
          </a:prstGeom>
          <a:noFill/>
          <a:ln w="9525" cap="flat" cmpd="sng">
            <a:solidFill>
              <a:srgbClr val="3DBFDA"/>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Opening Slide 1 1 1 2 2 1 1">
    <p:bg>
      <p:bgPr>
        <a:solidFill>
          <a:srgbClr val="FFFFFF"/>
        </a:solidFill>
        <a:effectLst/>
      </p:bgPr>
    </p:bg>
    <p:spTree>
      <p:nvGrpSpPr>
        <p:cNvPr id="1" name="Shape 133"/>
        <p:cNvGrpSpPr/>
        <p:nvPr/>
      </p:nvGrpSpPr>
      <p:grpSpPr>
        <a:xfrm>
          <a:off x="0" y="0"/>
          <a:ext cx="0" cy="0"/>
          <a:chOff x="0" y="0"/>
          <a:chExt cx="0" cy="0"/>
        </a:xfrm>
      </p:grpSpPr>
      <p:sp>
        <p:nvSpPr>
          <p:cNvPr id="134" name="Shape 134"/>
          <p:cNvSpPr/>
          <p:nvPr/>
        </p:nvSpPr>
        <p:spPr>
          <a:xfrm>
            <a:off x="0" y="1788150"/>
            <a:ext cx="9144000" cy="1567200"/>
          </a:xfrm>
          <a:prstGeom prst="rect">
            <a:avLst/>
          </a:prstGeom>
          <a:solidFill>
            <a:srgbClr val="60BC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35" name="Shape 135"/>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36" name="Shape 136"/>
          <p:cNvSpPr txBox="1"/>
          <p:nvPr/>
        </p:nvSpPr>
        <p:spPr>
          <a:xfrm>
            <a:off x="400175" y="20626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4800" b="0" i="0" u="none" strike="noStrike" cap="none" baseline="0">
                <a:solidFill>
                  <a:srgbClr val="FFFFFF"/>
                </a:solidFill>
                <a:latin typeface="Helvetica Neue"/>
                <a:ea typeface="Helvetica Neue"/>
                <a:cs typeface="Helvetica Neue"/>
                <a:sym typeface="Helvetica Neue"/>
                <a:rtl val="0"/>
              </a:rPr>
              <a:t>Section’s Title Here</a:t>
            </a:r>
          </a:p>
        </p:txBody>
      </p:sp>
      <p:sp>
        <p:nvSpPr>
          <p:cNvPr id="137" name="Shape 137"/>
          <p:cNvSpPr txBox="1"/>
          <p:nvPr/>
        </p:nvSpPr>
        <p:spPr>
          <a:xfrm>
            <a:off x="565725" y="377150"/>
            <a:ext cx="2119800" cy="318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SECTION ONE</a:t>
            </a:r>
          </a:p>
        </p:txBody>
      </p:sp>
      <p:cxnSp>
        <p:nvCxnSpPr>
          <p:cNvPr id="138" name="Shape 138"/>
          <p:cNvCxnSpPr/>
          <p:nvPr/>
        </p:nvCxnSpPr>
        <p:spPr>
          <a:xfrm rot="10800000">
            <a:off x="0" y="571800"/>
            <a:ext cx="578700" cy="0"/>
          </a:xfrm>
          <a:prstGeom prst="straightConnector1">
            <a:avLst/>
          </a:prstGeom>
          <a:noFill/>
          <a:ln w="9525" cap="flat" cmpd="sng">
            <a:solidFill>
              <a:srgbClr val="60BC57"/>
            </a:solidFill>
            <a:prstDash val="solid"/>
            <a:round/>
            <a:headEnd type="none" w="med" len="med"/>
            <a:tailEnd type="none" w="med" len="med"/>
          </a:ln>
        </p:spPr>
      </p:cxnSp>
      <p:cxnSp>
        <p:nvCxnSpPr>
          <p:cNvPr id="139" name="Shape 139"/>
          <p:cNvCxnSpPr/>
          <p:nvPr/>
        </p:nvCxnSpPr>
        <p:spPr>
          <a:xfrm rot="10800000">
            <a:off x="1973250" y="571800"/>
            <a:ext cx="7182299" cy="0"/>
          </a:xfrm>
          <a:prstGeom prst="straightConnector1">
            <a:avLst/>
          </a:prstGeom>
          <a:noFill/>
          <a:ln w="9525" cap="flat" cmpd="sng">
            <a:solidFill>
              <a:srgbClr val="60BC57"/>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Opening Slide 1 1 1 2 1">
    <p:bg>
      <p:bgPr>
        <a:solidFill>
          <a:srgbClr val="FFFFFF"/>
        </a:solidFill>
        <a:effectLst/>
      </p:bgPr>
    </p:bg>
    <p:spTree>
      <p:nvGrpSpPr>
        <p:cNvPr id="1" name="Shape 140"/>
        <p:cNvGrpSpPr/>
        <p:nvPr/>
      </p:nvGrpSpPr>
      <p:grpSpPr>
        <a:xfrm>
          <a:off x="0" y="0"/>
          <a:ext cx="0" cy="0"/>
          <a:chOff x="0" y="0"/>
          <a:chExt cx="0" cy="0"/>
        </a:xfrm>
      </p:grpSpPr>
      <p:sp>
        <p:nvSpPr>
          <p:cNvPr id="141" name="Shape 141"/>
          <p:cNvSpPr/>
          <p:nvPr/>
        </p:nvSpPr>
        <p:spPr>
          <a:xfrm>
            <a:off x="0" y="2347425"/>
            <a:ext cx="9144000" cy="2796298"/>
          </a:xfrm>
          <a:prstGeom prst="rect">
            <a:avLst/>
          </a:prstGeom>
          <a:solidFill>
            <a:srgbClr val="FFC23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42" name="Shape 142"/>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43" name="Shape 143"/>
          <p:cNvSpPr txBox="1"/>
          <p:nvPr/>
        </p:nvSpPr>
        <p:spPr>
          <a:xfrm>
            <a:off x="179100" y="18220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 sz="4800" b="1" i="0" u="none" strike="noStrike" cap="none" baseline="0">
                <a:solidFill>
                  <a:srgbClr val="000000"/>
                </a:solidFill>
                <a:latin typeface="Helvetica Neue"/>
                <a:ea typeface="Helvetica Neue"/>
                <a:cs typeface="Helvetica Neue"/>
                <a:sym typeface="Helvetica Neue"/>
                <a:rtl val="0"/>
              </a:rPr>
              <a:t>Section Slide </a:t>
            </a:r>
          </a:p>
        </p:txBody>
      </p:sp>
      <p:sp>
        <p:nvSpPr>
          <p:cNvPr id="144" name="Shape 144"/>
          <p:cNvSpPr txBox="1"/>
          <p:nvPr/>
        </p:nvSpPr>
        <p:spPr>
          <a:xfrm>
            <a:off x="465225" y="255625"/>
            <a:ext cx="1933799" cy="1129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Poiret One"/>
              <a:buNone/>
            </a:pPr>
            <a:r>
              <a:rPr lang="en" sz="7200" b="0" i="0" u="none" strike="noStrike" cap="none" baseline="0">
                <a:solidFill>
                  <a:srgbClr val="000000"/>
                </a:solidFill>
                <a:latin typeface="Poiret One"/>
                <a:ea typeface="Poiret One"/>
                <a:cs typeface="Poiret One"/>
                <a:sym typeface="Poiret One"/>
                <a:rtl val="0"/>
              </a:rPr>
              <a:t>01</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Opening Slide 1 1 1 2 1 1">
    <p:bg>
      <p:bgPr>
        <a:solidFill>
          <a:srgbClr val="FFFFFF"/>
        </a:solidFill>
        <a:effectLst/>
      </p:bgPr>
    </p:bg>
    <p:spTree>
      <p:nvGrpSpPr>
        <p:cNvPr id="1" name="Shape 145"/>
        <p:cNvGrpSpPr/>
        <p:nvPr/>
      </p:nvGrpSpPr>
      <p:grpSpPr>
        <a:xfrm>
          <a:off x="0" y="0"/>
          <a:ext cx="0" cy="0"/>
          <a:chOff x="0" y="0"/>
          <a:chExt cx="0" cy="0"/>
        </a:xfrm>
      </p:grpSpPr>
      <p:sp>
        <p:nvSpPr>
          <p:cNvPr id="146" name="Shape 146"/>
          <p:cNvSpPr/>
          <p:nvPr/>
        </p:nvSpPr>
        <p:spPr>
          <a:xfrm>
            <a:off x="0" y="2347425"/>
            <a:ext cx="9144000" cy="2796298"/>
          </a:xfrm>
          <a:prstGeom prst="rect">
            <a:avLst/>
          </a:prstGeom>
          <a:solidFill>
            <a:srgbClr val="60BC5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47" name="Shape 147"/>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48" name="Shape 148"/>
          <p:cNvSpPr txBox="1"/>
          <p:nvPr/>
        </p:nvSpPr>
        <p:spPr>
          <a:xfrm>
            <a:off x="179100" y="18220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 sz="4800" b="1" i="0" u="none" strike="noStrike" cap="none" baseline="0">
                <a:solidFill>
                  <a:srgbClr val="000000"/>
                </a:solidFill>
                <a:latin typeface="Helvetica Neue"/>
                <a:ea typeface="Helvetica Neue"/>
                <a:cs typeface="Helvetica Neue"/>
                <a:sym typeface="Helvetica Neue"/>
                <a:rtl val="0"/>
              </a:rPr>
              <a:t>Section Slide </a:t>
            </a:r>
          </a:p>
        </p:txBody>
      </p:sp>
      <p:sp>
        <p:nvSpPr>
          <p:cNvPr id="149" name="Shape 149"/>
          <p:cNvSpPr txBox="1"/>
          <p:nvPr/>
        </p:nvSpPr>
        <p:spPr>
          <a:xfrm>
            <a:off x="465225" y="255625"/>
            <a:ext cx="1933799" cy="1129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Poiret One"/>
              <a:buNone/>
            </a:pPr>
            <a:r>
              <a:rPr lang="en" sz="7200" b="0" i="0" u="none" strike="noStrike" cap="none" baseline="0">
                <a:solidFill>
                  <a:srgbClr val="000000"/>
                </a:solidFill>
                <a:latin typeface="Poiret One"/>
                <a:ea typeface="Poiret One"/>
                <a:cs typeface="Poiret One"/>
                <a:sym typeface="Poiret One"/>
                <a:rtl val="0"/>
              </a:rPr>
              <a:t>01</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Opening Slide 1 1 1 2 1 1 1">
    <p:bg>
      <p:bgPr>
        <a:solidFill>
          <a:srgbClr val="FFFFFF"/>
        </a:solidFill>
        <a:effectLst/>
      </p:bgPr>
    </p:bg>
    <p:spTree>
      <p:nvGrpSpPr>
        <p:cNvPr id="1" name="Shape 150"/>
        <p:cNvGrpSpPr/>
        <p:nvPr/>
      </p:nvGrpSpPr>
      <p:grpSpPr>
        <a:xfrm>
          <a:off x="0" y="0"/>
          <a:ext cx="0" cy="0"/>
          <a:chOff x="0" y="0"/>
          <a:chExt cx="0" cy="0"/>
        </a:xfrm>
      </p:grpSpPr>
      <p:sp>
        <p:nvSpPr>
          <p:cNvPr id="151" name="Shape 151"/>
          <p:cNvSpPr/>
          <p:nvPr/>
        </p:nvSpPr>
        <p:spPr>
          <a:xfrm>
            <a:off x="0" y="2347425"/>
            <a:ext cx="9144000" cy="2796298"/>
          </a:xfrm>
          <a:prstGeom prst="rect">
            <a:avLst/>
          </a:prstGeom>
          <a:solidFill>
            <a:srgbClr val="3DBFD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52" name="Shape 152"/>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53" name="Shape 153"/>
          <p:cNvSpPr txBox="1"/>
          <p:nvPr/>
        </p:nvSpPr>
        <p:spPr>
          <a:xfrm>
            <a:off x="179100" y="1822050"/>
            <a:ext cx="6434100" cy="10181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 sz="4800" b="1" i="0" u="none" strike="noStrike" cap="none" baseline="0">
                <a:solidFill>
                  <a:srgbClr val="000000"/>
                </a:solidFill>
                <a:latin typeface="Helvetica Neue"/>
                <a:ea typeface="Helvetica Neue"/>
                <a:cs typeface="Helvetica Neue"/>
                <a:sym typeface="Helvetica Neue"/>
                <a:rtl val="0"/>
              </a:rPr>
              <a:t>Section Slide </a:t>
            </a:r>
          </a:p>
        </p:txBody>
      </p:sp>
      <p:sp>
        <p:nvSpPr>
          <p:cNvPr id="154" name="Shape 154"/>
          <p:cNvSpPr txBox="1"/>
          <p:nvPr/>
        </p:nvSpPr>
        <p:spPr>
          <a:xfrm>
            <a:off x="465225" y="255625"/>
            <a:ext cx="1933799" cy="1129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Poiret One"/>
              <a:buNone/>
            </a:pPr>
            <a:r>
              <a:rPr lang="en" sz="7200" b="0" i="0" u="none" strike="noStrike" cap="none" baseline="0">
                <a:solidFill>
                  <a:srgbClr val="000000"/>
                </a:solidFill>
                <a:latin typeface="Poiret One"/>
                <a:ea typeface="Poiret One"/>
                <a:cs typeface="Poiret One"/>
                <a:sym typeface="Poiret One"/>
                <a:rtl val="0"/>
              </a:rPr>
              <a:t>01</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Opening Slide 1 1 1 1 1">
    <p:bg>
      <p:bgPr>
        <a:solidFill>
          <a:srgbClr val="FFFFFF"/>
        </a:solidFill>
        <a:effectLst/>
      </p:bgPr>
    </p:bg>
    <p:spTree>
      <p:nvGrpSpPr>
        <p:cNvPr id="1" name="Shape 155"/>
        <p:cNvGrpSpPr/>
        <p:nvPr/>
      </p:nvGrpSpPr>
      <p:grpSpPr>
        <a:xfrm>
          <a:off x="0" y="0"/>
          <a:ext cx="0" cy="0"/>
          <a:chOff x="0" y="0"/>
          <a:chExt cx="0" cy="0"/>
        </a:xfrm>
      </p:grpSpPr>
      <p:sp>
        <p:nvSpPr>
          <p:cNvPr id="156" name="Shape 156"/>
          <p:cNvSpPr/>
          <p:nvPr/>
        </p:nvSpPr>
        <p:spPr>
          <a:xfrm>
            <a:off x="96700" y="102750"/>
            <a:ext cx="8944499" cy="47721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57" name="Shape 157"/>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158" name="Shape 158"/>
          <p:cNvSpPr txBox="1">
            <a:spLocks noGrp="1"/>
          </p:cNvSpPr>
          <p:nvPr>
            <p:ph type="title"/>
          </p:nvPr>
        </p:nvSpPr>
        <p:spPr>
          <a:xfrm>
            <a:off x="761550" y="1686200"/>
            <a:ext cx="7620898" cy="1214700"/>
          </a:xfrm>
          <a:prstGeom prst="rect">
            <a:avLst/>
          </a:prstGeom>
          <a:noFill/>
          <a:ln>
            <a:noFill/>
          </a:ln>
        </p:spPr>
        <p:txBody>
          <a:bodyPr lIns="91425" tIns="91425" rIns="91425" bIns="91425" anchor="ctr" anchorCtr="0"/>
          <a:lstStyle>
            <a:lvl1pPr algn="ctr" rtl="0">
              <a:spcBef>
                <a:spcPts val="0"/>
              </a:spcBef>
              <a:buClr>
                <a:srgbClr val="FFFFFF"/>
              </a:buClr>
              <a:buFont typeface="Helvetica Neue"/>
              <a:buNone/>
              <a:defRPr>
                <a:solidFill>
                  <a:srgbClr val="FFFFFF"/>
                </a:solidFill>
                <a:latin typeface="Helvetica Neue"/>
                <a:ea typeface="Helvetica Neue"/>
                <a:cs typeface="Helvetica Neue"/>
                <a:sym typeface="Helvetica Neue"/>
              </a:defRPr>
            </a:lvl1pPr>
            <a:lvl2pPr algn="ctr" rtl="0">
              <a:spcBef>
                <a:spcPts val="0"/>
              </a:spcBef>
              <a:buClr>
                <a:srgbClr val="FFFFFF"/>
              </a:buClr>
              <a:buFont typeface="Helvetica Neue"/>
              <a:buNone/>
              <a:defRPr>
                <a:solidFill>
                  <a:srgbClr val="FFFFFF"/>
                </a:solidFill>
                <a:latin typeface="Helvetica Neue"/>
                <a:ea typeface="Helvetica Neue"/>
                <a:cs typeface="Helvetica Neue"/>
                <a:sym typeface="Helvetica Neue"/>
              </a:defRPr>
            </a:lvl2pPr>
            <a:lvl3pPr algn="ctr" rtl="0">
              <a:spcBef>
                <a:spcPts val="0"/>
              </a:spcBef>
              <a:buClr>
                <a:srgbClr val="FFFFFF"/>
              </a:buClr>
              <a:buFont typeface="Helvetica Neue"/>
              <a:buNone/>
              <a:defRPr>
                <a:solidFill>
                  <a:srgbClr val="FFFFFF"/>
                </a:solidFill>
                <a:latin typeface="Helvetica Neue"/>
                <a:ea typeface="Helvetica Neue"/>
                <a:cs typeface="Helvetica Neue"/>
                <a:sym typeface="Helvetica Neue"/>
              </a:defRPr>
            </a:lvl3pPr>
            <a:lvl4pPr algn="ctr" rtl="0">
              <a:spcBef>
                <a:spcPts val="0"/>
              </a:spcBef>
              <a:buClr>
                <a:srgbClr val="FFFFFF"/>
              </a:buClr>
              <a:buFont typeface="Helvetica Neue"/>
              <a:buNone/>
              <a:defRPr>
                <a:solidFill>
                  <a:srgbClr val="FFFFFF"/>
                </a:solidFill>
                <a:latin typeface="Helvetica Neue"/>
                <a:ea typeface="Helvetica Neue"/>
                <a:cs typeface="Helvetica Neue"/>
                <a:sym typeface="Helvetica Neue"/>
              </a:defRPr>
            </a:lvl4pPr>
            <a:lvl5pPr algn="ctr" rtl="0">
              <a:spcBef>
                <a:spcPts val="0"/>
              </a:spcBef>
              <a:buClr>
                <a:srgbClr val="FFFFFF"/>
              </a:buClr>
              <a:buFont typeface="Helvetica Neue"/>
              <a:buNone/>
              <a:defRPr>
                <a:solidFill>
                  <a:srgbClr val="FFFFFF"/>
                </a:solidFill>
                <a:latin typeface="Helvetica Neue"/>
                <a:ea typeface="Helvetica Neue"/>
                <a:cs typeface="Helvetica Neue"/>
                <a:sym typeface="Helvetica Neue"/>
              </a:defRPr>
            </a:lvl5pPr>
            <a:lvl6pPr algn="ctr" rtl="0">
              <a:spcBef>
                <a:spcPts val="0"/>
              </a:spcBef>
              <a:buClr>
                <a:srgbClr val="FFFFFF"/>
              </a:buClr>
              <a:buFont typeface="Helvetica Neue"/>
              <a:buNone/>
              <a:defRPr>
                <a:solidFill>
                  <a:srgbClr val="FFFFFF"/>
                </a:solidFill>
                <a:latin typeface="Helvetica Neue"/>
                <a:ea typeface="Helvetica Neue"/>
                <a:cs typeface="Helvetica Neue"/>
                <a:sym typeface="Helvetica Neue"/>
              </a:defRPr>
            </a:lvl6pPr>
            <a:lvl7pPr algn="ctr" rtl="0">
              <a:spcBef>
                <a:spcPts val="0"/>
              </a:spcBef>
              <a:buClr>
                <a:srgbClr val="FFFFFF"/>
              </a:buClr>
              <a:buFont typeface="Helvetica Neue"/>
              <a:buNone/>
              <a:defRPr>
                <a:solidFill>
                  <a:srgbClr val="FFFFFF"/>
                </a:solidFill>
                <a:latin typeface="Helvetica Neue"/>
                <a:ea typeface="Helvetica Neue"/>
                <a:cs typeface="Helvetica Neue"/>
                <a:sym typeface="Helvetica Neue"/>
              </a:defRPr>
            </a:lvl7pPr>
            <a:lvl8pPr algn="ctr" rtl="0">
              <a:spcBef>
                <a:spcPts val="0"/>
              </a:spcBef>
              <a:buClr>
                <a:srgbClr val="FFFFFF"/>
              </a:buClr>
              <a:buFont typeface="Helvetica Neue"/>
              <a:buNone/>
              <a:defRPr>
                <a:solidFill>
                  <a:srgbClr val="FFFFFF"/>
                </a:solidFill>
                <a:latin typeface="Helvetica Neue"/>
                <a:ea typeface="Helvetica Neue"/>
                <a:cs typeface="Helvetica Neue"/>
                <a:sym typeface="Helvetica Neue"/>
              </a:defRPr>
            </a:lvl8pPr>
            <a:lvl9pPr algn="ctr" rtl="0">
              <a:spcBef>
                <a:spcPts val="0"/>
              </a:spcBef>
              <a:buClr>
                <a:srgbClr val="FFFFFF"/>
              </a:buClr>
              <a:buFont typeface="Helvetica Neue"/>
              <a:buNone/>
              <a:defRPr>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4">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buFont typeface="Arial"/>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ustom Layout 1 2">
    <p:spTree>
      <p:nvGrpSpPr>
        <p:cNvPr id="1" name="Shape 159"/>
        <p:cNvGrpSpPr/>
        <p:nvPr/>
      </p:nvGrpSpPr>
      <p:grpSpPr>
        <a:xfrm>
          <a:off x="0" y="0"/>
          <a:ext cx="0" cy="0"/>
          <a:chOff x="0" y="0"/>
          <a:chExt cx="0" cy="0"/>
        </a:xfrm>
      </p:grpSpPr>
      <p:sp>
        <p:nvSpPr>
          <p:cNvPr id="160" name="Shape 160"/>
          <p:cNvSpPr/>
          <p:nvPr/>
        </p:nvSpPr>
        <p:spPr>
          <a:xfrm>
            <a:off x="149550" y="149400"/>
            <a:ext cx="8845200" cy="4844698"/>
          </a:xfrm>
          <a:prstGeom prst="rect">
            <a:avLst/>
          </a:prstGeom>
          <a:solidFill>
            <a:srgbClr val="F3F3F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161" name="Shape 161"/>
          <p:cNvSpPr txBox="1">
            <a:spLocks noGrp="1"/>
          </p:cNvSpPr>
          <p:nvPr>
            <p:ph type="title"/>
          </p:nvPr>
        </p:nvSpPr>
        <p:spPr>
          <a:xfrm>
            <a:off x="489525" y="332400"/>
            <a:ext cx="7826399" cy="852299"/>
          </a:xfrm>
          <a:prstGeom prst="rect">
            <a:avLst/>
          </a:prstGeom>
          <a:noFill/>
          <a:ln>
            <a:noFill/>
          </a:ln>
        </p:spPr>
        <p:txBody>
          <a:bodyPr lIns="91425" tIns="91425" rIns="91425" bIns="91425" anchor="t" anchorCtr="0"/>
          <a:lstStyle>
            <a:lvl1pPr rtl="0">
              <a:spcBef>
                <a:spcPts val="0"/>
              </a:spcBef>
              <a:buClr>
                <a:srgbClr val="60BC57"/>
              </a:buClr>
              <a:buFont typeface="Helvetica Neue"/>
              <a:buNone/>
              <a:defRPr sz="4800">
                <a:solidFill>
                  <a:srgbClr val="60BC57"/>
                </a:solidFill>
                <a:latin typeface="Helvetica Neue"/>
                <a:ea typeface="Helvetica Neue"/>
                <a:cs typeface="Helvetica Neue"/>
                <a:sym typeface="Helvetica Neue"/>
              </a:defRPr>
            </a:lvl1pPr>
            <a:lvl2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2pPr>
            <a:lvl3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3pPr>
            <a:lvl4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4pPr>
            <a:lvl5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5pPr>
            <a:lvl6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6pPr>
            <a:lvl7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7pPr>
            <a:lvl8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8pPr>
            <a:lvl9pPr rtl="0">
              <a:spcBef>
                <a:spcPts val="0"/>
              </a:spcBef>
              <a:buClr>
                <a:schemeClr val="accent2"/>
              </a:buClr>
              <a:buFont typeface="Helvetica Neue"/>
              <a:buNone/>
              <a:defRPr>
                <a:solidFill>
                  <a:schemeClr val="accent2"/>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ustom Layout 1 1">
    <p:spTree>
      <p:nvGrpSpPr>
        <p:cNvPr id="1" name="Shape 162"/>
        <p:cNvGrpSpPr/>
        <p:nvPr/>
      </p:nvGrpSpPr>
      <p:grpSpPr>
        <a:xfrm>
          <a:off x="0" y="0"/>
          <a:ext cx="0" cy="0"/>
          <a:chOff x="0" y="0"/>
          <a:chExt cx="0" cy="0"/>
        </a:xfrm>
      </p:grpSpPr>
      <p:sp>
        <p:nvSpPr>
          <p:cNvPr id="163" name="Shape 163"/>
          <p:cNvSpPr/>
          <p:nvPr/>
        </p:nvSpPr>
        <p:spPr>
          <a:xfrm>
            <a:off x="96700" y="102750"/>
            <a:ext cx="8944499" cy="4772100"/>
          </a:xfrm>
          <a:prstGeom prst="rect">
            <a:avLst/>
          </a:prstGeom>
          <a:solidFill>
            <a:srgbClr val="EFEFE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64" name="Shape 164"/>
          <p:cNvSpPr txBox="1"/>
          <p:nvPr/>
        </p:nvSpPr>
        <p:spPr>
          <a:xfrm>
            <a:off x="489525" y="332400"/>
            <a:ext cx="4574998" cy="840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4"/>
              </a:buClr>
              <a:buSzPct val="25000"/>
              <a:buFont typeface="Helvetica Neue"/>
              <a:buNone/>
            </a:pPr>
            <a:r>
              <a:rPr lang="en" sz="4800" b="1" i="0" u="none" strike="noStrike" cap="none" baseline="0">
                <a:solidFill>
                  <a:schemeClr val="accent4"/>
                </a:solidFill>
                <a:latin typeface="Helvetica Neue"/>
                <a:ea typeface="Helvetica Neue"/>
                <a:cs typeface="Helvetica Neue"/>
                <a:sym typeface="Helvetica Neue"/>
                <a:rtl val="0"/>
              </a:rPr>
              <a:t>About Me</a:t>
            </a:r>
          </a:p>
        </p:txBody>
      </p:sp>
      <p:cxnSp>
        <p:nvCxnSpPr>
          <p:cNvPr id="165" name="Shape 165"/>
          <p:cNvCxnSpPr/>
          <p:nvPr/>
        </p:nvCxnSpPr>
        <p:spPr>
          <a:xfrm>
            <a:off x="586150" y="1172400"/>
            <a:ext cx="7965600" cy="0"/>
          </a:xfrm>
          <a:prstGeom prst="straightConnector1">
            <a:avLst/>
          </a:prstGeom>
          <a:noFill/>
          <a:ln w="9525" cap="flat" cmpd="sng">
            <a:solidFill>
              <a:schemeClr val="accent4"/>
            </a:solidFill>
            <a:prstDash val="solid"/>
            <a:round/>
            <a:headEnd type="none" w="med" len="med"/>
            <a:tailEnd type="none" w="med" len="med"/>
          </a:ln>
        </p:spPr>
      </p:cxnSp>
      <p:sp>
        <p:nvSpPr>
          <p:cNvPr id="166" name="Shape 166"/>
          <p:cNvSpPr txBox="1">
            <a:spLocks noGrp="1"/>
          </p:cNvSpPr>
          <p:nvPr>
            <p:ph type="body" idx="1"/>
          </p:nvPr>
        </p:nvSpPr>
        <p:spPr>
          <a:xfrm>
            <a:off x="562050" y="1263125"/>
            <a:ext cx="4744200" cy="228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7" name="Shape 167"/>
          <p:cNvSpPr txBox="1">
            <a:spLocks noGrp="1"/>
          </p:cNvSpPr>
          <p:nvPr>
            <p:ph type="subTitle" idx="2"/>
          </p:nvPr>
        </p:nvSpPr>
        <p:spPr>
          <a:xfrm>
            <a:off x="465350" y="3874025"/>
            <a:ext cx="3602100" cy="1752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Helvetica Neue"/>
              <a:buNone/>
              <a:defRPr sz="1400" b="0" i="0" u="none" strike="noStrike" cap="none" baseline="0">
                <a:solidFill>
                  <a:srgbClr val="000000"/>
                </a:solidFill>
                <a:latin typeface="Helvetica Neue"/>
                <a:ea typeface="Helvetica Neue"/>
                <a:cs typeface="Helvetica Neue"/>
                <a:sym typeface="Helvetica Neue"/>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168" name="Shape 168"/>
          <p:cNvSpPr txBox="1">
            <a:spLocks noGrp="1"/>
          </p:cNvSpPr>
          <p:nvPr>
            <p:ph type="subTitle" idx="3"/>
          </p:nvPr>
        </p:nvSpPr>
        <p:spPr>
          <a:xfrm>
            <a:off x="465350" y="4127850"/>
            <a:ext cx="3602100" cy="1752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Helvetica Neue"/>
              <a:buNone/>
              <a:defRPr sz="1400" b="0" i="0" u="none" strike="noStrike" cap="none" baseline="0">
                <a:solidFill>
                  <a:srgbClr val="000000"/>
                </a:solidFill>
                <a:latin typeface="Helvetica Neue"/>
                <a:ea typeface="Helvetica Neue"/>
                <a:cs typeface="Helvetica Neue"/>
                <a:sym typeface="Helvetica Neue"/>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169" name="Shape 169"/>
          <p:cNvSpPr txBox="1">
            <a:spLocks noGrp="1"/>
          </p:cNvSpPr>
          <p:nvPr>
            <p:ph type="subTitle" idx="4"/>
          </p:nvPr>
        </p:nvSpPr>
        <p:spPr>
          <a:xfrm>
            <a:off x="465350" y="4381675"/>
            <a:ext cx="3602100" cy="1752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Helvetica Neue"/>
              <a:buNone/>
              <a:defRPr sz="1400" b="0" i="0" u="none" strike="noStrike" cap="none" baseline="0">
                <a:solidFill>
                  <a:srgbClr val="000000"/>
                </a:solidFill>
                <a:latin typeface="Helvetica Neue"/>
                <a:ea typeface="Helvetica Neue"/>
                <a:cs typeface="Helvetica Neue"/>
                <a:sym typeface="Helvetica Neue"/>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3pPr>
            <a:lvl4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4pPr>
            <a:lvl5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5pPr>
            <a:lvl6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6pPr>
            <a:lvl7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7pPr>
            <a:lvl8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8pPr>
            <a:lvl9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9pPr>
          </a:lstStyle>
          <a:p>
            <a:endParaRPr/>
          </a:p>
        </p:txBody>
      </p:sp>
      <p:sp>
        <p:nvSpPr>
          <p:cNvPr id="170" name="Shape 170"/>
          <p:cNvSpPr txBox="1"/>
          <p:nvPr/>
        </p:nvSpPr>
        <p:spPr>
          <a:xfrm>
            <a:off x="465350" y="3547625"/>
            <a:ext cx="3269700" cy="3264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Contact me: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ustom Layout 2">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rtl="0">
              <a:spcBef>
                <a:spcPts val="0"/>
              </a:spcBef>
              <a:buFont typeface="Arial"/>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5" name="Shape 175"/>
          <p:cNvSpPr txBox="1">
            <a:spLocks noGrp="1"/>
          </p:cNvSpPr>
          <p:nvPr>
            <p:ph type="body" idx="1"/>
          </p:nvPr>
        </p:nvSpPr>
        <p:spPr>
          <a:xfrm>
            <a:off x="457200" y="1200150"/>
            <a:ext cx="3994524" cy="372567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6" name="Shape 176"/>
          <p:cNvSpPr txBox="1">
            <a:spLocks noGrp="1"/>
          </p:cNvSpPr>
          <p:nvPr>
            <p:ph type="body" idx="2"/>
          </p:nvPr>
        </p:nvSpPr>
        <p:spPr>
          <a:xfrm>
            <a:off x="4692273" y="1200150"/>
            <a:ext cx="3994524" cy="372567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7" name="Shape 177"/>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ustom Layout 3">
    <p:spTree>
      <p:nvGrpSpPr>
        <p:cNvPr id="1" name="Shape 178"/>
        <p:cNvGrpSpPr/>
        <p:nvPr/>
      </p:nvGrpSpPr>
      <p:grpSpPr>
        <a:xfrm>
          <a:off x="0" y="0"/>
          <a:ext cx="0" cy="0"/>
          <a:chOff x="0" y="0"/>
          <a:chExt cx="0" cy="0"/>
        </a:xfrm>
      </p:grpSpPr>
      <p:sp>
        <p:nvSpPr>
          <p:cNvPr id="179" name="Shape 179"/>
          <p:cNvSpPr/>
          <p:nvPr/>
        </p:nvSpPr>
        <p:spPr>
          <a:xfrm>
            <a:off x="0" y="2021850"/>
            <a:ext cx="9144000" cy="1099800"/>
          </a:xfrm>
          <a:prstGeom prst="rect">
            <a:avLst/>
          </a:prstGeom>
          <a:solidFill>
            <a:schemeClr val="accen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80" name="Shape 180"/>
          <p:cNvSpPr txBox="1">
            <a:spLocks noGrp="1"/>
          </p:cNvSpPr>
          <p:nvPr>
            <p:ph type="title"/>
          </p:nvPr>
        </p:nvSpPr>
        <p:spPr>
          <a:xfrm>
            <a:off x="457200" y="2143050"/>
            <a:ext cx="8229600" cy="857400"/>
          </a:xfrm>
          <a:prstGeom prst="rect">
            <a:avLst/>
          </a:prstGeom>
          <a:noFill/>
          <a:ln>
            <a:noFill/>
          </a:ln>
        </p:spPr>
        <p:txBody>
          <a:bodyPr lIns="91425" tIns="91425" rIns="91425" bIns="91425" anchor="b" anchorCtr="0"/>
          <a:lstStyle>
            <a:lvl1pPr algn="ctr" rtl="0">
              <a:spcBef>
                <a:spcPts val="0"/>
              </a:spcBef>
              <a:buClr>
                <a:srgbClr val="B4842F"/>
              </a:buClr>
              <a:buFont typeface="Helvetica Neue"/>
              <a:buNone/>
              <a:defRPr>
                <a:solidFill>
                  <a:srgbClr val="B4842F"/>
                </a:solidFill>
                <a:latin typeface="Helvetica Neue"/>
                <a:ea typeface="Helvetica Neue"/>
                <a:cs typeface="Helvetica Neue"/>
                <a:sym typeface="Helvetica Neue"/>
              </a:defRPr>
            </a:lvl1pPr>
            <a:lvl2pPr algn="ctr" rtl="0">
              <a:spcBef>
                <a:spcPts val="0"/>
              </a:spcBef>
              <a:buClr>
                <a:srgbClr val="B4842F"/>
              </a:buClr>
              <a:buFont typeface="Helvetica Neue"/>
              <a:buNone/>
              <a:defRPr>
                <a:solidFill>
                  <a:srgbClr val="B4842F"/>
                </a:solidFill>
                <a:latin typeface="Helvetica Neue"/>
                <a:ea typeface="Helvetica Neue"/>
                <a:cs typeface="Helvetica Neue"/>
                <a:sym typeface="Helvetica Neue"/>
              </a:defRPr>
            </a:lvl2pPr>
            <a:lvl3pPr algn="ctr" rtl="0">
              <a:spcBef>
                <a:spcPts val="0"/>
              </a:spcBef>
              <a:buClr>
                <a:srgbClr val="B4842F"/>
              </a:buClr>
              <a:buFont typeface="Helvetica Neue"/>
              <a:buNone/>
              <a:defRPr>
                <a:solidFill>
                  <a:srgbClr val="B4842F"/>
                </a:solidFill>
                <a:latin typeface="Helvetica Neue"/>
                <a:ea typeface="Helvetica Neue"/>
                <a:cs typeface="Helvetica Neue"/>
                <a:sym typeface="Helvetica Neue"/>
              </a:defRPr>
            </a:lvl3pPr>
            <a:lvl4pPr algn="ctr" rtl="0">
              <a:spcBef>
                <a:spcPts val="0"/>
              </a:spcBef>
              <a:buClr>
                <a:srgbClr val="B4842F"/>
              </a:buClr>
              <a:buFont typeface="Helvetica Neue"/>
              <a:buNone/>
              <a:defRPr>
                <a:solidFill>
                  <a:srgbClr val="B4842F"/>
                </a:solidFill>
                <a:latin typeface="Helvetica Neue"/>
                <a:ea typeface="Helvetica Neue"/>
                <a:cs typeface="Helvetica Neue"/>
                <a:sym typeface="Helvetica Neue"/>
              </a:defRPr>
            </a:lvl4pPr>
            <a:lvl5pPr algn="ctr" rtl="0">
              <a:spcBef>
                <a:spcPts val="0"/>
              </a:spcBef>
              <a:buClr>
                <a:srgbClr val="B4842F"/>
              </a:buClr>
              <a:buFont typeface="Helvetica Neue"/>
              <a:buNone/>
              <a:defRPr>
                <a:solidFill>
                  <a:srgbClr val="B4842F"/>
                </a:solidFill>
                <a:latin typeface="Helvetica Neue"/>
                <a:ea typeface="Helvetica Neue"/>
                <a:cs typeface="Helvetica Neue"/>
                <a:sym typeface="Helvetica Neue"/>
              </a:defRPr>
            </a:lvl5pPr>
            <a:lvl6pPr algn="ctr" rtl="0">
              <a:spcBef>
                <a:spcPts val="0"/>
              </a:spcBef>
              <a:buClr>
                <a:srgbClr val="B4842F"/>
              </a:buClr>
              <a:buFont typeface="Helvetica Neue"/>
              <a:buNone/>
              <a:defRPr>
                <a:solidFill>
                  <a:srgbClr val="B4842F"/>
                </a:solidFill>
                <a:latin typeface="Helvetica Neue"/>
                <a:ea typeface="Helvetica Neue"/>
                <a:cs typeface="Helvetica Neue"/>
                <a:sym typeface="Helvetica Neue"/>
              </a:defRPr>
            </a:lvl6pPr>
            <a:lvl7pPr algn="ctr" rtl="0">
              <a:spcBef>
                <a:spcPts val="0"/>
              </a:spcBef>
              <a:buClr>
                <a:srgbClr val="B4842F"/>
              </a:buClr>
              <a:buFont typeface="Helvetica Neue"/>
              <a:buNone/>
              <a:defRPr>
                <a:solidFill>
                  <a:srgbClr val="B4842F"/>
                </a:solidFill>
                <a:latin typeface="Helvetica Neue"/>
                <a:ea typeface="Helvetica Neue"/>
                <a:cs typeface="Helvetica Neue"/>
                <a:sym typeface="Helvetica Neue"/>
              </a:defRPr>
            </a:lvl7pPr>
            <a:lvl8pPr algn="ctr" rtl="0">
              <a:spcBef>
                <a:spcPts val="0"/>
              </a:spcBef>
              <a:buClr>
                <a:srgbClr val="B4842F"/>
              </a:buClr>
              <a:buFont typeface="Helvetica Neue"/>
              <a:buNone/>
              <a:defRPr>
                <a:solidFill>
                  <a:srgbClr val="B4842F"/>
                </a:solidFill>
                <a:latin typeface="Helvetica Neue"/>
                <a:ea typeface="Helvetica Neue"/>
                <a:cs typeface="Helvetica Neue"/>
                <a:sym typeface="Helvetica Neue"/>
              </a:defRPr>
            </a:lvl8pPr>
            <a:lvl9pPr algn="ctr" rtl="0">
              <a:spcBef>
                <a:spcPts val="0"/>
              </a:spcBef>
              <a:buClr>
                <a:srgbClr val="B4842F"/>
              </a:buClr>
              <a:buFont typeface="Helvetica Neue"/>
              <a:buNone/>
              <a:defRPr>
                <a:solidFill>
                  <a:srgbClr val="B4842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ustom Layout 3 1">
    <p:spTree>
      <p:nvGrpSpPr>
        <p:cNvPr id="1" name="Shape 181"/>
        <p:cNvGrpSpPr/>
        <p:nvPr/>
      </p:nvGrpSpPr>
      <p:grpSpPr>
        <a:xfrm>
          <a:off x="0" y="0"/>
          <a:ext cx="0" cy="0"/>
          <a:chOff x="0" y="0"/>
          <a:chExt cx="0" cy="0"/>
        </a:xfrm>
      </p:grpSpPr>
      <p:sp>
        <p:nvSpPr>
          <p:cNvPr id="182" name="Shape 182"/>
          <p:cNvSpPr/>
          <p:nvPr/>
        </p:nvSpPr>
        <p:spPr>
          <a:xfrm>
            <a:off x="0" y="2021850"/>
            <a:ext cx="9144000" cy="10998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83" name="Shape 183"/>
          <p:cNvSpPr txBox="1">
            <a:spLocks noGrp="1"/>
          </p:cNvSpPr>
          <p:nvPr>
            <p:ph type="title"/>
          </p:nvPr>
        </p:nvSpPr>
        <p:spPr>
          <a:xfrm>
            <a:off x="457200" y="2143050"/>
            <a:ext cx="8229600" cy="857400"/>
          </a:xfrm>
          <a:prstGeom prst="rect">
            <a:avLst/>
          </a:prstGeom>
          <a:noFill/>
          <a:ln>
            <a:noFill/>
          </a:ln>
        </p:spPr>
        <p:txBody>
          <a:bodyPr lIns="91425" tIns="91425" rIns="91425" bIns="91425" anchor="b" anchorCtr="0"/>
          <a:lstStyle>
            <a:lvl1pPr algn="ctr" rtl="0">
              <a:spcBef>
                <a:spcPts val="0"/>
              </a:spcBef>
              <a:buClr>
                <a:srgbClr val="3F7985"/>
              </a:buClr>
              <a:buFont typeface="Helvetica Neue"/>
              <a:buNone/>
              <a:defRPr>
                <a:solidFill>
                  <a:srgbClr val="3F7985"/>
                </a:solidFill>
                <a:latin typeface="Helvetica Neue"/>
                <a:ea typeface="Helvetica Neue"/>
                <a:cs typeface="Helvetica Neue"/>
                <a:sym typeface="Helvetica Neue"/>
              </a:defRPr>
            </a:lvl1pPr>
            <a:lvl2pPr algn="ctr" rtl="0">
              <a:spcBef>
                <a:spcPts val="0"/>
              </a:spcBef>
              <a:buClr>
                <a:srgbClr val="3F7985"/>
              </a:buClr>
              <a:buFont typeface="Helvetica Neue"/>
              <a:buNone/>
              <a:defRPr>
                <a:solidFill>
                  <a:srgbClr val="3F7985"/>
                </a:solidFill>
                <a:latin typeface="Helvetica Neue"/>
                <a:ea typeface="Helvetica Neue"/>
                <a:cs typeface="Helvetica Neue"/>
                <a:sym typeface="Helvetica Neue"/>
              </a:defRPr>
            </a:lvl2pPr>
            <a:lvl3pPr algn="ctr" rtl="0">
              <a:spcBef>
                <a:spcPts val="0"/>
              </a:spcBef>
              <a:buClr>
                <a:srgbClr val="3F7985"/>
              </a:buClr>
              <a:buFont typeface="Helvetica Neue"/>
              <a:buNone/>
              <a:defRPr>
                <a:solidFill>
                  <a:srgbClr val="3F7985"/>
                </a:solidFill>
                <a:latin typeface="Helvetica Neue"/>
                <a:ea typeface="Helvetica Neue"/>
                <a:cs typeface="Helvetica Neue"/>
                <a:sym typeface="Helvetica Neue"/>
              </a:defRPr>
            </a:lvl3pPr>
            <a:lvl4pPr algn="ctr" rtl="0">
              <a:spcBef>
                <a:spcPts val="0"/>
              </a:spcBef>
              <a:buClr>
                <a:srgbClr val="3F7985"/>
              </a:buClr>
              <a:buFont typeface="Helvetica Neue"/>
              <a:buNone/>
              <a:defRPr>
                <a:solidFill>
                  <a:srgbClr val="3F7985"/>
                </a:solidFill>
                <a:latin typeface="Helvetica Neue"/>
                <a:ea typeface="Helvetica Neue"/>
                <a:cs typeface="Helvetica Neue"/>
                <a:sym typeface="Helvetica Neue"/>
              </a:defRPr>
            </a:lvl4pPr>
            <a:lvl5pPr algn="ctr" rtl="0">
              <a:spcBef>
                <a:spcPts val="0"/>
              </a:spcBef>
              <a:buClr>
                <a:srgbClr val="3F7985"/>
              </a:buClr>
              <a:buFont typeface="Helvetica Neue"/>
              <a:buNone/>
              <a:defRPr>
                <a:solidFill>
                  <a:srgbClr val="3F7985"/>
                </a:solidFill>
                <a:latin typeface="Helvetica Neue"/>
                <a:ea typeface="Helvetica Neue"/>
                <a:cs typeface="Helvetica Neue"/>
                <a:sym typeface="Helvetica Neue"/>
              </a:defRPr>
            </a:lvl5pPr>
            <a:lvl6pPr algn="ctr" rtl="0">
              <a:spcBef>
                <a:spcPts val="0"/>
              </a:spcBef>
              <a:buClr>
                <a:srgbClr val="3F7985"/>
              </a:buClr>
              <a:buFont typeface="Helvetica Neue"/>
              <a:buNone/>
              <a:defRPr>
                <a:solidFill>
                  <a:srgbClr val="3F7985"/>
                </a:solidFill>
                <a:latin typeface="Helvetica Neue"/>
                <a:ea typeface="Helvetica Neue"/>
                <a:cs typeface="Helvetica Neue"/>
                <a:sym typeface="Helvetica Neue"/>
              </a:defRPr>
            </a:lvl6pPr>
            <a:lvl7pPr algn="ctr" rtl="0">
              <a:spcBef>
                <a:spcPts val="0"/>
              </a:spcBef>
              <a:buClr>
                <a:srgbClr val="3F7985"/>
              </a:buClr>
              <a:buFont typeface="Helvetica Neue"/>
              <a:buNone/>
              <a:defRPr>
                <a:solidFill>
                  <a:srgbClr val="3F7985"/>
                </a:solidFill>
                <a:latin typeface="Helvetica Neue"/>
                <a:ea typeface="Helvetica Neue"/>
                <a:cs typeface="Helvetica Neue"/>
                <a:sym typeface="Helvetica Neue"/>
              </a:defRPr>
            </a:lvl7pPr>
            <a:lvl8pPr algn="ctr" rtl="0">
              <a:spcBef>
                <a:spcPts val="0"/>
              </a:spcBef>
              <a:buClr>
                <a:srgbClr val="3F7985"/>
              </a:buClr>
              <a:buFont typeface="Helvetica Neue"/>
              <a:buNone/>
              <a:defRPr>
                <a:solidFill>
                  <a:srgbClr val="3F7985"/>
                </a:solidFill>
                <a:latin typeface="Helvetica Neue"/>
                <a:ea typeface="Helvetica Neue"/>
                <a:cs typeface="Helvetica Neue"/>
                <a:sym typeface="Helvetica Neue"/>
              </a:defRPr>
            </a:lvl8pPr>
            <a:lvl9pPr algn="ctr" rtl="0">
              <a:spcBef>
                <a:spcPts val="0"/>
              </a:spcBef>
              <a:buClr>
                <a:srgbClr val="3F7985"/>
              </a:buClr>
              <a:buFont typeface="Helvetica Neue"/>
              <a:buNone/>
              <a:defRPr>
                <a:solidFill>
                  <a:srgbClr val="3F7985"/>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Opening Slide 2 1 1">
    <p:bg>
      <p:bgPr>
        <a:solidFill>
          <a:schemeClr val="lt1"/>
        </a:solidFill>
        <a:effectLst/>
      </p:bgPr>
    </p:bg>
    <p:spTree>
      <p:nvGrpSpPr>
        <p:cNvPr id="1" name="Shape 37"/>
        <p:cNvGrpSpPr/>
        <p:nvPr/>
      </p:nvGrpSpPr>
      <p:grpSpPr>
        <a:xfrm>
          <a:off x="0" y="0"/>
          <a:ext cx="0" cy="0"/>
          <a:chOff x="0" y="0"/>
          <a:chExt cx="0" cy="0"/>
        </a:xfrm>
      </p:grpSpPr>
      <p:sp>
        <p:nvSpPr>
          <p:cNvPr id="38" name="Shape 38"/>
          <p:cNvSpPr/>
          <p:nvPr/>
        </p:nvSpPr>
        <p:spPr>
          <a:xfrm>
            <a:off x="149550" y="149400"/>
            <a:ext cx="8845200" cy="4844699"/>
          </a:xfrm>
          <a:prstGeom prst="rect">
            <a:avLst/>
          </a:prstGeom>
          <a:solidFill>
            <a:srgbClr val="FFFFFF"/>
          </a:solidFill>
          <a:ln w="19050" cap="flat" cmpd="sng">
            <a:solidFill>
              <a:srgbClr val="64D4D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4B909D"/>
              </a:solidFill>
            </a:endParaRPr>
          </a:p>
        </p:txBody>
      </p:sp>
      <p:sp>
        <p:nvSpPr>
          <p:cNvPr id="39" name="Shape 39"/>
          <p:cNvSpPr txBox="1">
            <a:spLocks noGrp="1"/>
          </p:cNvSpPr>
          <p:nvPr>
            <p:ph type="subTitle" idx="1"/>
          </p:nvPr>
        </p:nvSpPr>
        <p:spPr>
          <a:xfrm>
            <a:off x="685800" y="2785653"/>
            <a:ext cx="7772400" cy="784799"/>
          </a:xfrm>
          <a:prstGeom prst="rect">
            <a:avLst/>
          </a:prstGeom>
          <a:noFill/>
          <a:ln>
            <a:noFill/>
          </a:ln>
        </p:spPr>
        <p:txBody>
          <a:bodyPr lIns="91425" tIns="91425" rIns="91425" bIns="91425" anchor="ctr" anchorCtr="0"/>
          <a:lstStyle>
            <a:lvl1pPr rtl="0">
              <a:spcBef>
                <a:spcPts val="0"/>
              </a:spcBef>
              <a:buClr>
                <a:srgbClr val="434343"/>
              </a:buClr>
              <a:buFont typeface="Helvetica Neue"/>
              <a:buNone/>
              <a:defRPr>
                <a:solidFill>
                  <a:srgbClr val="434343"/>
                </a:solidFill>
                <a:latin typeface="Helvetica Neue"/>
                <a:ea typeface="Helvetica Neue"/>
                <a:cs typeface="Helvetica Neue"/>
                <a:sym typeface="Helvetica Neue"/>
              </a:defRPr>
            </a:lvl1pPr>
            <a:lvl2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2pPr>
            <a:lvl3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3pPr>
            <a:lvl4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4pPr>
            <a:lvl5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5pPr>
            <a:lvl6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6pPr>
            <a:lvl7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7pPr>
            <a:lvl8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8pPr>
            <a:lvl9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9pPr>
          </a:lstStyle>
          <a:p>
            <a:endParaRPr/>
          </a:p>
        </p:txBody>
      </p:sp>
      <p:sp>
        <p:nvSpPr>
          <p:cNvPr id="40" name="Shape 40"/>
          <p:cNvSpPr txBox="1">
            <a:spLocks noGrp="1"/>
          </p:cNvSpPr>
          <p:nvPr>
            <p:ph type="sldNum" idx="12"/>
          </p:nvPr>
        </p:nvSpPr>
        <p:spPr>
          <a:xfrm>
            <a:off x="8381216" y="4633025"/>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41" name="Shape 41"/>
          <p:cNvSpPr txBox="1">
            <a:spLocks noGrp="1"/>
          </p:cNvSpPr>
          <p:nvPr>
            <p:ph type="ctrTitle"/>
          </p:nvPr>
        </p:nvSpPr>
        <p:spPr>
          <a:xfrm>
            <a:off x="655600" y="1293325"/>
            <a:ext cx="5738699" cy="1449900"/>
          </a:xfrm>
          <a:prstGeom prst="rect">
            <a:avLst/>
          </a:prstGeom>
        </p:spPr>
        <p:txBody>
          <a:bodyPr lIns="91425" tIns="91425" rIns="91425" bIns="91425" anchor="ctr" anchorCtr="0"/>
          <a:lstStyle>
            <a:lvl1pPr rtl="0">
              <a:spcBef>
                <a:spcPts val="0"/>
              </a:spcBef>
              <a:buClr>
                <a:srgbClr val="64D4D2"/>
              </a:buClr>
              <a:buSzPct val="100000"/>
              <a:buFont typeface="Helvetica Neue"/>
              <a:defRPr sz="4800">
                <a:solidFill>
                  <a:srgbClr val="64D4D2"/>
                </a:solidFill>
                <a:latin typeface="Helvetica Neue"/>
                <a:ea typeface="Helvetica Neue"/>
                <a:cs typeface="Helvetica Neue"/>
                <a:sym typeface="Helvetica Neue"/>
              </a:defRPr>
            </a:lvl1pPr>
            <a:lvl2pPr rtl="0">
              <a:spcBef>
                <a:spcPts val="0"/>
              </a:spcBef>
              <a:buClr>
                <a:srgbClr val="3CC7C5"/>
              </a:buClr>
              <a:buSzPct val="100000"/>
              <a:buFont typeface="Helvetica Neue"/>
              <a:defRPr sz="4800">
                <a:solidFill>
                  <a:srgbClr val="3CC7C5"/>
                </a:solidFill>
                <a:latin typeface="Helvetica Neue"/>
                <a:ea typeface="Helvetica Neue"/>
                <a:cs typeface="Helvetica Neue"/>
                <a:sym typeface="Helvetica Neue"/>
              </a:defRPr>
            </a:lvl2pPr>
            <a:lvl3pPr rtl="0">
              <a:spcBef>
                <a:spcPts val="0"/>
              </a:spcBef>
              <a:buClr>
                <a:srgbClr val="3CC7C5"/>
              </a:buClr>
              <a:buSzPct val="100000"/>
              <a:buFont typeface="Helvetica Neue"/>
              <a:defRPr sz="4800">
                <a:solidFill>
                  <a:srgbClr val="3CC7C5"/>
                </a:solidFill>
                <a:latin typeface="Helvetica Neue"/>
                <a:ea typeface="Helvetica Neue"/>
                <a:cs typeface="Helvetica Neue"/>
                <a:sym typeface="Helvetica Neue"/>
              </a:defRPr>
            </a:lvl3pPr>
            <a:lvl4pPr rtl="0">
              <a:spcBef>
                <a:spcPts val="0"/>
              </a:spcBef>
              <a:buClr>
                <a:srgbClr val="3CC7C5"/>
              </a:buClr>
              <a:buSzPct val="100000"/>
              <a:buFont typeface="Helvetica Neue"/>
              <a:defRPr sz="4800">
                <a:solidFill>
                  <a:srgbClr val="3CC7C5"/>
                </a:solidFill>
                <a:latin typeface="Helvetica Neue"/>
                <a:ea typeface="Helvetica Neue"/>
                <a:cs typeface="Helvetica Neue"/>
                <a:sym typeface="Helvetica Neue"/>
              </a:defRPr>
            </a:lvl4pPr>
            <a:lvl5pPr rtl="0">
              <a:spcBef>
                <a:spcPts val="0"/>
              </a:spcBef>
              <a:buClr>
                <a:srgbClr val="3CC7C5"/>
              </a:buClr>
              <a:buSzPct val="100000"/>
              <a:buFont typeface="Helvetica Neue"/>
              <a:defRPr sz="4800">
                <a:solidFill>
                  <a:srgbClr val="3CC7C5"/>
                </a:solidFill>
                <a:latin typeface="Helvetica Neue"/>
                <a:ea typeface="Helvetica Neue"/>
                <a:cs typeface="Helvetica Neue"/>
                <a:sym typeface="Helvetica Neue"/>
              </a:defRPr>
            </a:lvl5pPr>
            <a:lvl6pPr rtl="0">
              <a:spcBef>
                <a:spcPts val="0"/>
              </a:spcBef>
              <a:buClr>
                <a:srgbClr val="3CC7C5"/>
              </a:buClr>
              <a:buSzPct val="100000"/>
              <a:buFont typeface="Helvetica Neue"/>
              <a:defRPr sz="4800">
                <a:solidFill>
                  <a:srgbClr val="3CC7C5"/>
                </a:solidFill>
                <a:latin typeface="Helvetica Neue"/>
                <a:ea typeface="Helvetica Neue"/>
                <a:cs typeface="Helvetica Neue"/>
                <a:sym typeface="Helvetica Neue"/>
              </a:defRPr>
            </a:lvl6pPr>
            <a:lvl7pPr rtl="0">
              <a:spcBef>
                <a:spcPts val="0"/>
              </a:spcBef>
              <a:buClr>
                <a:srgbClr val="3CC7C5"/>
              </a:buClr>
              <a:buSzPct val="100000"/>
              <a:buFont typeface="Helvetica Neue"/>
              <a:defRPr sz="4800">
                <a:solidFill>
                  <a:srgbClr val="3CC7C5"/>
                </a:solidFill>
                <a:latin typeface="Helvetica Neue"/>
                <a:ea typeface="Helvetica Neue"/>
                <a:cs typeface="Helvetica Neue"/>
                <a:sym typeface="Helvetica Neue"/>
              </a:defRPr>
            </a:lvl7pPr>
            <a:lvl8pPr rtl="0">
              <a:spcBef>
                <a:spcPts val="0"/>
              </a:spcBef>
              <a:buClr>
                <a:srgbClr val="3CC7C5"/>
              </a:buClr>
              <a:buSzPct val="100000"/>
              <a:buFont typeface="Helvetica Neue"/>
              <a:defRPr sz="4800">
                <a:solidFill>
                  <a:srgbClr val="3CC7C5"/>
                </a:solidFill>
                <a:latin typeface="Helvetica Neue"/>
                <a:ea typeface="Helvetica Neue"/>
                <a:cs typeface="Helvetica Neue"/>
                <a:sym typeface="Helvetica Neue"/>
              </a:defRPr>
            </a:lvl8pPr>
            <a:lvl9pPr rtl="0">
              <a:spcBef>
                <a:spcPts val="0"/>
              </a:spcBef>
              <a:buClr>
                <a:srgbClr val="3CC7C5"/>
              </a:buClr>
              <a:buSzPct val="100000"/>
              <a:buFont typeface="Helvetica Neue"/>
              <a:defRPr sz="4800">
                <a:solidFill>
                  <a:srgbClr val="3CC7C5"/>
                </a:solidFill>
                <a:latin typeface="Helvetica Neue"/>
                <a:ea typeface="Helvetica Neue"/>
                <a:cs typeface="Helvetica Neue"/>
                <a:sym typeface="Helvetica Neue"/>
              </a:defRPr>
            </a:lvl9pPr>
          </a:lstStyle>
          <a:p>
            <a:endParaRPr/>
          </a:p>
        </p:txBody>
      </p:sp>
      <p:sp>
        <p:nvSpPr>
          <p:cNvPr id="42" name="Shape 42"/>
          <p:cNvSpPr txBox="1">
            <a:spLocks noGrp="1"/>
          </p:cNvSpPr>
          <p:nvPr>
            <p:ph type="subTitle" idx="2"/>
          </p:nvPr>
        </p:nvSpPr>
        <p:spPr>
          <a:xfrm>
            <a:off x="682750" y="3300676"/>
            <a:ext cx="7772400" cy="393600"/>
          </a:xfrm>
          <a:prstGeom prst="rect">
            <a:avLst/>
          </a:prstGeom>
          <a:noFill/>
          <a:ln>
            <a:noFill/>
          </a:ln>
        </p:spPr>
        <p:txBody>
          <a:bodyPr lIns="91425" tIns="91425" rIns="91425" bIns="91425" anchor="ctr" anchorCtr="0"/>
          <a:lstStyle>
            <a:lvl1pPr rtl="0">
              <a:spcBef>
                <a:spcPts val="0"/>
              </a:spcBef>
              <a:buClr>
                <a:srgbClr val="434343"/>
              </a:buClr>
              <a:buFont typeface="Helvetica Neue"/>
              <a:buNone/>
              <a:defRPr>
                <a:solidFill>
                  <a:srgbClr val="434343"/>
                </a:solidFill>
                <a:latin typeface="Helvetica Neue"/>
                <a:ea typeface="Helvetica Neue"/>
                <a:cs typeface="Helvetica Neue"/>
                <a:sym typeface="Helvetica Neue"/>
              </a:defRPr>
            </a:lvl1pPr>
            <a:lvl2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2pPr>
            <a:lvl3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3pPr>
            <a:lvl4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4pPr>
            <a:lvl5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5pPr>
            <a:lvl6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6pPr>
            <a:lvl7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7pPr>
            <a:lvl8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8pPr>
            <a:lvl9pPr rtl="0">
              <a:spcBef>
                <a:spcPts val="0"/>
              </a:spcBef>
              <a:buClr>
                <a:srgbClr val="434343"/>
              </a:buClr>
              <a:buSzPct val="100000"/>
              <a:buFont typeface="Helvetica Neue"/>
              <a:buNone/>
              <a:defRPr sz="3000">
                <a:solidFill>
                  <a:srgbClr val="434343"/>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3989054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pening Slide 1 3">
    <p:bg>
      <p:bgPr>
        <a:solidFill>
          <a:srgbClr val="3DBFDA"/>
        </a:solidFill>
        <a:effectLst/>
      </p:bgPr>
    </p:bg>
    <p:spTree>
      <p:nvGrpSpPr>
        <p:cNvPr id="1" name="Shape 19"/>
        <p:cNvGrpSpPr/>
        <p:nvPr/>
      </p:nvGrpSpPr>
      <p:grpSpPr>
        <a:xfrm>
          <a:off x="0" y="0"/>
          <a:ext cx="0" cy="0"/>
          <a:chOff x="0" y="0"/>
          <a:chExt cx="0" cy="0"/>
        </a:xfrm>
      </p:grpSpPr>
      <p:sp>
        <p:nvSpPr>
          <p:cNvPr id="20" name="Shape 20"/>
          <p:cNvSpPr/>
          <p:nvPr/>
        </p:nvSpPr>
        <p:spPr>
          <a:xfrm>
            <a:off x="149550" y="149400"/>
            <a:ext cx="8845200" cy="4844698"/>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21" name="Shape 21"/>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22" name="Shape 22"/>
          <p:cNvSpPr txBox="1"/>
          <p:nvPr/>
        </p:nvSpPr>
        <p:spPr>
          <a:xfrm>
            <a:off x="507575" y="1356025"/>
            <a:ext cx="4574998" cy="1486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3DBFDA"/>
              </a:buClr>
              <a:buSzPct val="25000"/>
              <a:buFont typeface="Helvetica Neue"/>
              <a:buNone/>
            </a:pPr>
            <a:r>
              <a:rPr lang="en" sz="9600" b="1" i="0" u="none" strike="noStrike" cap="none" baseline="0">
                <a:solidFill>
                  <a:srgbClr val="3DBFDA"/>
                </a:solidFill>
                <a:latin typeface="Helvetica Neue"/>
                <a:ea typeface="Helvetica Neue"/>
                <a:cs typeface="Helvetica Neue"/>
                <a:sym typeface="Helvetica Neue"/>
                <a:rtl val="0"/>
              </a:rPr>
              <a:t>Q&amp;A</a:t>
            </a:r>
          </a:p>
        </p:txBody>
      </p:sp>
      <p:cxnSp>
        <p:nvCxnSpPr>
          <p:cNvPr id="23" name="Shape 23"/>
          <p:cNvCxnSpPr/>
          <p:nvPr/>
        </p:nvCxnSpPr>
        <p:spPr>
          <a:xfrm>
            <a:off x="586150" y="2842825"/>
            <a:ext cx="7965600" cy="0"/>
          </a:xfrm>
          <a:prstGeom prst="straightConnector1">
            <a:avLst/>
          </a:prstGeom>
          <a:noFill/>
          <a:ln w="9525" cap="flat" cmpd="sng">
            <a:solidFill>
              <a:srgbClr val="3DBFDA"/>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pening Slide 1 3 1">
    <p:bg>
      <p:bgPr>
        <a:solidFill>
          <a:srgbClr val="3DBFDA"/>
        </a:solidFill>
        <a:effectLst/>
      </p:bgPr>
    </p:bg>
    <p:spTree>
      <p:nvGrpSpPr>
        <p:cNvPr id="1" name="Shape 24"/>
        <p:cNvGrpSpPr/>
        <p:nvPr/>
      </p:nvGrpSpPr>
      <p:grpSpPr>
        <a:xfrm>
          <a:off x="0" y="0"/>
          <a:ext cx="0" cy="0"/>
          <a:chOff x="0" y="0"/>
          <a:chExt cx="0" cy="0"/>
        </a:xfrm>
      </p:grpSpPr>
      <p:sp>
        <p:nvSpPr>
          <p:cNvPr id="25" name="Shape 25"/>
          <p:cNvSpPr/>
          <p:nvPr/>
        </p:nvSpPr>
        <p:spPr>
          <a:xfrm>
            <a:off x="149550" y="149400"/>
            <a:ext cx="8845200" cy="4844699"/>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endParaRPr>
          </a:p>
        </p:txBody>
      </p:sp>
      <p:sp>
        <p:nvSpPr>
          <p:cNvPr id="26" name="Shape 26"/>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Pr>
              <a:t>‹#›</a:t>
            </a:fld>
            <a:endParaRPr lang="en" sz="1400" b="0" i="0" u="none" strike="noStrike" cap="none" baseline="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pening Slide 1 4">
    <p:bg>
      <p:bgPr>
        <a:solidFill>
          <a:srgbClr val="60BC57"/>
        </a:solidFill>
        <a:effectLst/>
      </p:bgPr>
    </p:bg>
    <p:spTree>
      <p:nvGrpSpPr>
        <p:cNvPr id="1" name="Shape 27"/>
        <p:cNvGrpSpPr/>
        <p:nvPr/>
      </p:nvGrpSpPr>
      <p:grpSpPr>
        <a:xfrm>
          <a:off x="0" y="0"/>
          <a:ext cx="0" cy="0"/>
          <a:chOff x="0" y="0"/>
          <a:chExt cx="0" cy="0"/>
        </a:xfrm>
      </p:grpSpPr>
      <p:sp>
        <p:nvSpPr>
          <p:cNvPr id="28" name="Shape 28"/>
          <p:cNvSpPr/>
          <p:nvPr/>
        </p:nvSpPr>
        <p:spPr>
          <a:xfrm>
            <a:off x="149550" y="149400"/>
            <a:ext cx="8845200" cy="4844698"/>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29" name="Shape 29"/>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30" name="Shape 30"/>
          <p:cNvSpPr txBox="1"/>
          <p:nvPr/>
        </p:nvSpPr>
        <p:spPr>
          <a:xfrm>
            <a:off x="507575" y="1356025"/>
            <a:ext cx="4574998" cy="1486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60BC57"/>
              </a:buClr>
              <a:buSzPct val="25000"/>
              <a:buFont typeface="Helvetica Neue"/>
              <a:buNone/>
            </a:pPr>
            <a:r>
              <a:rPr lang="en" sz="9600" b="1" i="0" u="none" strike="noStrike" cap="none" baseline="0">
                <a:solidFill>
                  <a:srgbClr val="60BC57"/>
                </a:solidFill>
                <a:latin typeface="Helvetica Neue"/>
                <a:ea typeface="Helvetica Neue"/>
                <a:cs typeface="Helvetica Neue"/>
                <a:sym typeface="Helvetica Neue"/>
                <a:rtl val="0"/>
              </a:rPr>
              <a:t>Q&amp;A</a:t>
            </a:r>
          </a:p>
        </p:txBody>
      </p:sp>
      <p:cxnSp>
        <p:nvCxnSpPr>
          <p:cNvPr id="31" name="Shape 31"/>
          <p:cNvCxnSpPr/>
          <p:nvPr/>
        </p:nvCxnSpPr>
        <p:spPr>
          <a:xfrm>
            <a:off x="586150" y="2842825"/>
            <a:ext cx="7965600" cy="0"/>
          </a:xfrm>
          <a:prstGeom prst="straightConnector1">
            <a:avLst/>
          </a:prstGeom>
          <a:noFill/>
          <a:ln w="9525" cap="flat" cmpd="sng">
            <a:solidFill>
              <a:srgbClr val="60BC57"/>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pening Slide 1">
    <p:bg>
      <p:bgPr>
        <a:solidFill>
          <a:srgbClr val="FFC233"/>
        </a:solidFill>
        <a:effectLst/>
      </p:bgPr>
    </p:bg>
    <p:spTree>
      <p:nvGrpSpPr>
        <p:cNvPr id="1" name="Shape 32"/>
        <p:cNvGrpSpPr/>
        <p:nvPr/>
      </p:nvGrpSpPr>
      <p:grpSpPr>
        <a:xfrm>
          <a:off x="0" y="0"/>
          <a:ext cx="0" cy="0"/>
          <a:chOff x="0" y="0"/>
          <a:chExt cx="0" cy="0"/>
        </a:xfrm>
      </p:grpSpPr>
      <p:sp>
        <p:nvSpPr>
          <p:cNvPr id="33" name="Shape 33"/>
          <p:cNvSpPr/>
          <p:nvPr/>
        </p:nvSpPr>
        <p:spPr>
          <a:xfrm>
            <a:off x="149550" y="149400"/>
            <a:ext cx="8845200" cy="4844698"/>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34" name="Shape 34"/>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35" name="Shape 35"/>
          <p:cNvSpPr txBox="1"/>
          <p:nvPr/>
        </p:nvSpPr>
        <p:spPr>
          <a:xfrm>
            <a:off x="507575" y="1356025"/>
            <a:ext cx="4574998" cy="1486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C233"/>
              </a:buClr>
              <a:buSzPct val="25000"/>
              <a:buFont typeface="Helvetica Neue"/>
              <a:buNone/>
            </a:pPr>
            <a:r>
              <a:rPr lang="en" sz="9600" b="1" i="0" u="none" strike="noStrike" cap="none" baseline="0">
                <a:solidFill>
                  <a:srgbClr val="FFC233"/>
                </a:solidFill>
                <a:latin typeface="Helvetica Neue"/>
                <a:ea typeface="Helvetica Neue"/>
                <a:cs typeface="Helvetica Neue"/>
                <a:sym typeface="Helvetica Neue"/>
                <a:rtl val="0"/>
              </a:rPr>
              <a:t>Q&amp;A</a:t>
            </a:r>
          </a:p>
        </p:txBody>
      </p:sp>
      <p:cxnSp>
        <p:nvCxnSpPr>
          <p:cNvPr id="36" name="Shape 36"/>
          <p:cNvCxnSpPr/>
          <p:nvPr/>
        </p:nvCxnSpPr>
        <p:spPr>
          <a:xfrm>
            <a:off x="586150" y="2842825"/>
            <a:ext cx="7965600" cy="0"/>
          </a:xfrm>
          <a:prstGeom prst="straightConnector1">
            <a:avLst/>
          </a:prstGeom>
          <a:noFill/>
          <a:ln w="9525" cap="flat" cmpd="sng">
            <a:solidFill>
              <a:srgbClr val="FFC233"/>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Opening Slide 1 2 1 1">
    <p:bg>
      <p:bgPr>
        <a:solidFill>
          <a:srgbClr val="60BC57"/>
        </a:solidFill>
        <a:effectLst/>
      </p:bgPr>
    </p:bg>
    <p:spTree>
      <p:nvGrpSpPr>
        <p:cNvPr id="1" name="Shape 37"/>
        <p:cNvGrpSpPr/>
        <p:nvPr/>
      </p:nvGrpSpPr>
      <p:grpSpPr>
        <a:xfrm>
          <a:off x="0" y="0"/>
          <a:ext cx="0" cy="0"/>
          <a:chOff x="0" y="0"/>
          <a:chExt cx="0" cy="0"/>
        </a:xfrm>
      </p:grpSpPr>
      <p:sp>
        <p:nvSpPr>
          <p:cNvPr id="38" name="Shape 38"/>
          <p:cNvSpPr/>
          <p:nvPr/>
        </p:nvSpPr>
        <p:spPr>
          <a:xfrm>
            <a:off x="149550" y="149400"/>
            <a:ext cx="8845200" cy="4844698"/>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39" name="Shape 39"/>
          <p:cNvSpPr txBox="1">
            <a:spLocks noGrp="1"/>
          </p:cNvSpPr>
          <p:nvPr>
            <p:ph type="subTitle" idx="1"/>
          </p:nvPr>
        </p:nvSpPr>
        <p:spPr>
          <a:xfrm>
            <a:off x="586150" y="2785652"/>
            <a:ext cx="7772400" cy="784798"/>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
        <p:nvSpPr>
          <p:cNvPr id="40" name="Shape 40"/>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41" name="Shape 41"/>
          <p:cNvSpPr txBox="1">
            <a:spLocks noGrp="1"/>
          </p:cNvSpPr>
          <p:nvPr>
            <p:ph type="subTitle" idx="2"/>
          </p:nvPr>
        </p:nvSpPr>
        <p:spPr>
          <a:xfrm>
            <a:off x="586150" y="3312751"/>
            <a:ext cx="7772400" cy="393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
        <p:nvSpPr>
          <p:cNvPr id="42" name="Shape 42"/>
          <p:cNvSpPr txBox="1"/>
          <p:nvPr/>
        </p:nvSpPr>
        <p:spPr>
          <a:xfrm>
            <a:off x="507575" y="1356025"/>
            <a:ext cx="7204200" cy="1486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60BC57"/>
              </a:buClr>
              <a:buSzPct val="25000"/>
              <a:buFont typeface="Helvetica Neue"/>
              <a:buNone/>
            </a:pPr>
            <a:r>
              <a:rPr lang="en" sz="9600" b="1" i="0" u="none" strike="noStrike" cap="none" baseline="0">
                <a:solidFill>
                  <a:srgbClr val="60BC57"/>
                </a:solidFill>
                <a:latin typeface="Helvetica Neue"/>
                <a:ea typeface="Helvetica Neue"/>
                <a:cs typeface="Helvetica Neue"/>
                <a:sym typeface="Helvetica Neue"/>
                <a:rtl val="0"/>
              </a:rPr>
              <a:t>Thank You</a:t>
            </a:r>
          </a:p>
        </p:txBody>
      </p:sp>
      <p:cxnSp>
        <p:nvCxnSpPr>
          <p:cNvPr id="43" name="Shape 43"/>
          <p:cNvCxnSpPr/>
          <p:nvPr/>
        </p:nvCxnSpPr>
        <p:spPr>
          <a:xfrm>
            <a:off x="586150" y="2842825"/>
            <a:ext cx="7965600" cy="0"/>
          </a:xfrm>
          <a:prstGeom prst="straightConnector1">
            <a:avLst/>
          </a:prstGeom>
          <a:noFill/>
          <a:ln w="9525" cap="flat" cmpd="sng">
            <a:solidFill>
              <a:srgbClr val="60BC57"/>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Opening Slide 1 2 1">
    <p:bg>
      <p:bgPr>
        <a:solidFill>
          <a:srgbClr val="3DBFDA"/>
        </a:solidFill>
        <a:effectLst/>
      </p:bgPr>
    </p:bg>
    <p:spTree>
      <p:nvGrpSpPr>
        <p:cNvPr id="1" name="Shape 44"/>
        <p:cNvGrpSpPr/>
        <p:nvPr/>
      </p:nvGrpSpPr>
      <p:grpSpPr>
        <a:xfrm>
          <a:off x="0" y="0"/>
          <a:ext cx="0" cy="0"/>
          <a:chOff x="0" y="0"/>
          <a:chExt cx="0" cy="0"/>
        </a:xfrm>
      </p:grpSpPr>
      <p:sp>
        <p:nvSpPr>
          <p:cNvPr id="45" name="Shape 45"/>
          <p:cNvSpPr/>
          <p:nvPr/>
        </p:nvSpPr>
        <p:spPr>
          <a:xfrm>
            <a:off x="149550" y="149400"/>
            <a:ext cx="8845200" cy="4844698"/>
          </a:xfrm>
          <a:prstGeom prst="rect">
            <a:avLst/>
          </a:prstGeom>
          <a:solidFill>
            <a:srgbClr val="FFFFFF"/>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46" name="Shape 46"/>
          <p:cNvSpPr txBox="1">
            <a:spLocks noGrp="1"/>
          </p:cNvSpPr>
          <p:nvPr>
            <p:ph type="subTitle" idx="1"/>
          </p:nvPr>
        </p:nvSpPr>
        <p:spPr>
          <a:xfrm>
            <a:off x="586150" y="2785652"/>
            <a:ext cx="7772400" cy="784798"/>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
        <p:nvSpPr>
          <p:cNvPr id="47" name="Shape 47"/>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
        <p:nvSpPr>
          <p:cNvPr id="48" name="Shape 48"/>
          <p:cNvSpPr txBox="1">
            <a:spLocks noGrp="1"/>
          </p:cNvSpPr>
          <p:nvPr>
            <p:ph type="subTitle" idx="2"/>
          </p:nvPr>
        </p:nvSpPr>
        <p:spPr>
          <a:xfrm>
            <a:off x="586150" y="3312751"/>
            <a:ext cx="7772400" cy="393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endParaRPr/>
          </a:p>
        </p:txBody>
      </p:sp>
      <p:sp>
        <p:nvSpPr>
          <p:cNvPr id="49" name="Shape 49"/>
          <p:cNvSpPr txBox="1"/>
          <p:nvPr/>
        </p:nvSpPr>
        <p:spPr>
          <a:xfrm>
            <a:off x="507575" y="1356025"/>
            <a:ext cx="7204200" cy="1486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3DBFDA"/>
              </a:buClr>
              <a:buSzPct val="25000"/>
              <a:buFont typeface="Helvetica Neue"/>
              <a:buNone/>
            </a:pPr>
            <a:r>
              <a:rPr lang="en" sz="9600" b="1" i="0" u="none" strike="noStrike" cap="none" baseline="0">
                <a:solidFill>
                  <a:srgbClr val="3DBFDA"/>
                </a:solidFill>
                <a:latin typeface="Helvetica Neue"/>
                <a:ea typeface="Helvetica Neue"/>
                <a:cs typeface="Helvetica Neue"/>
                <a:sym typeface="Helvetica Neue"/>
                <a:rtl val="0"/>
              </a:rPr>
              <a:t>Thank You</a:t>
            </a:r>
          </a:p>
        </p:txBody>
      </p:sp>
      <p:cxnSp>
        <p:nvCxnSpPr>
          <p:cNvPr id="50" name="Shape 50"/>
          <p:cNvCxnSpPr/>
          <p:nvPr/>
        </p:nvCxnSpPr>
        <p:spPr>
          <a:xfrm>
            <a:off x="586150" y="2842825"/>
            <a:ext cx="7965600" cy="0"/>
          </a:xfrm>
          <a:prstGeom prst="straightConnector1">
            <a:avLst/>
          </a:prstGeom>
          <a:noFill/>
          <a:ln w="9525" cap="flat" cmpd="sng">
            <a:solidFill>
              <a:srgbClr val="3DBFDA"/>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rtl val="0"/>
              </a:defRPr>
            </a:lvl1pPr>
            <a:lvl2pPr marL="0" marR="0" indent="0" algn="l" rtl="0">
              <a:spcBef>
                <a:spcPts val="0"/>
              </a:spcBef>
              <a:buClr>
                <a:schemeClr val="dk1"/>
              </a:buClr>
              <a:buFont typeface="Arial"/>
              <a:buNone/>
              <a:defRPr sz="3600" b="1" i="0" u="none" strike="noStrike" cap="none" baseline="0">
                <a:solidFill>
                  <a:schemeClr val="dk1"/>
                </a:solidFill>
              </a:defRPr>
            </a:lvl2pPr>
            <a:lvl3pPr marL="0" marR="0" indent="0" algn="l" rtl="0">
              <a:spcBef>
                <a:spcPts val="0"/>
              </a:spcBef>
              <a:buClr>
                <a:schemeClr val="dk1"/>
              </a:buClr>
              <a:buFont typeface="Arial"/>
              <a:buNone/>
              <a:defRPr sz="3600" b="1" i="0" u="none" strike="noStrike" cap="none" baseline="0">
                <a:solidFill>
                  <a:schemeClr val="dk1"/>
                </a:solidFill>
              </a:defRPr>
            </a:lvl3pPr>
            <a:lvl4pPr marL="0" marR="0" indent="0" algn="l" rtl="0">
              <a:spcBef>
                <a:spcPts val="0"/>
              </a:spcBef>
              <a:buClr>
                <a:schemeClr val="dk1"/>
              </a:buClr>
              <a:buFont typeface="Arial"/>
              <a:buNone/>
              <a:defRPr sz="3600" b="1" i="0" u="none" strike="noStrike" cap="none" baseline="0">
                <a:solidFill>
                  <a:schemeClr val="dk1"/>
                </a:solidFill>
              </a:defRPr>
            </a:lvl4pPr>
            <a:lvl5pPr marL="0" marR="0" indent="0" algn="l" rtl="0">
              <a:spcBef>
                <a:spcPts val="0"/>
              </a:spcBef>
              <a:buClr>
                <a:schemeClr val="dk1"/>
              </a:buClr>
              <a:buFont typeface="Arial"/>
              <a:buNone/>
              <a:defRPr sz="3600" b="1" i="0" u="none" strike="noStrike" cap="none" baseline="0">
                <a:solidFill>
                  <a:schemeClr val="dk1"/>
                </a:solidFill>
              </a:defRPr>
            </a:lvl5pPr>
            <a:lvl6pPr marL="0" marR="0" indent="0" algn="l" rtl="0">
              <a:spcBef>
                <a:spcPts val="0"/>
              </a:spcBef>
              <a:buClr>
                <a:schemeClr val="dk1"/>
              </a:buClr>
              <a:buFont typeface="Arial"/>
              <a:buNone/>
              <a:defRPr sz="3600" b="1" i="0" u="none" strike="noStrike" cap="none" baseline="0">
                <a:solidFill>
                  <a:schemeClr val="dk1"/>
                </a:solidFill>
              </a:defRPr>
            </a:lvl6pPr>
            <a:lvl7pPr marL="0" marR="0" indent="0" algn="l" rtl="0">
              <a:spcBef>
                <a:spcPts val="0"/>
              </a:spcBef>
              <a:buClr>
                <a:schemeClr val="dk1"/>
              </a:buClr>
              <a:buFont typeface="Arial"/>
              <a:buNone/>
              <a:defRPr sz="3600" b="1" i="0" u="none" strike="noStrike" cap="none" baseline="0">
                <a:solidFill>
                  <a:schemeClr val="dk1"/>
                </a:solidFill>
              </a:defRPr>
            </a:lvl7pPr>
            <a:lvl8pPr marL="0" marR="0" indent="0" algn="l" rtl="0">
              <a:spcBef>
                <a:spcPts val="0"/>
              </a:spcBef>
              <a:buClr>
                <a:schemeClr val="dk1"/>
              </a:buClr>
              <a:buFont typeface="Arial"/>
              <a:buNone/>
              <a:defRPr sz="3600" b="1" i="0" u="none" strike="noStrike" cap="none" baseline="0">
                <a:solidFill>
                  <a:schemeClr val="dk1"/>
                </a:solidFill>
              </a:defRPr>
            </a:lvl8pPr>
            <a:lvl9pPr marL="0" marR="0" indent="0" algn="l" rtl="0">
              <a:spcBef>
                <a:spcPts val="0"/>
              </a:spcBef>
              <a:buClr>
                <a:schemeClr val="dk1"/>
              </a:buClr>
              <a:buFont typeface="Arial"/>
              <a:buNone/>
              <a:defRPr sz="3600" b="1" i="0" u="none" strike="noStrike" cap="none" baseline="0">
                <a:solidFill>
                  <a:schemeClr val="dk1"/>
                </a:solidFill>
              </a:defRPr>
            </a:lvl9pPr>
          </a:lstStyle>
          <a:p>
            <a:endParaRPr/>
          </a:p>
        </p:txBody>
      </p:sp>
      <p:sp>
        <p:nvSpPr>
          <p:cNvPr id="6" name="Shape 6"/>
          <p:cNvSpPr txBox="1">
            <a:spLocks noGrp="1"/>
          </p:cNvSpPr>
          <p:nvPr>
            <p:ph type="sldNum" idx="12"/>
          </p:nvPr>
        </p:nvSpPr>
        <p:spPr>
          <a:xfrm>
            <a:off x="8381215" y="4633025"/>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300" b="0" i="0" u="none" strike="noStrike" cap="none" baseline="0">
                <a:solidFill>
                  <a:schemeClr val="dk1"/>
                </a:solidFill>
                <a:latin typeface="Arial"/>
                <a:ea typeface="Arial"/>
                <a:cs typeface="Arial"/>
                <a:sym typeface="Arial"/>
                <a:rtl val="0"/>
              </a:rPr>
              <a:t>‹#›</a:t>
            </a:fld>
            <a:endParaRPr lang="en" sz="1300" b="0" i="0" u="none" strike="noStrike" cap="none" baseline="0">
              <a:solidFill>
                <a:schemeClr val="dk1"/>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4" r:id="rId3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3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BFDA"/>
        </a:solidFill>
        <a:effectLst/>
      </p:bgPr>
    </p:bg>
    <p:spTree>
      <p:nvGrpSpPr>
        <p:cNvPr id="1" name="Shape 184"/>
        <p:cNvGrpSpPr/>
        <p:nvPr/>
      </p:nvGrpSpPr>
      <p:grpSpPr>
        <a:xfrm>
          <a:off x="0" y="0"/>
          <a:ext cx="0" cy="0"/>
          <a:chOff x="0" y="0"/>
          <a:chExt cx="0" cy="0"/>
        </a:xfrm>
      </p:grpSpPr>
      <p:sp>
        <p:nvSpPr>
          <p:cNvPr id="185" name="Shape 185"/>
          <p:cNvSpPr txBox="1">
            <a:spLocks noGrp="1"/>
          </p:cNvSpPr>
          <p:nvPr>
            <p:ph type="subTitle" idx="1"/>
          </p:nvPr>
        </p:nvSpPr>
        <p:spPr>
          <a:xfrm>
            <a:off x="685800" y="3773100"/>
            <a:ext cx="5196900" cy="392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666666"/>
              </a:buClr>
              <a:buSzPct val="25000"/>
              <a:buFont typeface="Helvetica Neue"/>
              <a:buNone/>
            </a:pPr>
            <a:r>
              <a:rPr lang="en" b="1">
                <a:solidFill>
                  <a:srgbClr val="000000"/>
                </a:solidFill>
                <a:latin typeface="Helvetica Neue"/>
                <a:ea typeface="Helvetica Neue"/>
                <a:cs typeface="Helvetica Neue"/>
                <a:sym typeface="Helvetica Neue"/>
              </a:rPr>
              <a:t>Kfir Bloch</a:t>
            </a:r>
          </a:p>
        </p:txBody>
      </p:sp>
      <p:sp>
        <p:nvSpPr>
          <p:cNvPr id="186" name="Shape 186"/>
          <p:cNvSpPr txBox="1">
            <a:spLocks noGrp="1"/>
          </p:cNvSpPr>
          <p:nvPr>
            <p:ph type="ctrTitle"/>
          </p:nvPr>
        </p:nvSpPr>
        <p:spPr>
          <a:xfrm>
            <a:off x="655600" y="1293325"/>
            <a:ext cx="7806299" cy="14499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60BC57"/>
              </a:buClr>
              <a:buSzPct val="25000"/>
              <a:buFont typeface="Helvetica Neue"/>
              <a:buNone/>
            </a:pPr>
            <a:r>
              <a:rPr lang="en-US" dirty="0" err="1" smtClean="0">
                <a:solidFill>
                  <a:srgbClr val="3DBFDA"/>
                </a:solidFill>
              </a:rPr>
              <a:t>Scala</a:t>
            </a:r>
            <a:r>
              <a:rPr lang="en-US" dirty="0" smtClean="0">
                <a:solidFill>
                  <a:srgbClr val="3DBFDA"/>
                </a:solidFill>
              </a:rPr>
              <a:t> from the Trenches</a:t>
            </a:r>
            <a:endParaRPr lang="en" dirty="0">
              <a:solidFill>
                <a:srgbClr val="3DBFDA"/>
              </a:solidFill>
            </a:endParaRPr>
          </a:p>
        </p:txBody>
      </p:sp>
      <p:sp>
        <p:nvSpPr>
          <p:cNvPr id="187" name="Shape 187"/>
          <p:cNvSpPr txBox="1">
            <a:spLocks noGrp="1"/>
          </p:cNvSpPr>
          <p:nvPr>
            <p:ph type="subTitle" idx="2"/>
          </p:nvPr>
        </p:nvSpPr>
        <p:spPr>
          <a:xfrm>
            <a:off x="685800" y="4112925"/>
            <a:ext cx="5153100" cy="392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666666"/>
              </a:buClr>
              <a:buSzPct val="25000"/>
              <a:buFont typeface="Helvetica Neue"/>
              <a:buNone/>
            </a:pPr>
            <a:r>
              <a:rPr lang="en">
                <a:solidFill>
                  <a:srgbClr val="000000"/>
                </a:solidFill>
                <a:latin typeface="Helvetica Neue"/>
                <a:ea typeface="Helvetica Neue"/>
                <a:cs typeface="Helvetica Neue"/>
                <a:sym typeface="Helvetica Neue"/>
              </a:rPr>
              <a:t>Head of Backend Engineering @ Wix</a:t>
            </a:r>
          </a:p>
        </p:txBody>
      </p:sp>
      <p:pic>
        <p:nvPicPr>
          <p:cNvPr id="188" name="Shape 188"/>
          <p:cNvPicPr preferRelativeResize="0"/>
          <p:nvPr/>
        </p:nvPicPr>
        <p:blipFill rotWithShape="1">
          <a:blip r:embed="rId3">
            <a:alphaModFix/>
          </a:blip>
          <a:srcRect/>
          <a:stretch/>
        </p:blipFill>
        <p:spPr>
          <a:xfrm>
            <a:off x="7577575" y="4744375"/>
            <a:ext cx="1350674" cy="179723"/>
          </a:xfrm>
          <a:prstGeom prst="rect">
            <a:avLst/>
          </a:prstGeom>
          <a:noFill/>
          <a:ln>
            <a:noFill/>
          </a:ln>
        </p:spPr>
      </p:pic>
      <p:pic>
        <p:nvPicPr>
          <p:cNvPr id="189" name="Shape 189"/>
          <p:cNvPicPr preferRelativeResize="0"/>
          <p:nvPr/>
        </p:nvPicPr>
        <p:blipFill rotWithShape="1">
          <a:blip r:embed="rId4">
            <a:alphaModFix/>
          </a:blip>
          <a:srcRect/>
          <a:stretch/>
        </p:blipFill>
        <p:spPr>
          <a:xfrm>
            <a:off x="6666225" y="3885537"/>
            <a:ext cx="619799" cy="619799"/>
          </a:xfrm>
          <a:prstGeom prst="rect">
            <a:avLst/>
          </a:prstGeom>
          <a:noFill/>
          <a:ln>
            <a:noFill/>
          </a:ln>
        </p:spPr>
      </p:pic>
      <p:sp>
        <p:nvSpPr>
          <p:cNvPr id="190" name="Shape 190"/>
          <p:cNvSpPr txBox="1">
            <a:spLocks noGrp="1"/>
          </p:cNvSpPr>
          <p:nvPr>
            <p:ph type="subTitle" idx="3"/>
          </p:nvPr>
        </p:nvSpPr>
        <p:spPr>
          <a:xfrm>
            <a:off x="7096150" y="4060450"/>
            <a:ext cx="1277999" cy="33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 sz="1200" b="0" i="0" u="none" strike="noStrike" cap="none" baseline="0">
                <a:solidFill>
                  <a:srgbClr val="000000"/>
                </a:solidFill>
                <a:latin typeface="Helvetica Neue"/>
                <a:ea typeface="Helvetica Neue"/>
                <a:cs typeface="Helvetica Neue"/>
                <a:sym typeface="Helvetica Neue"/>
              </a:rPr>
              <a:t>@</a:t>
            </a:r>
            <a:r>
              <a:rPr lang="en" sz="1200">
                <a:latin typeface="Helvetica Neue"/>
                <a:ea typeface="Helvetica Neue"/>
                <a:cs typeface="Helvetica Neue"/>
                <a:sym typeface="Helvetica Neue"/>
              </a:rPr>
              <a:t>kfirondev</a:t>
            </a:r>
          </a:p>
        </p:txBody>
      </p:sp>
      <p:sp>
        <p:nvSpPr>
          <p:cNvPr id="191" name="Shape 191"/>
          <p:cNvSpPr txBox="1">
            <a:spLocks noGrp="1"/>
          </p:cNvSpPr>
          <p:nvPr>
            <p:ph type="subTitle" idx="4"/>
          </p:nvPr>
        </p:nvSpPr>
        <p:spPr>
          <a:xfrm>
            <a:off x="685800" y="2602327"/>
            <a:ext cx="7772400" cy="7847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666666"/>
              </a:buClr>
              <a:buSzPct val="25000"/>
              <a:buFont typeface="Arial"/>
              <a:buNone/>
            </a:pPr>
            <a:r>
              <a:rPr lang="en-US" sz="2400" b="1" i="1" dirty="0" smtClean="0">
                <a:solidFill>
                  <a:srgbClr val="3DBFDA"/>
                </a:solidFill>
                <a:latin typeface="Helvetica Neue"/>
                <a:ea typeface="Helvetica Neue"/>
                <a:cs typeface="Helvetica Neue"/>
                <a:sym typeface="Helvetica Neue"/>
              </a:rPr>
              <a:t>Introduction to TDD and clean code</a:t>
            </a:r>
            <a:endParaRPr lang="en" sz="2400" b="1" i="1" dirty="0">
              <a:solidFill>
                <a:srgbClr val="3DBFDA"/>
              </a:solidFill>
              <a:latin typeface="Helvetica Neue"/>
              <a:ea typeface="Helvetica Neue"/>
              <a:cs typeface="Helvetica Neue"/>
              <a:sym typeface="Helvetica Neue"/>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829" y="320136"/>
            <a:ext cx="1095983" cy="949556"/>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30" name="Shape 330"/>
          <p:cNvPicPr preferRelativeResize="0"/>
          <p:nvPr/>
        </p:nvPicPr>
        <p:blipFill rotWithShape="1">
          <a:blip r:embed="rId3">
            <a:alphaModFix/>
          </a:blip>
          <a:srcRect/>
          <a:stretch/>
        </p:blipFill>
        <p:spPr>
          <a:xfrm>
            <a:off x="7577575" y="4744375"/>
            <a:ext cx="1350599" cy="179700"/>
          </a:xfrm>
          <a:prstGeom prst="rect">
            <a:avLst/>
          </a:prstGeom>
          <a:noFill/>
          <a:ln>
            <a:noFill/>
          </a:ln>
        </p:spPr>
      </p:pic>
      <p:sp>
        <p:nvSpPr>
          <p:cNvPr id="331" name="Shape 331"/>
          <p:cNvSpPr/>
          <p:nvPr/>
        </p:nvSpPr>
        <p:spPr>
          <a:xfrm>
            <a:off x="1086906" y="1668488"/>
            <a:ext cx="1350599" cy="1301699"/>
          </a:xfrm>
          <a:prstGeom prst="rect">
            <a:avLst/>
          </a:prstGeom>
          <a:solidFill>
            <a:srgbClr val="3DBFDA"/>
          </a:solidFill>
          <a:ln>
            <a:noFill/>
          </a:ln>
        </p:spPr>
        <p:txBody>
          <a:bodyPr lIns="91425" tIns="91425" rIns="91425" bIns="91425" anchor="ctr" anchorCtr="0">
            <a:noAutofit/>
          </a:bodyPr>
          <a:lstStyle/>
          <a:p>
            <a:pPr algn="ctr">
              <a:spcBef>
                <a:spcPts val="0"/>
              </a:spcBef>
              <a:buNone/>
            </a:pPr>
            <a:r>
              <a:rPr lang="en" sz="1800" b="1">
                <a:solidFill>
                  <a:srgbClr val="FFFFFF"/>
                </a:solidFill>
              </a:rPr>
              <a:t>Client Web</a:t>
            </a:r>
          </a:p>
        </p:txBody>
      </p:sp>
      <p:grpSp>
        <p:nvGrpSpPr>
          <p:cNvPr id="333" name="Shape 333"/>
          <p:cNvGrpSpPr/>
          <p:nvPr/>
        </p:nvGrpSpPr>
        <p:grpSpPr>
          <a:xfrm>
            <a:off x="7005912" y="2100736"/>
            <a:ext cx="637864" cy="551498"/>
            <a:chOff x="3191650" y="3476475"/>
            <a:chExt cx="1165475" cy="1167687"/>
          </a:xfrm>
        </p:grpSpPr>
        <p:sp>
          <p:nvSpPr>
            <p:cNvPr id="334" name="Shape 334"/>
            <p:cNvSpPr/>
            <p:nvPr/>
          </p:nvSpPr>
          <p:spPr>
            <a:xfrm>
              <a:off x="3191650" y="4118788"/>
              <a:ext cx="1165475" cy="525373"/>
            </a:xfrm>
            <a:prstGeom prst="flowChartMagneticDisk">
              <a:avLst/>
            </a:prstGeom>
            <a:solidFill>
              <a:srgbClr val="3DBFDA"/>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5" name="Shape 335"/>
            <p:cNvSpPr/>
            <p:nvPr/>
          </p:nvSpPr>
          <p:spPr>
            <a:xfrm>
              <a:off x="3191650" y="3797632"/>
              <a:ext cx="1165475" cy="525373"/>
            </a:xfrm>
            <a:prstGeom prst="flowChartMagneticDisk">
              <a:avLst/>
            </a:prstGeom>
            <a:solidFill>
              <a:srgbClr val="3DBFDA"/>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6" name="Shape 336"/>
            <p:cNvSpPr/>
            <p:nvPr/>
          </p:nvSpPr>
          <p:spPr>
            <a:xfrm>
              <a:off x="3191650" y="3476475"/>
              <a:ext cx="1165475" cy="525373"/>
            </a:xfrm>
            <a:prstGeom prst="flowChartMagneticDisk">
              <a:avLst/>
            </a:prstGeom>
            <a:solidFill>
              <a:srgbClr val="3DBFDA"/>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7" name="Shape 337"/>
          <p:cNvSpPr txBox="1"/>
          <p:nvPr/>
        </p:nvSpPr>
        <p:spPr>
          <a:xfrm>
            <a:off x="2397806" y="1987065"/>
            <a:ext cx="1693200" cy="606299"/>
          </a:xfrm>
          <a:prstGeom prst="rect">
            <a:avLst/>
          </a:prstGeom>
          <a:noFill/>
          <a:ln>
            <a:noFill/>
          </a:ln>
        </p:spPr>
        <p:txBody>
          <a:bodyPr lIns="91425" tIns="91425" rIns="91425" bIns="91425" anchor="t" anchorCtr="0">
            <a:noAutofit/>
          </a:bodyPr>
          <a:lstStyle/>
          <a:p>
            <a:pPr lvl="0" rtl="0">
              <a:spcBef>
                <a:spcPts val="0"/>
              </a:spcBef>
              <a:buNone/>
            </a:pPr>
            <a:r>
              <a:rPr lang="en-US" sz="1200" dirty="0" smtClean="0">
                <a:latin typeface="Comic Sans MS"/>
                <a:ea typeface="Comic Sans MS"/>
                <a:cs typeface="Comic Sans MS"/>
                <a:sym typeface="Comic Sans MS"/>
              </a:rPr>
              <a:t>Play / Prize</a:t>
            </a:r>
            <a:endParaRPr lang="en" sz="1200" dirty="0">
              <a:latin typeface="Comic Sans MS"/>
              <a:ea typeface="Comic Sans MS"/>
              <a:cs typeface="Comic Sans MS"/>
              <a:sym typeface="Comic Sans MS"/>
            </a:endParaRPr>
          </a:p>
        </p:txBody>
      </p:sp>
      <p:cxnSp>
        <p:nvCxnSpPr>
          <p:cNvPr id="338" name="Shape 338"/>
          <p:cNvCxnSpPr/>
          <p:nvPr/>
        </p:nvCxnSpPr>
        <p:spPr>
          <a:xfrm>
            <a:off x="2437506" y="2342583"/>
            <a:ext cx="1257600" cy="299"/>
          </a:xfrm>
          <a:prstGeom prst="straightConnector1">
            <a:avLst/>
          </a:prstGeom>
          <a:noFill/>
          <a:ln w="9525" cap="flat" cmpd="sng">
            <a:solidFill>
              <a:schemeClr val="dk2"/>
            </a:solidFill>
            <a:prstDash val="solid"/>
            <a:round/>
            <a:headEnd type="none" w="lg" len="lg"/>
            <a:tailEnd type="triangle" w="lg" len="lg"/>
          </a:ln>
        </p:spPr>
      </p:cxnSp>
      <p:cxnSp>
        <p:nvCxnSpPr>
          <p:cNvPr id="342" name="Shape 342"/>
          <p:cNvCxnSpPr/>
          <p:nvPr/>
        </p:nvCxnSpPr>
        <p:spPr>
          <a:xfrm>
            <a:off x="6325556" y="2395748"/>
            <a:ext cx="714300" cy="0"/>
          </a:xfrm>
          <a:prstGeom prst="straightConnector1">
            <a:avLst/>
          </a:prstGeom>
          <a:noFill/>
          <a:ln w="9525" cap="flat" cmpd="sng">
            <a:solidFill>
              <a:schemeClr val="dk2"/>
            </a:solidFill>
            <a:prstDash val="solid"/>
            <a:round/>
            <a:headEnd type="none" w="lg" len="lg"/>
            <a:tailEnd type="triangle" w="lg" len="lg"/>
          </a:ln>
        </p:spPr>
      </p:cxnSp>
      <p:sp>
        <p:nvSpPr>
          <p:cNvPr id="343" name="Shape 343"/>
          <p:cNvSpPr txBox="1"/>
          <p:nvPr/>
        </p:nvSpPr>
        <p:spPr>
          <a:xfrm>
            <a:off x="6877240" y="2000625"/>
            <a:ext cx="871199" cy="606299"/>
          </a:xfrm>
          <a:prstGeom prst="rect">
            <a:avLst/>
          </a:prstGeom>
          <a:noFill/>
          <a:ln>
            <a:noFill/>
          </a:ln>
        </p:spPr>
        <p:txBody>
          <a:bodyPr lIns="91425" tIns="91425" rIns="91425" bIns="91425" anchor="t" anchorCtr="0">
            <a:noAutofit/>
          </a:bodyPr>
          <a:lstStyle/>
          <a:p>
            <a:pPr lvl="0" algn="ctr" rtl="0">
              <a:spcBef>
                <a:spcPts val="0"/>
              </a:spcBef>
              <a:buNone/>
            </a:pPr>
            <a:r>
              <a:rPr lang="en-US" b="1" dirty="0" smtClean="0">
                <a:solidFill>
                  <a:schemeClr val="dk1"/>
                </a:solidFill>
              </a:rPr>
              <a:t>Prizes</a:t>
            </a:r>
          </a:p>
          <a:p>
            <a:pPr lvl="0" algn="ctr" rtl="0">
              <a:spcBef>
                <a:spcPts val="0"/>
              </a:spcBef>
              <a:buNone/>
            </a:pPr>
            <a:r>
              <a:rPr lang="en" b="1" dirty="0" smtClean="0">
                <a:solidFill>
                  <a:schemeClr val="dk1"/>
                </a:solidFill>
              </a:rPr>
              <a:t>DB</a:t>
            </a:r>
            <a:endParaRPr lang="en" b="1" dirty="0">
              <a:solidFill>
                <a:schemeClr val="dk1"/>
              </a:solidFill>
            </a:endParaRPr>
          </a:p>
        </p:txBody>
      </p:sp>
      <p:sp>
        <p:nvSpPr>
          <p:cNvPr id="344" name="Shape 344"/>
          <p:cNvSpPr/>
          <p:nvPr/>
        </p:nvSpPr>
        <p:spPr>
          <a:xfrm>
            <a:off x="3667931" y="1668488"/>
            <a:ext cx="2680200" cy="1301699"/>
          </a:xfrm>
          <a:prstGeom prst="rect">
            <a:avLst/>
          </a:prstGeom>
          <a:solidFill>
            <a:srgbClr val="3DBFDA"/>
          </a:solidFill>
          <a:ln>
            <a:noFill/>
          </a:ln>
        </p:spPr>
        <p:txBody>
          <a:bodyPr lIns="91425" tIns="91425" rIns="91425" bIns="91425" anchor="ctr" anchorCtr="0">
            <a:noAutofit/>
          </a:bodyPr>
          <a:lstStyle/>
          <a:p>
            <a:pPr lvl="0" algn="ctr">
              <a:spcBef>
                <a:spcPts val="0"/>
              </a:spcBef>
              <a:buClr>
                <a:schemeClr val="dk1"/>
              </a:buClr>
              <a:buSzPct val="61111"/>
              <a:buFont typeface="Arial"/>
              <a:buNone/>
            </a:pPr>
            <a:r>
              <a:rPr lang="en-US" sz="1800" b="1" dirty="0" err="1" smtClean="0">
                <a:solidFill>
                  <a:srgbClr val="FFFFFF"/>
                </a:solidFill>
              </a:rPr>
              <a:t>SuperBowl</a:t>
            </a:r>
            <a:r>
              <a:rPr lang="en-US" sz="1800" b="1" dirty="0" smtClean="0">
                <a:solidFill>
                  <a:srgbClr val="FFFFFF"/>
                </a:solidFill>
              </a:rPr>
              <a:t> Quiz</a:t>
            </a:r>
          </a:p>
          <a:p>
            <a:pPr lvl="0" algn="ctr">
              <a:spcBef>
                <a:spcPts val="0"/>
              </a:spcBef>
              <a:buClr>
                <a:schemeClr val="dk1"/>
              </a:buClr>
              <a:buSzPct val="61111"/>
              <a:buFont typeface="Arial"/>
              <a:buNone/>
            </a:pPr>
            <a:r>
              <a:rPr lang="en-US" sz="1800" b="1" dirty="0" smtClean="0">
                <a:solidFill>
                  <a:srgbClr val="FFFFFF"/>
                </a:solidFill>
              </a:rPr>
              <a:t>Prize server</a:t>
            </a:r>
            <a:endParaRPr lang="en" sz="1800" b="1" dirty="0">
              <a:solidFill>
                <a:srgbClr val="FFFFFF"/>
              </a:solidFill>
            </a:endParaRPr>
          </a:p>
        </p:txBody>
      </p:sp>
      <p:sp>
        <p:nvSpPr>
          <p:cNvPr id="25" name="TextBox 24"/>
          <p:cNvSpPr txBox="1"/>
          <p:nvPr/>
        </p:nvSpPr>
        <p:spPr>
          <a:xfrm>
            <a:off x="166568" y="4656043"/>
            <a:ext cx="1311677" cy="307777"/>
          </a:xfrm>
          <a:prstGeom prst="rect">
            <a:avLst/>
          </a:prstGeom>
          <a:noFill/>
        </p:spPr>
        <p:txBody>
          <a:bodyPr wrap="square" rtlCol="0">
            <a:spAutoFit/>
          </a:bodyPr>
          <a:lstStyle>
            <a:defPPr marR="0" algn="l" rtl="0">
              <a:lnSpc>
                <a:spcPct val="100000"/>
              </a:lnSpc>
              <a:spcBef>
                <a:spcPts val="0"/>
              </a:spcBef>
              <a:spcAft>
                <a:spcPts val="0"/>
              </a:spcAft>
            </a:defPPr>
            <a:lvl1pPr>
              <a:defRPr b="1">
                <a:solidFill>
                  <a:schemeClr val="bg2">
                    <a:lumMod val="60000"/>
                    <a:lumOff val="40000"/>
                  </a:schemeClr>
                </a:solidFill>
              </a:defRPr>
            </a:lvl1pPr>
          </a:lstStyle>
          <a:p>
            <a:r>
              <a:rPr lang="en-US" dirty="0"/>
              <a:t>@</a:t>
            </a:r>
            <a:r>
              <a:rPr lang="en-US" dirty="0" err="1"/>
              <a:t>kfirondev</a:t>
            </a:r>
            <a:endParaRPr lang="en-US" dirty="0"/>
          </a:p>
        </p:txBody>
      </p:sp>
      <p:sp>
        <p:nvSpPr>
          <p:cNvPr id="2" name="Rounded Rectangle 1"/>
          <p:cNvSpPr/>
          <p:nvPr/>
        </p:nvSpPr>
        <p:spPr>
          <a:xfrm>
            <a:off x="3679242" y="1662678"/>
            <a:ext cx="346935" cy="130919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T</a:t>
            </a:r>
          </a:p>
          <a:p>
            <a:pPr algn="ctr"/>
            <a:r>
              <a:rPr lang="en-US" sz="900" dirty="0" smtClean="0"/>
              <a:t>H</a:t>
            </a:r>
          </a:p>
          <a:p>
            <a:pPr algn="ctr"/>
            <a:r>
              <a:rPr lang="en-US" sz="900" dirty="0" smtClean="0"/>
              <a:t>R</a:t>
            </a:r>
          </a:p>
          <a:p>
            <a:pPr algn="ctr"/>
            <a:r>
              <a:rPr lang="en-US" sz="900" dirty="0" smtClean="0"/>
              <a:t>O</a:t>
            </a:r>
          </a:p>
          <a:p>
            <a:pPr algn="ctr"/>
            <a:r>
              <a:rPr lang="en-US" sz="900" dirty="0" smtClean="0"/>
              <a:t>T</a:t>
            </a:r>
          </a:p>
          <a:p>
            <a:pPr algn="ctr"/>
            <a:r>
              <a:rPr lang="en-US" sz="900" dirty="0" smtClean="0"/>
              <a:t>T</a:t>
            </a:r>
          </a:p>
          <a:p>
            <a:pPr algn="ctr"/>
            <a:r>
              <a:rPr lang="en-US" sz="900" dirty="0" smtClean="0"/>
              <a:t>L</a:t>
            </a:r>
          </a:p>
          <a:p>
            <a:pPr algn="ctr"/>
            <a:r>
              <a:rPr lang="en-US" sz="900" dirty="0" smtClean="0"/>
              <a:t>E</a:t>
            </a:r>
          </a:p>
          <a:p>
            <a:pPr algn="ctr"/>
            <a:r>
              <a:rPr lang="en-US" sz="900" dirty="0"/>
              <a:t>R</a:t>
            </a:r>
          </a:p>
        </p:txBody>
      </p:sp>
      <p:sp>
        <p:nvSpPr>
          <p:cNvPr id="15" name="Rectangle 14"/>
          <p:cNvSpPr/>
          <p:nvPr/>
        </p:nvSpPr>
        <p:spPr>
          <a:xfrm>
            <a:off x="166568" y="3244591"/>
            <a:ext cx="8829795" cy="1728756"/>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b="1" dirty="0" smtClean="0"/>
              <a:t>Rolling window key (IP) </a:t>
            </a:r>
            <a:r>
              <a:rPr lang="en-US" sz="4400" b="1" dirty="0" err="1" smtClean="0"/>
              <a:t>Throttler</a:t>
            </a:r>
            <a:endParaRPr lang="he-IL" sz="4400" b="1" dirty="0"/>
          </a:p>
        </p:txBody>
      </p:sp>
    </p:spTree>
    <p:extLst>
      <p:ext uri="{BB962C8B-B14F-4D97-AF65-F5344CB8AC3E}">
        <p14:creationId xmlns:p14="http://schemas.microsoft.com/office/powerpoint/2010/main" val="168593081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p:nvPr/>
        </p:nvSpPr>
        <p:spPr>
          <a:xfrm>
            <a:off x="149550" y="149400"/>
            <a:ext cx="8845200" cy="4844698"/>
          </a:xfrm>
          <a:prstGeom prst="rect">
            <a:avLst/>
          </a:prstGeom>
          <a:solidFill>
            <a:srgbClr val="3DBFD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322" name="Shape 322"/>
          <p:cNvSpPr txBox="1"/>
          <p:nvPr/>
        </p:nvSpPr>
        <p:spPr>
          <a:xfrm>
            <a:off x="465224" y="1979700"/>
            <a:ext cx="8018376" cy="1018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US" sz="4400" b="1" dirty="0" smtClean="0">
                <a:solidFill>
                  <a:srgbClr val="FFFFFF"/>
                </a:solidFill>
                <a:latin typeface="Helvetica Neue"/>
                <a:ea typeface="Helvetica Neue"/>
                <a:cs typeface="Helvetica Neue"/>
                <a:sym typeface="Helvetica Neue"/>
              </a:rPr>
              <a:t>Live Coding</a:t>
            </a:r>
            <a:endParaRPr lang="en" sz="4400" b="1" dirty="0">
              <a:solidFill>
                <a:srgbClr val="FFFFFF"/>
              </a:solidFill>
              <a:latin typeface="Helvetica Neue"/>
              <a:ea typeface="Helvetica Neue"/>
              <a:cs typeface="Helvetica Neue"/>
              <a:sym typeface="Helvetica Neue"/>
            </a:endParaRPr>
          </a:p>
        </p:txBody>
      </p:sp>
      <p:cxnSp>
        <p:nvCxnSpPr>
          <p:cNvPr id="323" name="Shape 323"/>
          <p:cNvCxnSpPr/>
          <p:nvPr/>
        </p:nvCxnSpPr>
        <p:spPr>
          <a:xfrm>
            <a:off x="589200" y="3656250"/>
            <a:ext cx="906300" cy="0"/>
          </a:xfrm>
          <a:prstGeom prst="straightConnector1">
            <a:avLst/>
          </a:prstGeom>
          <a:noFill/>
          <a:ln w="76200" cap="flat" cmpd="sng">
            <a:solidFill>
              <a:srgbClr val="FFFFFF"/>
            </a:solidFill>
            <a:prstDash val="solid"/>
            <a:round/>
            <a:headEnd type="none" w="med" len="med"/>
            <a:tailEnd type="none" w="med" len="med"/>
          </a:ln>
        </p:spPr>
      </p:cxnSp>
      <p:sp>
        <p:nvSpPr>
          <p:cNvPr id="324" name="Shape 324"/>
          <p:cNvSpPr txBox="1"/>
          <p:nvPr/>
        </p:nvSpPr>
        <p:spPr>
          <a:xfrm>
            <a:off x="465225" y="255625"/>
            <a:ext cx="5724900" cy="1129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7200" b="0" i="0" u="none" strike="noStrike" cap="none" baseline="0" dirty="0" smtClean="0">
                <a:solidFill>
                  <a:srgbClr val="FFFFFF"/>
                </a:solidFill>
                <a:latin typeface="Poiret One"/>
                <a:ea typeface="Poiret One"/>
                <a:cs typeface="Poiret One"/>
                <a:sym typeface="Poiret One"/>
                <a:rtl val="0"/>
              </a:rPr>
              <a:t>0</a:t>
            </a:r>
            <a:r>
              <a:rPr lang="en-US" sz="7200" dirty="0">
                <a:solidFill>
                  <a:srgbClr val="FFFFFF"/>
                </a:solidFill>
                <a:latin typeface="Poiret One"/>
                <a:ea typeface="Poiret One"/>
                <a:cs typeface="Poiret One"/>
                <a:sym typeface="Poiret One"/>
              </a:rPr>
              <a:t>3</a:t>
            </a:r>
            <a:endParaRPr lang="en" sz="7200" b="0" i="0" u="none" strike="noStrike" cap="none" baseline="0" dirty="0">
              <a:solidFill>
                <a:srgbClr val="FFFFFF"/>
              </a:solidFill>
              <a:latin typeface="Poiret One"/>
              <a:ea typeface="Poiret One"/>
              <a:cs typeface="Poiret One"/>
              <a:sym typeface="Poiret One"/>
              <a:rtl val="0"/>
            </a:endParaRPr>
          </a:p>
        </p:txBody>
      </p:sp>
    </p:spTree>
    <p:extLst>
      <p:ext uri="{BB962C8B-B14F-4D97-AF65-F5344CB8AC3E}">
        <p14:creationId xmlns:p14="http://schemas.microsoft.com/office/powerpoint/2010/main" val="130655012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Shape 753"/>
          <p:cNvPicPr preferRelativeResize="0"/>
          <p:nvPr/>
        </p:nvPicPr>
        <p:blipFill rotWithShape="1">
          <a:blip r:embed="rId3">
            <a:alphaModFix/>
          </a:blip>
          <a:srcRect/>
          <a:stretch/>
        </p:blipFill>
        <p:spPr>
          <a:xfrm>
            <a:off x="4828650" y="3679874"/>
            <a:ext cx="619799" cy="619799"/>
          </a:xfrm>
          <a:prstGeom prst="rect">
            <a:avLst/>
          </a:prstGeom>
          <a:noFill/>
          <a:ln>
            <a:noFill/>
          </a:ln>
        </p:spPr>
      </p:pic>
      <p:sp>
        <p:nvSpPr>
          <p:cNvPr id="754" name="Shape 754"/>
          <p:cNvSpPr txBox="1">
            <a:spLocks noGrp="1"/>
          </p:cNvSpPr>
          <p:nvPr>
            <p:ph type="subTitle" idx="4294967295"/>
          </p:nvPr>
        </p:nvSpPr>
        <p:spPr>
          <a:xfrm>
            <a:off x="3040133" y="3854775"/>
            <a:ext cx="2145299" cy="33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 sz="1200" b="0" i="0" u="none" strike="noStrike" cap="none" baseline="0">
                <a:solidFill>
                  <a:srgbClr val="000000"/>
                </a:solidFill>
                <a:latin typeface="Helvetica Neue"/>
                <a:ea typeface="Helvetica Neue"/>
                <a:cs typeface="Helvetica Neue"/>
                <a:sym typeface="Helvetica Neue"/>
                <a:rtl val="0"/>
              </a:rPr>
              <a:t>linkedin</a:t>
            </a:r>
            <a:r>
              <a:rPr lang="en" sz="1200">
                <a:latin typeface="Helvetica Neue"/>
                <a:ea typeface="Helvetica Neue"/>
                <a:cs typeface="Helvetica Neue"/>
                <a:sym typeface="Helvetica Neue"/>
                <a:rtl val="0"/>
              </a:rPr>
              <a:t>/in/blochkfir</a:t>
            </a:r>
          </a:p>
        </p:txBody>
      </p:sp>
      <p:pic>
        <p:nvPicPr>
          <p:cNvPr id="755" name="Shape 755"/>
          <p:cNvPicPr preferRelativeResize="0"/>
          <p:nvPr/>
        </p:nvPicPr>
        <p:blipFill rotWithShape="1">
          <a:blip r:embed="rId4">
            <a:alphaModFix/>
          </a:blip>
          <a:srcRect/>
          <a:stretch/>
        </p:blipFill>
        <p:spPr>
          <a:xfrm>
            <a:off x="2540025" y="3616950"/>
            <a:ext cx="686724" cy="686724"/>
          </a:xfrm>
          <a:prstGeom prst="rect">
            <a:avLst/>
          </a:prstGeom>
          <a:noFill/>
          <a:ln>
            <a:noFill/>
          </a:ln>
        </p:spPr>
      </p:pic>
      <p:pic>
        <p:nvPicPr>
          <p:cNvPr id="757" name="Shape 757"/>
          <p:cNvPicPr preferRelativeResize="0"/>
          <p:nvPr/>
        </p:nvPicPr>
        <p:blipFill rotWithShape="1">
          <a:blip r:embed="rId5">
            <a:alphaModFix/>
          </a:blip>
          <a:srcRect/>
          <a:stretch/>
        </p:blipFill>
        <p:spPr>
          <a:xfrm>
            <a:off x="7577575" y="4744375"/>
            <a:ext cx="1350674" cy="179723"/>
          </a:xfrm>
          <a:prstGeom prst="rect">
            <a:avLst/>
          </a:prstGeom>
          <a:noFill/>
          <a:ln>
            <a:noFill/>
          </a:ln>
        </p:spPr>
      </p:pic>
      <p:grpSp>
        <p:nvGrpSpPr>
          <p:cNvPr id="758" name="Shape 758"/>
          <p:cNvGrpSpPr/>
          <p:nvPr/>
        </p:nvGrpSpPr>
        <p:grpSpPr>
          <a:xfrm>
            <a:off x="6827532" y="3784199"/>
            <a:ext cx="1737167" cy="411299"/>
            <a:chOff x="6827532" y="3784199"/>
            <a:chExt cx="1737167" cy="411299"/>
          </a:xfrm>
        </p:grpSpPr>
        <p:pic>
          <p:nvPicPr>
            <p:cNvPr id="759" name="Shape 759"/>
            <p:cNvPicPr preferRelativeResize="0"/>
            <p:nvPr/>
          </p:nvPicPr>
          <p:blipFill rotWithShape="1">
            <a:blip r:embed="rId6">
              <a:alphaModFix/>
            </a:blip>
            <a:srcRect/>
            <a:stretch/>
          </p:blipFill>
          <p:spPr>
            <a:xfrm>
              <a:off x="6827532" y="3784199"/>
              <a:ext cx="412500" cy="411299"/>
            </a:xfrm>
            <a:prstGeom prst="rect">
              <a:avLst/>
            </a:prstGeom>
            <a:noFill/>
            <a:ln>
              <a:noFill/>
            </a:ln>
          </p:spPr>
        </p:pic>
        <p:sp>
          <p:nvSpPr>
            <p:cNvPr id="760" name="Shape 760"/>
            <p:cNvSpPr txBox="1"/>
            <p:nvPr/>
          </p:nvSpPr>
          <p:spPr>
            <a:xfrm>
              <a:off x="7214100" y="3858487"/>
              <a:ext cx="1350599" cy="22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200" b="0" i="0" u="none" strike="noStrike" cap="none" baseline="0">
                  <a:solidFill>
                    <a:srgbClr val="000000"/>
                  </a:solidFill>
                  <a:latin typeface="Arial"/>
                  <a:ea typeface="Arial"/>
                  <a:cs typeface="Arial"/>
                  <a:sym typeface="Arial"/>
                  <a:rtl val="0"/>
                </a:rPr>
                <a:t>github.com/kfiron</a:t>
              </a:r>
            </a:p>
          </p:txBody>
        </p:sp>
      </p:grpSp>
      <p:sp>
        <p:nvSpPr>
          <p:cNvPr id="761" name="Shape 761"/>
          <p:cNvSpPr txBox="1">
            <a:spLocks noGrp="1"/>
          </p:cNvSpPr>
          <p:nvPr>
            <p:ph type="subTitle" idx="4294967295"/>
          </p:nvPr>
        </p:nvSpPr>
        <p:spPr>
          <a:xfrm>
            <a:off x="5258575" y="3854787"/>
            <a:ext cx="1277999" cy="33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 sz="1200" b="0" i="0" u="none" strike="noStrike" cap="none" baseline="0" dirty="0">
                <a:solidFill>
                  <a:srgbClr val="000000"/>
                </a:solidFill>
                <a:latin typeface="Helvetica Neue"/>
                <a:ea typeface="Helvetica Neue"/>
                <a:cs typeface="Helvetica Neue"/>
                <a:sym typeface="Helvetica Neue"/>
                <a:rtl val="0"/>
              </a:rPr>
              <a:t>@</a:t>
            </a:r>
            <a:r>
              <a:rPr lang="en" sz="1200" dirty="0">
                <a:latin typeface="Helvetica Neue"/>
                <a:ea typeface="Helvetica Neue"/>
                <a:cs typeface="Helvetica Neue"/>
                <a:sym typeface="Helvetica Neue"/>
                <a:rtl val="0"/>
              </a:rPr>
              <a:t>kfirondev</a:t>
            </a:r>
          </a:p>
        </p:txBody>
      </p:sp>
      <p:pic>
        <p:nvPicPr>
          <p:cNvPr id="762" name="Shape 762"/>
          <p:cNvPicPr preferRelativeResize="0"/>
          <p:nvPr/>
        </p:nvPicPr>
        <p:blipFill rotWithShape="1">
          <a:blip r:embed="rId7">
            <a:alphaModFix/>
          </a:blip>
          <a:srcRect/>
          <a:stretch/>
        </p:blipFill>
        <p:spPr>
          <a:xfrm>
            <a:off x="609049" y="3698012"/>
            <a:ext cx="545999" cy="545999"/>
          </a:xfrm>
          <a:prstGeom prst="rect">
            <a:avLst/>
          </a:prstGeom>
          <a:noFill/>
          <a:ln>
            <a:noFill/>
          </a:ln>
        </p:spPr>
      </p:pic>
      <p:sp>
        <p:nvSpPr>
          <p:cNvPr id="763" name="Shape 763"/>
          <p:cNvSpPr txBox="1">
            <a:spLocks noGrp="1"/>
          </p:cNvSpPr>
          <p:nvPr>
            <p:ph type="subTitle" idx="4294967295"/>
          </p:nvPr>
        </p:nvSpPr>
        <p:spPr>
          <a:xfrm>
            <a:off x="1087999" y="3821462"/>
            <a:ext cx="1317299" cy="33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 sz="1200" dirty="0">
                <a:latin typeface="Helvetica Neue"/>
                <a:ea typeface="Helvetica Neue"/>
                <a:cs typeface="Helvetica Neue"/>
                <a:sym typeface="Helvetica Neue"/>
              </a:rPr>
              <a:t>kfirb</a:t>
            </a:r>
            <a:r>
              <a:rPr lang="en" sz="1200" b="0" i="0" u="none" strike="noStrike" cap="none" baseline="0" dirty="0">
                <a:solidFill>
                  <a:srgbClr val="000000"/>
                </a:solidFill>
                <a:latin typeface="Helvetica Neue"/>
                <a:ea typeface="Helvetica Neue"/>
                <a:cs typeface="Helvetica Neue"/>
                <a:sym typeface="Helvetica Neue"/>
                <a:rtl val="0"/>
              </a:rPr>
              <a:t>@wix.com</a:t>
            </a:r>
          </a:p>
        </p:txBody>
      </p:sp>
      <p:sp>
        <p:nvSpPr>
          <p:cNvPr id="13" name="Shape 756"/>
          <p:cNvSpPr txBox="1">
            <a:spLocks/>
          </p:cNvSpPr>
          <p:nvPr/>
        </p:nvSpPr>
        <p:spPr>
          <a:xfrm>
            <a:off x="586150" y="2877488"/>
            <a:ext cx="2758499" cy="48569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buClr>
                <a:srgbClr val="000000"/>
              </a:buClr>
              <a:buFont typeface="Arial"/>
              <a:buNone/>
            </a:pPr>
            <a:r>
              <a:rPr lang="en" b="1" dirty="0" smtClean="0"/>
              <a:t>Kfir Bloch</a:t>
            </a:r>
            <a:endParaRPr lang="en" b="1"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subTitle" idx="1"/>
          </p:nvPr>
        </p:nvSpPr>
        <p:spPr>
          <a:xfrm>
            <a:off x="586150" y="2904444"/>
            <a:ext cx="2756955" cy="784798"/>
          </a:xfrm>
          <a:prstGeom prst="rect">
            <a:avLst/>
          </a:prstGeom>
          <a:noFill/>
          <a:ln>
            <a:noFill/>
          </a:ln>
        </p:spPr>
        <p:txBody>
          <a:bodyPr lIns="91425" tIns="91425" rIns="91425" bIns="91425" anchor="ctr" anchorCtr="0">
            <a:noAutofit/>
          </a:bodyPr>
          <a:lstStyle/>
          <a:p>
            <a:pPr lvl="0"/>
            <a:r>
              <a:rPr lang="en-US" b="1" dirty="0" err="1" smtClean="0">
                <a:solidFill>
                  <a:srgbClr val="3DBFDA"/>
                </a:solidFill>
              </a:rPr>
              <a:t>Wix</a:t>
            </a:r>
            <a:r>
              <a:rPr lang="en-US" b="1" dirty="0" smtClean="0">
                <a:solidFill>
                  <a:srgbClr val="3DBFDA"/>
                </a:solidFill>
              </a:rPr>
              <a:t> Engineering Blog</a:t>
            </a:r>
            <a:r>
              <a:rPr lang="en-US" b="1" dirty="0" smtClean="0"/>
              <a:t> </a:t>
            </a:r>
            <a:br>
              <a:rPr lang="en-US" b="1" dirty="0" smtClean="0"/>
            </a:br>
            <a:r>
              <a:rPr lang="en-US" b="1" dirty="0" smtClean="0"/>
              <a:t>http</a:t>
            </a:r>
            <a:r>
              <a:rPr lang="en-US" b="1" dirty="0"/>
              <a:t>://engineering.wix.com/</a:t>
            </a:r>
            <a:endParaRPr sz="1400" b="1" i="0" u="none" strike="noStrike" cap="none" baseline="0" dirty="0">
              <a:solidFill>
                <a:srgbClr val="666666"/>
              </a:solidFill>
              <a:sym typeface="Arial"/>
              <a:rtl val="0"/>
            </a:endParaRPr>
          </a:p>
        </p:txBody>
      </p:sp>
      <p:sp>
        <p:nvSpPr>
          <p:cNvPr id="769" name="Shape 769"/>
          <p:cNvSpPr txBox="1">
            <a:spLocks noGrp="1"/>
          </p:cNvSpPr>
          <p:nvPr>
            <p:ph type="subTitle" idx="2"/>
          </p:nvPr>
        </p:nvSpPr>
        <p:spPr>
          <a:xfrm>
            <a:off x="586150" y="3666461"/>
            <a:ext cx="383345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666666"/>
              </a:buClr>
              <a:buFont typeface="Arial"/>
              <a:buNone/>
            </a:pPr>
            <a:r>
              <a:rPr lang="en-US" b="1" dirty="0" smtClean="0">
                <a:solidFill>
                  <a:srgbClr val="3DBFDA"/>
                </a:solidFill>
              </a:rPr>
              <a:t>We are hiring</a:t>
            </a:r>
            <a:r>
              <a:rPr lang="en-US" dirty="0" smtClean="0"/>
              <a:t> </a:t>
            </a:r>
            <a:br>
              <a:rPr lang="en-US" dirty="0" smtClean="0"/>
            </a:br>
            <a:r>
              <a:rPr lang="en-US" b="1" dirty="0" smtClean="0"/>
              <a:t>http://jobs.wix.com</a:t>
            </a:r>
            <a:endParaRPr sz="1400" b="0" i="0" u="none" strike="noStrike" cap="none" baseline="0" dirty="0">
              <a:solidFill>
                <a:srgbClr val="666666"/>
              </a:solidFill>
              <a:latin typeface="Arial"/>
              <a:ea typeface="Arial"/>
              <a:cs typeface="Arial"/>
              <a:sym typeface="Arial"/>
              <a:rtl val="0"/>
            </a:endParaRPr>
          </a:p>
        </p:txBody>
      </p:sp>
      <p:pic>
        <p:nvPicPr>
          <p:cNvPr id="770" name="Shape 770"/>
          <p:cNvPicPr preferRelativeResize="0"/>
          <p:nvPr/>
        </p:nvPicPr>
        <p:blipFill rotWithShape="1">
          <a:blip r:embed="rId3">
            <a:alphaModFix/>
          </a:blip>
          <a:srcRect/>
          <a:stretch/>
        </p:blipFill>
        <p:spPr>
          <a:xfrm>
            <a:off x="7577575" y="4744375"/>
            <a:ext cx="1350674" cy="179723"/>
          </a:xfrm>
          <a:prstGeom prst="rect">
            <a:avLst/>
          </a:prstGeom>
          <a:noFill/>
          <a:ln>
            <a:noFill/>
          </a:ln>
        </p:spPr>
      </p:pic>
      <p:sp>
        <p:nvSpPr>
          <p:cNvPr id="7" name="Shape 756"/>
          <p:cNvSpPr txBox="1">
            <a:spLocks/>
          </p:cNvSpPr>
          <p:nvPr/>
        </p:nvSpPr>
        <p:spPr>
          <a:xfrm>
            <a:off x="586150" y="4475882"/>
            <a:ext cx="2758499" cy="48569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buClr>
                <a:srgbClr val="000000"/>
              </a:buClr>
              <a:buFont typeface="Arial"/>
              <a:buNone/>
            </a:pPr>
            <a:r>
              <a:rPr lang="en" b="1" dirty="0" smtClean="0">
                <a:solidFill>
                  <a:schemeClr val="tx2">
                    <a:lumMod val="50000"/>
                  </a:schemeClr>
                </a:solidFill>
              </a:rPr>
              <a:t>Kfir Bloch</a:t>
            </a:r>
            <a:endParaRPr lang="en" b="1" dirty="0">
              <a:solidFill>
                <a:schemeClr val="tx2">
                  <a:lumMod val="50000"/>
                </a:schemeClr>
              </a:solidFill>
            </a:endParaRPr>
          </a:p>
        </p:txBody>
      </p:sp>
      <p:grpSp>
        <p:nvGrpSpPr>
          <p:cNvPr id="2" name="Group 1"/>
          <p:cNvGrpSpPr/>
          <p:nvPr/>
        </p:nvGrpSpPr>
        <p:grpSpPr>
          <a:xfrm>
            <a:off x="2033972" y="4395488"/>
            <a:ext cx="1746902" cy="619799"/>
            <a:chOff x="4880406" y="4102568"/>
            <a:chExt cx="1746902" cy="619799"/>
          </a:xfrm>
        </p:grpSpPr>
        <p:pic>
          <p:nvPicPr>
            <p:cNvPr id="6" name="Shape 753"/>
            <p:cNvPicPr preferRelativeResize="0"/>
            <p:nvPr/>
          </p:nvPicPr>
          <p:blipFill rotWithShape="1">
            <a:blip r:embed="rId4">
              <a:alphaModFix/>
            </a:blip>
            <a:srcRect/>
            <a:stretch/>
          </p:blipFill>
          <p:spPr>
            <a:xfrm>
              <a:off x="4880406" y="4102568"/>
              <a:ext cx="619799" cy="619799"/>
            </a:xfrm>
            <a:prstGeom prst="rect">
              <a:avLst/>
            </a:prstGeom>
            <a:noFill/>
            <a:ln>
              <a:noFill/>
            </a:ln>
          </p:spPr>
        </p:pic>
        <p:sp>
          <p:nvSpPr>
            <p:cNvPr id="8" name="Shape 761"/>
            <p:cNvSpPr txBox="1">
              <a:spLocks/>
            </p:cNvSpPr>
            <p:nvPr/>
          </p:nvSpPr>
          <p:spPr>
            <a:xfrm>
              <a:off x="5349309" y="4257513"/>
              <a:ext cx="1277999" cy="33659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buClr>
                  <a:srgbClr val="000000"/>
                </a:buClr>
                <a:buSzPct val="25000"/>
                <a:buFont typeface="Helvetica Neue"/>
                <a:buNone/>
              </a:pPr>
              <a:r>
                <a:rPr lang="en" b="1" dirty="0">
                  <a:solidFill>
                    <a:srgbClr val="666666"/>
                  </a:solidFill>
                  <a:sym typeface="Helvetica Neue"/>
                </a:rPr>
                <a:t>@kfirondev</a:t>
              </a:r>
            </a:p>
          </p:txBody>
        </p:sp>
      </p:grpSp>
      <p:sp>
        <p:nvSpPr>
          <p:cNvPr id="10" name="Shape 769"/>
          <p:cNvSpPr txBox="1">
            <a:spLocks/>
          </p:cNvSpPr>
          <p:nvPr/>
        </p:nvSpPr>
        <p:spPr>
          <a:xfrm>
            <a:off x="2653771" y="3666461"/>
            <a:ext cx="3833450" cy="393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l" rtl="0">
              <a:lnSpc>
                <a:spcPct val="100000"/>
              </a:lnSpc>
              <a:spcBef>
                <a:spcPts val="0"/>
              </a:spcBef>
              <a:spcAft>
                <a:spcPts val="0"/>
              </a:spcAft>
              <a:buClr>
                <a:srgbClr val="666666"/>
              </a:buClr>
              <a:buFont typeface="Arial"/>
              <a:buNone/>
              <a:defRPr sz="1400" b="0" i="0" u="none" strike="noStrike" cap="none" baseline="0">
                <a:solidFill>
                  <a:srgbClr val="666666"/>
                </a:solidFill>
                <a:latin typeface="Arial"/>
                <a:ea typeface="Arial"/>
                <a:cs typeface="Arial"/>
                <a:sym typeface="Arial"/>
                <a:rtl val="0"/>
              </a:defRPr>
            </a:lvl1pPr>
            <a:lvl2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2pPr>
            <a:lvl3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3pPr>
            <a:lvl4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4pPr>
            <a:lvl5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5pPr>
            <a:lvl6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6pPr>
            <a:lvl7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7pPr>
            <a:lvl8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8pPr>
            <a:lvl9pPr marL="0" marR="0" indent="0" algn="l" rtl="0">
              <a:lnSpc>
                <a:spcPct val="100000"/>
              </a:lnSpc>
              <a:spcBef>
                <a:spcPts val="0"/>
              </a:spcBef>
              <a:spcAft>
                <a:spcPts val="0"/>
              </a:spcAft>
              <a:buClr>
                <a:srgbClr val="666666"/>
              </a:buClr>
              <a:buFont typeface="Arial"/>
              <a:buNone/>
              <a:defRPr sz="3000" b="0" i="0" u="none" strike="noStrike" cap="none" baseline="0">
                <a:solidFill>
                  <a:srgbClr val="666666"/>
                </a:solidFill>
                <a:latin typeface="Arial"/>
                <a:ea typeface="Arial"/>
                <a:cs typeface="Arial"/>
                <a:sym typeface="Arial"/>
                <a:rtl val="0"/>
              </a:defRPr>
            </a:lvl9pPr>
          </a:lstStyle>
          <a:p>
            <a:r>
              <a:rPr lang="en-US" b="1" dirty="0" smtClean="0">
                <a:solidFill>
                  <a:srgbClr val="3DBFDA"/>
                </a:solidFill>
              </a:rPr>
              <a:t>email</a:t>
            </a:r>
            <a:r>
              <a:rPr lang="en-US" dirty="0" smtClean="0"/>
              <a:t/>
            </a:r>
            <a:br>
              <a:rPr lang="en-US" dirty="0" smtClean="0"/>
            </a:br>
            <a:r>
              <a:rPr lang="en-US" b="1" dirty="0" smtClean="0"/>
              <a:t>jobs@wix.com</a:t>
            </a:r>
            <a:endParaRPr lang="en-US" b="1"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Shape 471"/>
          <p:cNvPicPr preferRelativeResize="0"/>
          <p:nvPr/>
        </p:nvPicPr>
        <p:blipFill>
          <a:blip r:embed="rId3">
            <a:alphaModFix/>
          </a:blip>
          <a:stretch>
            <a:fillRect/>
          </a:stretch>
        </p:blipFill>
        <p:spPr>
          <a:xfrm>
            <a:off x="8063090" y="4729450"/>
            <a:ext cx="868100" cy="205825"/>
          </a:xfrm>
          <a:prstGeom prst="rect">
            <a:avLst/>
          </a:prstGeom>
          <a:noFill/>
          <a:ln>
            <a:noFill/>
          </a:ln>
        </p:spPr>
      </p:pic>
      <p:sp>
        <p:nvSpPr>
          <p:cNvPr id="472" name="Shape 472"/>
          <p:cNvSpPr txBox="1">
            <a:spLocks noGrp="1"/>
          </p:cNvSpPr>
          <p:nvPr>
            <p:ph type="ctrTitle"/>
          </p:nvPr>
        </p:nvSpPr>
        <p:spPr>
          <a:xfrm>
            <a:off x="511700" y="1095700"/>
            <a:ext cx="3457500" cy="927599"/>
          </a:xfrm>
          <a:prstGeom prst="rect">
            <a:avLst/>
          </a:prstGeom>
        </p:spPr>
        <p:txBody>
          <a:bodyPr lIns="91425" tIns="91425" rIns="91425" bIns="91425" anchor="ctr" anchorCtr="0">
            <a:noAutofit/>
          </a:bodyPr>
          <a:lstStyle/>
          <a:p>
            <a:pPr lvl="0" rtl="0">
              <a:spcBef>
                <a:spcPts val="0"/>
              </a:spcBef>
              <a:buNone/>
            </a:pPr>
            <a:r>
              <a:rPr lang="en-US" dirty="0" smtClean="0"/>
              <a:t>Kfir Bloch</a:t>
            </a:r>
            <a:endParaRPr lang="en" dirty="0"/>
          </a:p>
        </p:txBody>
      </p:sp>
      <p:sp>
        <p:nvSpPr>
          <p:cNvPr id="473" name="Shape 473"/>
          <p:cNvSpPr/>
          <p:nvPr/>
        </p:nvSpPr>
        <p:spPr>
          <a:xfrm>
            <a:off x="4972525" y="1386925"/>
            <a:ext cx="2190000" cy="2292899"/>
          </a:xfrm>
          <a:prstGeom prst="rect">
            <a:avLst/>
          </a:prstGeom>
          <a:noFill/>
          <a:ln w="19050" cap="flat" cmpd="sng">
            <a:solidFill>
              <a:srgbClr val="64D4D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74" name="Shape 474"/>
          <p:cNvSpPr txBox="1">
            <a:spLocks noGrp="1"/>
          </p:cNvSpPr>
          <p:nvPr>
            <p:ph type="subTitle" idx="1"/>
          </p:nvPr>
        </p:nvSpPr>
        <p:spPr>
          <a:xfrm>
            <a:off x="5124925" y="2306275"/>
            <a:ext cx="1760100" cy="392399"/>
          </a:xfrm>
          <a:prstGeom prst="rect">
            <a:avLst/>
          </a:prstGeom>
        </p:spPr>
        <p:txBody>
          <a:bodyPr lIns="91425" tIns="91425" rIns="91425" bIns="91425" anchor="ctr" anchorCtr="0">
            <a:noAutofit/>
          </a:bodyPr>
          <a:lstStyle/>
          <a:p>
            <a:pPr lvl="0" algn="ctr" rtl="0">
              <a:spcBef>
                <a:spcPts val="0"/>
              </a:spcBef>
              <a:buNone/>
            </a:pPr>
            <a:r>
              <a:rPr lang="en" sz="1200" dirty="0">
                <a:solidFill>
                  <a:srgbClr val="000000"/>
                </a:solidFill>
                <a:latin typeface="Helvetica Neue"/>
                <a:ea typeface="Helvetica Neue"/>
                <a:cs typeface="Helvetica Neue"/>
                <a:sym typeface="Helvetica Neue"/>
              </a:rPr>
              <a:t>Your pic here</a:t>
            </a:r>
          </a:p>
        </p:txBody>
      </p:sp>
      <p:sp>
        <p:nvSpPr>
          <p:cNvPr id="475" name="Shape 475"/>
          <p:cNvSpPr txBox="1">
            <a:spLocks noGrp="1"/>
          </p:cNvSpPr>
          <p:nvPr>
            <p:ph type="subTitle" idx="2"/>
          </p:nvPr>
        </p:nvSpPr>
        <p:spPr>
          <a:xfrm>
            <a:off x="511699" y="2011025"/>
            <a:ext cx="4108853" cy="745500"/>
          </a:xfrm>
          <a:prstGeom prst="rect">
            <a:avLst/>
          </a:prstGeom>
        </p:spPr>
        <p:txBody>
          <a:bodyPr lIns="91425" tIns="91425" rIns="91425" bIns="91425" anchor="ctr" anchorCtr="0">
            <a:noAutofit/>
          </a:bodyPr>
          <a:lstStyle/>
          <a:p>
            <a:pPr marL="285750" lvl="0" indent="-285750" rtl="0">
              <a:spcBef>
                <a:spcPts val="0"/>
              </a:spcBef>
              <a:buFont typeface="Arial"/>
              <a:buChar char="•"/>
            </a:pPr>
            <a:r>
              <a:rPr lang="en-US" dirty="0" smtClean="0">
                <a:solidFill>
                  <a:srgbClr val="000000"/>
                </a:solidFill>
                <a:latin typeface="Helvetica Neue"/>
                <a:ea typeface="Helvetica Neue"/>
                <a:cs typeface="Helvetica Neue"/>
                <a:sym typeface="Helvetica Neue"/>
              </a:rPr>
              <a:t>Head of backend engineering @ Wix</a:t>
            </a:r>
          </a:p>
          <a:p>
            <a:pPr marL="285750" lvl="0" indent="-285750" rtl="0">
              <a:spcBef>
                <a:spcPts val="0"/>
              </a:spcBef>
              <a:buFont typeface="Arial"/>
              <a:buChar char="•"/>
            </a:pPr>
            <a:r>
              <a:rPr lang="en-US" dirty="0" smtClean="0">
                <a:solidFill>
                  <a:srgbClr val="000000"/>
                </a:solidFill>
              </a:rPr>
              <a:t>17 years experience as hands-on developer</a:t>
            </a:r>
          </a:p>
          <a:p>
            <a:pPr marL="285750" lvl="0" indent="-285750" rtl="0">
              <a:spcBef>
                <a:spcPts val="0"/>
              </a:spcBef>
              <a:buFont typeface="Arial"/>
              <a:buChar char="•"/>
            </a:pPr>
            <a:r>
              <a:rPr lang="en-US" dirty="0" smtClean="0">
                <a:solidFill>
                  <a:srgbClr val="000000"/>
                </a:solidFill>
                <a:latin typeface="Helvetica Neue"/>
                <a:ea typeface="Helvetica Neue"/>
                <a:cs typeface="Helvetica Neue"/>
                <a:sym typeface="Helvetica Neue"/>
              </a:rPr>
              <a:t>Joined Wix 5 years ago</a:t>
            </a:r>
            <a:endParaRPr lang="en" dirty="0">
              <a:solidFill>
                <a:srgbClr val="000000"/>
              </a:solidFill>
              <a:latin typeface="Helvetica Neue"/>
              <a:ea typeface="Helvetica Neue"/>
              <a:cs typeface="Helvetica Neue"/>
              <a:sym typeface="Helvetica Neue"/>
            </a:endParaRPr>
          </a:p>
        </p:txBody>
      </p:sp>
      <p:pic>
        <p:nvPicPr>
          <p:cNvPr id="2" name="Picture 1" descr="kfir-pi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4164" y="1533512"/>
            <a:ext cx="2022440" cy="2022440"/>
          </a:xfrm>
          <a:prstGeom prst="rect">
            <a:avLst/>
          </a:prstGeom>
        </p:spPr>
      </p:pic>
      <p:pic>
        <p:nvPicPr>
          <p:cNvPr id="8" name="Shape 753"/>
          <p:cNvPicPr preferRelativeResize="0"/>
          <p:nvPr/>
        </p:nvPicPr>
        <p:blipFill rotWithShape="1">
          <a:blip r:embed="rId5">
            <a:alphaModFix/>
          </a:blip>
          <a:srcRect/>
          <a:stretch/>
        </p:blipFill>
        <p:spPr>
          <a:xfrm>
            <a:off x="4828650" y="3943358"/>
            <a:ext cx="619799" cy="619799"/>
          </a:xfrm>
          <a:prstGeom prst="rect">
            <a:avLst/>
          </a:prstGeom>
          <a:noFill/>
          <a:ln>
            <a:noFill/>
          </a:ln>
        </p:spPr>
      </p:pic>
      <p:sp>
        <p:nvSpPr>
          <p:cNvPr id="9" name="Shape 754"/>
          <p:cNvSpPr txBox="1">
            <a:spLocks/>
          </p:cNvSpPr>
          <p:nvPr/>
        </p:nvSpPr>
        <p:spPr>
          <a:xfrm>
            <a:off x="3040133" y="4118259"/>
            <a:ext cx="2145299" cy="33659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buClr>
                <a:srgbClr val="000000"/>
              </a:buClr>
              <a:buSzPct val="25000"/>
              <a:buFont typeface="Helvetica Neue"/>
              <a:buNone/>
            </a:pPr>
            <a:r>
              <a:rPr lang="en" sz="1200" smtClean="0">
                <a:latin typeface="Helvetica Neue"/>
                <a:ea typeface="Helvetica Neue"/>
                <a:cs typeface="Helvetica Neue"/>
                <a:sym typeface="Helvetica Neue"/>
              </a:rPr>
              <a:t>linkedin/in/blochkfir</a:t>
            </a:r>
            <a:endParaRPr lang="en" sz="1200">
              <a:latin typeface="Helvetica Neue"/>
              <a:ea typeface="Helvetica Neue"/>
              <a:cs typeface="Helvetica Neue"/>
              <a:sym typeface="Helvetica Neue"/>
            </a:endParaRPr>
          </a:p>
        </p:txBody>
      </p:sp>
      <p:pic>
        <p:nvPicPr>
          <p:cNvPr id="10" name="Shape 755"/>
          <p:cNvPicPr preferRelativeResize="0"/>
          <p:nvPr/>
        </p:nvPicPr>
        <p:blipFill rotWithShape="1">
          <a:blip r:embed="rId6">
            <a:alphaModFix/>
          </a:blip>
          <a:srcRect/>
          <a:stretch/>
        </p:blipFill>
        <p:spPr>
          <a:xfrm>
            <a:off x="2540025" y="3880434"/>
            <a:ext cx="686724" cy="686724"/>
          </a:xfrm>
          <a:prstGeom prst="rect">
            <a:avLst/>
          </a:prstGeom>
          <a:noFill/>
          <a:ln>
            <a:noFill/>
          </a:ln>
        </p:spPr>
      </p:pic>
      <p:grpSp>
        <p:nvGrpSpPr>
          <p:cNvPr id="11" name="Shape 758"/>
          <p:cNvGrpSpPr/>
          <p:nvPr/>
        </p:nvGrpSpPr>
        <p:grpSpPr>
          <a:xfrm>
            <a:off x="6827532" y="4047683"/>
            <a:ext cx="1737167" cy="411299"/>
            <a:chOff x="6827532" y="3784199"/>
            <a:chExt cx="1737167" cy="411299"/>
          </a:xfrm>
        </p:grpSpPr>
        <p:pic>
          <p:nvPicPr>
            <p:cNvPr id="12" name="Shape 759"/>
            <p:cNvPicPr preferRelativeResize="0"/>
            <p:nvPr/>
          </p:nvPicPr>
          <p:blipFill rotWithShape="1">
            <a:blip r:embed="rId7">
              <a:alphaModFix/>
            </a:blip>
            <a:srcRect/>
            <a:stretch/>
          </p:blipFill>
          <p:spPr>
            <a:xfrm>
              <a:off x="6827532" y="3784199"/>
              <a:ext cx="412500" cy="411299"/>
            </a:xfrm>
            <a:prstGeom prst="rect">
              <a:avLst/>
            </a:prstGeom>
            <a:noFill/>
            <a:ln>
              <a:noFill/>
            </a:ln>
          </p:spPr>
        </p:pic>
        <p:sp>
          <p:nvSpPr>
            <p:cNvPr id="13" name="Shape 760"/>
            <p:cNvSpPr txBox="1"/>
            <p:nvPr/>
          </p:nvSpPr>
          <p:spPr>
            <a:xfrm>
              <a:off x="7214100" y="3858487"/>
              <a:ext cx="1350599" cy="2250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200" b="0" i="0" u="none" strike="noStrike" cap="none" baseline="0">
                  <a:solidFill>
                    <a:srgbClr val="000000"/>
                  </a:solidFill>
                  <a:latin typeface="Arial"/>
                  <a:ea typeface="Arial"/>
                  <a:cs typeface="Arial"/>
                  <a:sym typeface="Arial"/>
                  <a:rtl val="0"/>
                </a:rPr>
                <a:t>github.com/kfiron</a:t>
              </a:r>
            </a:p>
          </p:txBody>
        </p:sp>
      </p:grpSp>
      <p:sp>
        <p:nvSpPr>
          <p:cNvPr id="14" name="Shape 761"/>
          <p:cNvSpPr txBox="1">
            <a:spLocks/>
          </p:cNvSpPr>
          <p:nvPr/>
        </p:nvSpPr>
        <p:spPr>
          <a:xfrm>
            <a:off x="5258575" y="4118271"/>
            <a:ext cx="1277999" cy="33659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buClr>
                <a:srgbClr val="000000"/>
              </a:buClr>
              <a:buSzPct val="25000"/>
              <a:buFont typeface="Helvetica Neue"/>
              <a:buNone/>
            </a:pPr>
            <a:r>
              <a:rPr lang="en" sz="1200" smtClean="0">
                <a:latin typeface="Helvetica Neue"/>
                <a:ea typeface="Helvetica Neue"/>
                <a:cs typeface="Helvetica Neue"/>
                <a:sym typeface="Helvetica Neue"/>
              </a:rPr>
              <a:t>@kfirondev</a:t>
            </a:r>
            <a:endParaRPr lang="en" sz="1200" dirty="0">
              <a:latin typeface="Helvetica Neue"/>
              <a:ea typeface="Helvetica Neue"/>
              <a:cs typeface="Helvetica Neue"/>
              <a:sym typeface="Helvetica Neue"/>
            </a:endParaRPr>
          </a:p>
        </p:txBody>
      </p:sp>
      <p:pic>
        <p:nvPicPr>
          <p:cNvPr id="15" name="Shape 762"/>
          <p:cNvPicPr preferRelativeResize="0"/>
          <p:nvPr/>
        </p:nvPicPr>
        <p:blipFill rotWithShape="1">
          <a:blip r:embed="rId8">
            <a:alphaModFix/>
          </a:blip>
          <a:srcRect/>
          <a:stretch/>
        </p:blipFill>
        <p:spPr>
          <a:xfrm>
            <a:off x="609049" y="3961496"/>
            <a:ext cx="545999" cy="545999"/>
          </a:xfrm>
          <a:prstGeom prst="rect">
            <a:avLst/>
          </a:prstGeom>
          <a:noFill/>
          <a:ln>
            <a:noFill/>
          </a:ln>
        </p:spPr>
      </p:pic>
      <p:sp>
        <p:nvSpPr>
          <p:cNvPr id="16" name="Shape 763"/>
          <p:cNvSpPr txBox="1">
            <a:spLocks/>
          </p:cNvSpPr>
          <p:nvPr/>
        </p:nvSpPr>
        <p:spPr>
          <a:xfrm>
            <a:off x="1087999" y="4084946"/>
            <a:ext cx="1317299" cy="33659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buClr>
                <a:srgbClr val="000000"/>
              </a:buClr>
              <a:buSzPct val="25000"/>
              <a:buFont typeface="Helvetica Neue"/>
              <a:buNone/>
            </a:pPr>
            <a:r>
              <a:rPr lang="en" sz="1200" smtClean="0">
                <a:latin typeface="Helvetica Neue"/>
                <a:ea typeface="Helvetica Neue"/>
                <a:cs typeface="Helvetica Neue"/>
                <a:sym typeface="Helvetica Neue"/>
              </a:rPr>
              <a:t>kfirb@wix.com</a:t>
            </a:r>
            <a:endParaRPr lang="en" sz="1200" dirty="0">
              <a:latin typeface="Helvetica Neue"/>
              <a:ea typeface="Helvetica Neue"/>
              <a:cs typeface="Helvetica Neue"/>
              <a:sym typeface="Helvetica Neue"/>
            </a:endParaRPr>
          </a:p>
        </p:txBody>
      </p:sp>
    </p:spTree>
    <p:extLst>
      <p:ext uri="{BB962C8B-B14F-4D97-AF65-F5344CB8AC3E}">
        <p14:creationId xmlns:p14="http://schemas.microsoft.com/office/powerpoint/2010/main" val="28318615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p:nvPr/>
        </p:nvSpPr>
        <p:spPr>
          <a:xfrm>
            <a:off x="149550" y="149400"/>
            <a:ext cx="8845200" cy="4844698"/>
          </a:xfrm>
          <a:prstGeom prst="rect">
            <a:avLst/>
          </a:prstGeom>
          <a:solidFill>
            <a:srgbClr val="3DBFD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322" name="Shape 322"/>
          <p:cNvSpPr txBox="1"/>
          <p:nvPr/>
        </p:nvSpPr>
        <p:spPr>
          <a:xfrm>
            <a:off x="465224" y="1979700"/>
            <a:ext cx="8018376" cy="1018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US" sz="4400" b="1" dirty="0" smtClean="0">
                <a:solidFill>
                  <a:srgbClr val="FFFFFF"/>
                </a:solidFill>
                <a:latin typeface="Helvetica Neue"/>
                <a:ea typeface="Helvetica Neue"/>
                <a:cs typeface="Helvetica Neue"/>
                <a:sym typeface="Helvetica Neue"/>
              </a:rPr>
              <a:t>Definitions</a:t>
            </a:r>
            <a:endParaRPr lang="en" sz="4400" b="1" dirty="0">
              <a:solidFill>
                <a:srgbClr val="FFFFFF"/>
              </a:solidFill>
              <a:latin typeface="Helvetica Neue"/>
              <a:ea typeface="Helvetica Neue"/>
              <a:cs typeface="Helvetica Neue"/>
              <a:sym typeface="Helvetica Neue"/>
            </a:endParaRPr>
          </a:p>
        </p:txBody>
      </p:sp>
      <p:cxnSp>
        <p:nvCxnSpPr>
          <p:cNvPr id="323" name="Shape 323"/>
          <p:cNvCxnSpPr/>
          <p:nvPr/>
        </p:nvCxnSpPr>
        <p:spPr>
          <a:xfrm>
            <a:off x="589200" y="3656250"/>
            <a:ext cx="906300" cy="0"/>
          </a:xfrm>
          <a:prstGeom prst="straightConnector1">
            <a:avLst/>
          </a:prstGeom>
          <a:noFill/>
          <a:ln w="76200" cap="flat" cmpd="sng">
            <a:solidFill>
              <a:srgbClr val="FFFFFF"/>
            </a:solidFill>
            <a:prstDash val="solid"/>
            <a:round/>
            <a:headEnd type="none" w="med" len="med"/>
            <a:tailEnd type="none" w="med" len="med"/>
          </a:ln>
        </p:spPr>
      </p:cxnSp>
      <p:sp>
        <p:nvSpPr>
          <p:cNvPr id="324" name="Shape 324"/>
          <p:cNvSpPr txBox="1"/>
          <p:nvPr/>
        </p:nvSpPr>
        <p:spPr>
          <a:xfrm>
            <a:off x="465225" y="255625"/>
            <a:ext cx="5724900" cy="1129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7200" b="0" i="0" u="none" strike="noStrike" cap="none" baseline="0">
                <a:solidFill>
                  <a:srgbClr val="FFFFFF"/>
                </a:solidFill>
                <a:latin typeface="Poiret One"/>
                <a:ea typeface="Poiret One"/>
                <a:cs typeface="Poiret One"/>
                <a:sym typeface="Poiret One"/>
                <a:rtl val="0"/>
              </a:rPr>
              <a:t>01</a:t>
            </a:r>
          </a:p>
        </p:txBody>
      </p:sp>
    </p:spTree>
    <p:extLst>
      <p:ext uri="{BB962C8B-B14F-4D97-AF65-F5344CB8AC3E}">
        <p14:creationId xmlns:p14="http://schemas.microsoft.com/office/powerpoint/2010/main" val="196156390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Shape 268"/>
          <p:cNvPicPr preferRelativeResize="0"/>
          <p:nvPr/>
        </p:nvPicPr>
        <p:blipFill rotWithShape="1">
          <a:blip r:embed="rId3">
            <a:alphaModFix/>
          </a:blip>
          <a:srcRect/>
          <a:stretch/>
        </p:blipFill>
        <p:spPr>
          <a:xfrm>
            <a:off x="7577575" y="4744375"/>
            <a:ext cx="1350599" cy="179700"/>
          </a:xfrm>
          <a:prstGeom prst="rect">
            <a:avLst/>
          </a:prstGeom>
          <a:noFill/>
          <a:ln>
            <a:noFill/>
          </a:ln>
        </p:spPr>
      </p:pic>
      <p:sp>
        <p:nvSpPr>
          <p:cNvPr id="269" name="Shape 269"/>
          <p:cNvSpPr txBox="1">
            <a:spLocks noGrp="1"/>
          </p:cNvSpPr>
          <p:nvPr>
            <p:ph type="title"/>
          </p:nvPr>
        </p:nvSpPr>
        <p:spPr>
          <a:xfrm>
            <a:off x="1435887" y="1164455"/>
            <a:ext cx="6903300" cy="780300"/>
          </a:xfrm>
          <a:prstGeom prst="rect">
            <a:avLst/>
          </a:prstGeom>
          <a:noFill/>
          <a:ln>
            <a:noFill/>
          </a:ln>
        </p:spPr>
        <p:txBody>
          <a:bodyPr lIns="91425" tIns="91425" rIns="91425" bIns="91425" anchor="t" anchorCtr="0">
            <a:noAutofit/>
          </a:bodyPr>
          <a:lstStyle/>
          <a:p>
            <a:pPr lvl="0">
              <a:lnSpc>
                <a:spcPct val="115000"/>
              </a:lnSpc>
              <a:buClr>
                <a:srgbClr val="000000"/>
              </a:buClr>
              <a:buSzPct val="78571"/>
            </a:pPr>
            <a:r>
              <a:rPr lang="en" sz="1400" b="0" dirty="0">
                <a:solidFill>
                  <a:srgbClr val="000000"/>
                </a:solidFill>
                <a:latin typeface="Arial"/>
                <a:ea typeface="Arial"/>
                <a:cs typeface="Arial"/>
                <a:sym typeface="Arial"/>
              </a:rPr>
              <a:t>Test-driven development (TDD) is a software development process that relies on the repetition of a very short development cycle: </a:t>
            </a:r>
            <a:r>
              <a:rPr lang="en" sz="1400" dirty="0">
                <a:solidFill>
                  <a:srgbClr val="000000"/>
                </a:solidFill>
                <a:latin typeface="Arial"/>
                <a:ea typeface="Arial"/>
                <a:cs typeface="Arial"/>
                <a:sym typeface="Arial"/>
              </a:rPr>
              <a:t>first the developer writes an (initially failing) automated test case that defines a desired improvement or new function, then produces the minimum amount of code to pass that test, and finally refactors the new code to acceptable standards</a:t>
            </a:r>
            <a:r>
              <a:rPr lang="en" sz="1400" b="0" dirty="0">
                <a:solidFill>
                  <a:srgbClr val="000000"/>
                </a:solidFill>
                <a:latin typeface="Arial"/>
                <a:ea typeface="Arial"/>
                <a:cs typeface="Arial"/>
                <a:sym typeface="Arial"/>
              </a:rPr>
              <a:t>. Kent Beck, who is credited with having developed or </a:t>
            </a:r>
            <a:r>
              <a:rPr lang="en" sz="1400" b="0" dirty="0" smtClean="0">
                <a:solidFill>
                  <a:srgbClr val="000000"/>
                </a:solidFill>
                <a:latin typeface="Arial"/>
                <a:ea typeface="Arial"/>
                <a:cs typeface="Arial"/>
                <a:sym typeface="Arial"/>
              </a:rPr>
              <a:t>rediscovered </a:t>
            </a:r>
            <a:r>
              <a:rPr lang="en" sz="1400" b="0" dirty="0">
                <a:solidFill>
                  <a:srgbClr val="000000"/>
                </a:solidFill>
                <a:latin typeface="Arial"/>
                <a:ea typeface="Arial"/>
                <a:cs typeface="Arial"/>
                <a:sym typeface="Arial"/>
              </a:rPr>
              <a:t>the technique, stated in 2003 that TDD encourages simple designs and inspires confidence.</a:t>
            </a:r>
            <a:br>
              <a:rPr lang="en" sz="1400" b="0" dirty="0">
                <a:solidFill>
                  <a:srgbClr val="000000"/>
                </a:solidFill>
                <a:latin typeface="Arial"/>
                <a:ea typeface="Arial"/>
                <a:cs typeface="Arial"/>
                <a:sym typeface="Arial"/>
              </a:rPr>
            </a:br>
            <a:r>
              <a:rPr lang="en" sz="1400" b="0" dirty="0">
                <a:solidFill>
                  <a:srgbClr val="000000"/>
                </a:solidFill>
                <a:latin typeface="Arial"/>
                <a:ea typeface="Arial"/>
                <a:cs typeface="Arial"/>
                <a:sym typeface="Arial"/>
              </a:rPr>
              <a:t/>
            </a:r>
            <a:br>
              <a:rPr lang="en" sz="1400" b="0" dirty="0">
                <a:solidFill>
                  <a:srgbClr val="000000"/>
                </a:solidFill>
                <a:latin typeface="Arial"/>
                <a:ea typeface="Arial"/>
                <a:cs typeface="Arial"/>
                <a:sym typeface="Arial"/>
              </a:rPr>
            </a:br>
            <a:r>
              <a:rPr lang="en" sz="1400" b="0" dirty="0">
                <a:solidFill>
                  <a:srgbClr val="000000"/>
                </a:solidFill>
                <a:latin typeface="Arial"/>
                <a:ea typeface="Arial"/>
                <a:cs typeface="Arial"/>
                <a:sym typeface="Arial"/>
              </a:rPr>
              <a:t>Test-driven development is related to the test-first programming concepts of extreme programming, begun in 1999,[3] but more recently has created more general interest in its own right.</a:t>
            </a:r>
            <a:endParaRPr lang="en" sz="1400" b="0" dirty="0">
              <a:solidFill>
                <a:srgbClr val="000000"/>
              </a:solidFill>
              <a:latin typeface="Arial"/>
              <a:ea typeface="Arial"/>
              <a:cs typeface="Arial"/>
              <a:sym typeface="Arial"/>
            </a:endParaRPr>
          </a:p>
        </p:txBody>
      </p:sp>
      <p:pic>
        <p:nvPicPr>
          <p:cNvPr id="270" name="Shape 270"/>
          <p:cNvPicPr preferRelativeResize="0"/>
          <p:nvPr/>
        </p:nvPicPr>
        <p:blipFill>
          <a:blip r:embed="rId4">
            <a:alphaModFix/>
          </a:blip>
          <a:stretch>
            <a:fillRect/>
          </a:stretch>
        </p:blipFill>
        <p:spPr>
          <a:xfrm>
            <a:off x="721933" y="762433"/>
            <a:ext cx="904875" cy="866775"/>
          </a:xfrm>
          <a:prstGeom prst="rect">
            <a:avLst/>
          </a:prstGeom>
          <a:noFill/>
          <a:ln>
            <a:noFill/>
          </a:ln>
        </p:spPr>
      </p:pic>
      <p:pic>
        <p:nvPicPr>
          <p:cNvPr id="271" name="Shape 271"/>
          <p:cNvPicPr preferRelativeResize="0"/>
          <p:nvPr/>
        </p:nvPicPr>
        <p:blipFill>
          <a:blip r:embed="rId4">
            <a:alphaModFix/>
          </a:blip>
          <a:stretch>
            <a:fillRect/>
          </a:stretch>
        </p:blipFill>
        <p:spPr>
          <a:xfrm rot="10800000">
            <a:off x="7608825" y="3622475"/>
            <a:ext cx="904875" cy="866775"/>
          </a:xfrm>
          <a:prstGeom prst="rect">
            <a:avLst/>
          </a:prstGeom>
          <a:noFill/>
          <a:ln>
            <a:noFill/>
          </a:ln>
        </p:spPr>
      </p:pic>
      <p:pic>
        <p:nvPicPr>
          <p:cNvPr id="272" name="Shape 272"/>
          <p:cNvPicPr preferRelativeResize="0"/>
          <p:nvPr/>
        </p:nvPicPr>
        <p:blipFill>
          <a:blip r:embed="rId5">
            <a:alphaModFix/>
          </a:blip>
          <a:stretch>
            <a:fillRect/>
          </a:stretch>
        </p:blipFill>
        <p:spPr>
          <a:xfrm>
            <a:off x="1663656" y="3327302"/>
            <a:ext cx="2984760" cy="2238574"/>
          </a:xfrm>
          <a:prstGeom prst="rect">
            <a:avLst/>
          </a:prstGeom>
          <a:noFill/>
          <a:ln>
            <a:noFill/>
          </a:ln>
        </p:spPr>
      </p:pic>
      <p:sp>
        <p:nvSpPr>
          <p:cNvPr id="8" name="TextBox 7"/>
          <p:cNvSpPr txBox="1"/>
          <p:nvPr/>
        </p:nvSpPr>
        <p:spPr>
          <a:xfrm>
            <a:off x="166568" y="4656043"/>
            <a:ext cx="1311677" cy="307777"/>
          </a:xfrm>
          <a:prstGeom prst="rect">
            <a:avLst/>
          </a:prstGeom>
          <a:noFill/>
        </p:spPr>
        <p:txBody>
          <a:bodyPr wrap="square" rtlCol="0">
            <a:spAutoFit/>
          </a:bodyPr>
          <a:lstStyle>
            <a:defPPr marR="0" algn="l" rtl="0">
              <a:lnSpc>
                <a:spcPct val="100000"/>
              </a:lnSpc>
              <a:spcBef>
                <a:spcPts val="0"/>
              </a:spcBef>
              <a:spcAft>
                <a:spcPts val="0"/>
              </a:spcAft>
            </a:defPPr>
            <a:lvl1pPr>
              <a:defRPr b="1">
                <a:solidFill>
                  <a:schemeClr val="bg2">
                    <a:lumMod val="60000"/>
                    <a:lumOff val="40000"/>
                  </a:schemeClr>
                </a:solidFill>
              </a:defRPr>
            </a:lvl1pPr>
          </a:lstStyle>
          <a:p>
            <a:r>
              <a:rPr lang="en-US" dirty="0"/>
              <a:t>@</a:t>
            </a:r>
            <a:r>
              <a:rPr lang="en-US" dirty="0" err="1"/>
              <a:t>kfirondev</a:t>
            </a:r>
            <a:endParaRPr lang="en-US" dirty="0"/>
          </a:p>
        </p:txBody>
      </p:sp>
      <p:sp>
        <p:nvSpPr>
          <p:cNvPr id="9" name="Shape 247"/>
          <p:cNvSpPr txBox="1">
            <a:spLocks/>
          </p:cNvSpPr>
          <p:nvPr/>
        </p:nvSpPr>
        <p:spPr>
          <a:xfrm>
            <a:off x="1019832" y="144408"/>
            <a:ext cx="7826399" cy="7803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L="0" marR="0" indent="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rtl val="0"/>
              </a:defRPr>
            </a:lvl1pPr>
            <a:lvl2pPr marL="0" marR="0" indent="0" algn="l" rtl="0">
              <a:spcBef>
                <a:spcPts val="0"/>
              </a:spcBef>
              <a:buClr>
                <a:schemeClr val="dk1"/>
              </a:buClr>
              <a:buFont typeface="Arial"/>
              <a:buNone/>
              <a:defRPr sz="3600" b="1" i="0" u="none" strike="noStrike" cap="none" baseline="0">
                <a:solidFill>
                  <a:schemeClr val="dk1"/>
                </a:solidFill>
              </a:defRPr>
            </a:lvl2pPr>
            <a:lvl3pPr marL="0" marR="0" indent="0" algn="l" rtl="0">
              <a:spcBef>
                <a:spcPts val="0"/>
              </a:spcBef>
              <a:buClr>
                <a:schemeClr val="dk1"/>
              </a:buClr>
              <a:buFont typeface="Arial"/>
              <a:buNone/>
              <a:defRPr sz="3600" b="1" i="0" u="none" strike="noStrike" cap="none" baseline="0">
                <a:solidFill>
                  <a:schemeClr val="dk1"/>
                </a:solidFill>
              </a:defRPr>
            </a:lvl3pPr>
            <a:lvl4pPr marL="0" marR="0" indent="0" algn="l" rtl="0">
              <a:spcBef>
                <a:spcPts val="0"/>
              </a:spcBef>
              <a:buClr>
                <a:schemeClr val="dk1"/>
              </a:buClr>
              <a:buFont typeface="Arial"/>
              <a:buNone/>
              <a:defRPr sz="3600" b="1" i="0" u="none" strike="noStrike" cap="none" baseline="0">
                <a:solidFill>
                  <a:schemeClr val="dk1"/>
                </a:solidFill>
              </a:defRPr>
            </a:lvl4pPr>
            <a:lvl5pPr marL="0" marR="0" indent="0" algn="l" rtl="0">
              <a:spcBef>
                <a:spcPts val="0"/>
              </a:spcBef>
              <a:buClr>
                <a:schemeClr val="dk1"/>
              </a:buClr>
              <a:buFont typeface="Arial"/>
              <a:buNone/>
              <a:defRPr sz="3600" b="1" i="0" u="none" strike="noStrike" cap="none" baseline="0">
                <a:solidFill>
                  <a:schemeClr val="dk1"/>
                </a:solidFill>
              </a:defRPr>
            </a:lvl5pPr>
            <a:lvl6pPr marL="0" marR="0" indent="0" algn="l" rtl="0">
              <a:spcBef>
                <a:spcPts val="0"/>
              </a:spcBef>
              <a:buClr>
                <a:schemeClr val="dk1"/>
              </a:buClr>
              <a:buFont typeface="Arial"/>
              <a:buNone/>
              <a:defRPr sz="3600" b="1" i="0" u="none" strike="noStrike" cap="none" baseline="0">
                <a:solidFill>
                  <a:schemeClr val="dk1"/>
                </a:solidFill>
              </a:defRPr>
            </a:lvl6pPr>
            <a:lvl7pPr marL="0" marR="0" indent="0" algn="l" rtl="0">
              <a:spcBef>
                <a:spcPts val="0"/>
              </a:spcBef>
              <a:buClr>
                <a:schemeClr val="dk1"/>
              </a:buClr>
              <a:buFont typeface="Arial"/>
              <a:buNone/>
              <a:defRPr sz="3600" b="1" i="0" u="none" strike="noStrike" cap="none" baseline="0">
                <a:solidFill>
                  <a:schemeClr val="dk1"/>
                </a:solidFill>
              </a:defRPr>
            </a:lvl7pPr>
            <a:lvl8pPr marL="0" marR="0" indent="0" algn="l" rtl="0">
              <a:spcBef>
                <a:spcPts val="0"/>
              </a:spcBef>
              <a:buClr>
                <a:schemeClr val="dk1"/>
              </a:buClr>
              <a:buFont typeface="Arial"/>
              <a:buNone/>
              <a:defRPr sz="3600" b="1" i="0" u="none" strike="noStrike" cap="none" baseline="0">
                <a:solidFill>
                  <a:schemeClr val="dk1"/>
                </a:solidFill>
              </a:defRPr>
            </a:lvl8pPr>
            <a:lvl9pPr marL="0" marR="0" indent="0" algn="l" rtl="0">
              <a:spcBef>
                <a:spcPts val="0"/>
              </a:spcBef>
              <a:buClr>
                <a:schemeClr val="dk1"/>
              </a:buClr>
              <a:buFont typeface="Arial"/>
              <a:buNone/>
              <a:defRPr sz="3600" b="1" i="0" u="none" strike="noStrike" cap="none" baseline="0">
                <a:solidFill>
                  <a:schemeClr val="dk1"/>
                </a:solidFill>
              </a:defRPr>
            </a:lvl9pPr>
          </a:lstStyle>
          <a:p>
            <a:pPr>
              <a:buSzPct val="25000"/>
              <a:buFont typeface="Helvetica Neue"/>
              <a:buNone/>
            </a:pPr>
            <a:r>
              <a:rPr lang="en-US" dirty="0" smtClean="0">
                <a:solidFill>
                  <a:srgbClr val="3DBFDA"/>
                </a:solidFill>
              </a:rPr>
              <a:t>TDD</a:t>
            </a:r>
            <a:endParaRPr lang="en" dirty="0">
              <a:solidFill>
                <a:srgbClr val="3DBFDA"/>
              </a:solidFill>
            </a:endParaRPr>
          </a:p>
        </p:txBody>
      </p:sp>
      <p:cxnSp>
        <p:nvCxnSpPr>
          <p:cNvPr id="10" name="Shape 248"/>
          <p:cNvCxnSpPr/>
          <p:nvPr/>
        </p:nvCxnSpPr>
        <p:spPr>
          <a:xfrm>
            <a:off x="1116457" y="832008"/>
            <a:ext cx="7965600" cy="0"/>
          </a:xfrm>
          <a:prstGeom prst="straightConnector1">
            <a:avLst/>
          </a:prstGeom>
          <a:noFill/>
          <a:ln w="9525" cap="flat" cmpd="sng">
            <a:solidFill>
              <a:srgbClr val="3DBFDA"/>
            </a:solidFill>
            <a:prstDash val="solid"/>
            <a:round/>
            <a:headEnd type="none" w="med" len="med"/>
            <a:tailEnd type="none" w="med" len="med"/>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p:cNvPicPr preferRelativeResize="0"/>
          <p:nvPr/>
        </p:nvPicPr>
        <p:blipFill rotWithShape="1">
          <a:blip r:embed="rId3">
            <a:alphaModFix/>
          </a:blip>
          <a:srcRect/>
          <a:stretch/>
        </p:blipFill>
        <p:spPr>
          <a:xfrm>
            <a:off x="7577575" y="4744375"/>
            <a:ext cx="1350599" cy="179700"/>
          </a:xfrm>
          <a:prstGeom prst="rect">
            <a:avLst/>
          </a:prstGeom>
          <a:noFill/>
          <a:ln>
            <a:noFill/>
          </a:ln>
        </p:spPr>
      </p:pic>
      <p:sp>
        <p:nvSpPr>
          <p:cNvPr id="9" name="Shape 202"/>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dirty="0" smtClean="0">
                <a:solidFill>
                  <a:srgbClr val="3DBFDA"/>
                </a:solidFill>
              </a:rPr>
              <a:t>Clean code</a:t>
            </a:r>
            <a:endParaRPr lang="en" dirty="0">
              <a:solidFill>
                <a:srgbClr val="3DBFDA"/>
              </a:solidFill>
            </a:endParaRPr>
          </a:p>
        </p:txBody>
      </p:sp>
      <p:sp>
        <p:nvSpPr>
          <p:cNvPr id="11" name="Shape 618"/>
          <p:cNvSpPr txBox="1">
            <a:spLocks/>
          </p:cNvSpPr>
          <p:nvPr/>
        </p:nvSpPr>
        <p:spPr>
          <a:xfrm>
            <a:off x="349825" y="1218229"/>
            <a:ext cx="8714700" cy="1891996"/>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L="0" marR="0" indent="0" algn="l" rtl="0">
              <a:lnSpc>
                <a:spcPct val="100000"/>
              </a:lnSpc>
              <a:spcBef>
                <a:spcPts val="0"/>
              </a:spcBef>
              <a:spcAft>
                <a:spcPts val="0"/>
              </a:spcAft>
              <a:buClr>
                <a:srgbClr val="60BC57"/>
              </a:buClr>
              <a:buFont typeface="Helvetica Neue"/>
              <a:buNone/>
              <a:defRPr sz="4800" b="1" i="0" u="none" strike="noStrike" cap="none" baseline="0">
                <a:solidFill>
                  <a:srgbClr val="60BC57"/>
                </a:solidFill>
                <a:latin typeface="Helvetica Neue"/>
                <a:ea typeface="Helvetica Neue"/>
                <a:cs typeface="Helvetica Neue"/>
                <a:sym typeface="Helvetica Neue"/>
                <a:rtl val="0"/>
              </a:defRPr>
            </a:lvl1pPr>
            <a:lvl2pPr marL="0" marR="0" indent="0" algn="l" rtl="0">
              <a:spcBef>
                <a:spcPts val="0"/>
              </a:spcBef>
              <a:buClr>
                <a:schemeClr val="accent2"/>
              </a:buClr>
              <a:buFont typeface="Helvetica Neue"/>
              <a:buNone/>
              <a:defRPr sz="3600" b="1" i="0" u="none" strike="noStrike" cap="none" baseline="0">
                <a:solidFill>
                  <a:schemeClr val="accent2"/>
                </a:solidFill>
                <a:latin typeface="Helvetica Neue"/>
                <a:ea typeface="Helvetica Neue"/>
                <a:cs typeface="Helvetica Neue"/>
                <a:sym typeface="Helvetica Neue"/>
              </a:defRPr>
            </a:lvl2pPr>
            <a:lvl3pPr marL="0" marR="0" indent="0" algn="l" rtl="0">
              <a:spcBef>
                <a:spcPts val="0"/>
              </a:spcBef>
              <a:buClr>
                <a:schemeClr val="accent2"/>
              </a:buClr>
              <a:buFont typeface="Helvetica Neue"/>
              <a:buNone/>
              <a:defRPr sz="3600" b="1" i="0" u="none" strike="noStrike" cap="none" baseline="0">
                <a:solidFill>
                  <a:schemeClr val="accent2"/>
                </a:solidFill>
                <a:latin typeface="Helvetica Neue"/>
                <a:ea typeface="Helvetica Neue"/>
                <a:cs typeface="Helvetica Neue"/>
                <a:sym typeface="Helvetica Neue"/>
              </a:defRPr>
            </a:lvl3pPr>
            <a:lvl4pPr marL="0" marR="0" indent="0" algn="l" rtl="0">
              <a:spcBef>
                <a:spcPts val="0"/>
              </a:spcBef>
              <a:buClr>
                <a:schemeClr val="accent2"/>
              </a:buClr>
              <a:buFont typeface="Helvetica Neue"/>
              <a:buNone/>
              <a:defRPr sz="3600" b="1" i="0" u="none" strike="noStrike" cap="none" baseline="0">
                <a:solidFill>
                  <a:schemeClr val="accent2"/>
                </a:solidFill>
                <a:latin typeface="Helvetica Neue"/>
                <a:ea typeface="Helvetica Neue"/>
                <a:cs typeface="Helvetica Neue"/>
                <a:sym typeface="Helvetica Neue"/>
              </a:defRPr>
            </a:lvl4pPr>
            <a:lvl5pPr marL="0" marR="0" indent="0" algn="l" rtl="0">
              <a:spcBef>
                <a:spcPts val="0"/>
              </a:spcBef>
              <a:buClr>
                <a:schemeClr val="accent2"/>
              </a:buClr>
              <a:buFont typeface="Helvetica Neue"/>
              <a:buNone/>
              <a:defRPr sz="3600" b="1" i="0" u="none" strike="noStrike" cap="none" baseline="0">
                <a:solidFill>
                  <a:schemeClr val="accent2"/>
                </a:solidFill>
                <a:latin typeface="Helvetica Neue"/>
                <a:ea typeface="Helvetica Neue"/>
                <a:cs typeface="Helvetica Neue"/>
                <a:sym typeface="Helvetica Neue"/>
              </a:defRPr>
            </a:lvl5pPr>
            <a:lvl6pPr marL="0" marR="0" indent="0" algn="l" rtl="0">
              <a:spcBef>
                <a:spcPts val="0"/>
              </a:spcBef>
              <a:buClr>
                <a:schemeClr val="accent2"/>
              </a:buClr>
              <a:buFont typeface="Helvetica Neue"/>
              <a:buNone/>
              <a:defRPr sz="3600" b="1" i="0" u="none" strike="noStrike" cap="none" baseline="0">
                <a:solidFill>
                  <a:schemeClr val="accent2"/>
                </a:solidFill>
                <a:latin typeface="Helvetica Neue"/>
                <a:ea typeface="Helvetica Neue"/>
                <a:cs typeface="Helvetica Neue"/>
                <a:sym typeface="Helvetica Neue"/>
              </a:defRPr>
            </a:lvl6pPr>
            <a:lvl7pPr marL="0" marR="0" indent="0" algn="l" rtl="0">
              <a:spcBef>
                <a:spcPts val="0"/>
              </a:spcBef>
              <a:buClr>
                <a:schemeClr val="accent2"/>
              </a:buClr>
              <a:buFont typeface="Helvetica Neue"/>
              <a:buNone/>
              <a:defRPr sz="3600" b="1" i="0" u="none" strike="noStrike" cap="none" baseline="0">
                <a:solidFill>
                  <a:schemeClr val="accent2"/>
                </a:solidFill>
                <a:latin typeface="Helvetica Neue"/>
                <a:ea typeface="Helvetica Neue"/>
                <a:cs typeface="Helvetica Neue"/>
                <a:sym typeface="Helvetica Neue"/>
              </a:defRPr>
            </a:lvl7pPr>
            <a:lvl8pPr marL="0" marR="0" indent="0" algn="l" rtl="0">
              <a:spcBef>
                <a:spcPts val="0"/>
              </a:spcBef>
              <a:buClr>
                <a:schemeClr val="accent2"/>
              </a:buClr>
              <a:buFont typeface="Helvetica Neue"/>
              <a:buNone/>
              <a:defRPr sz="3600" b="1" i="0" u="none" strike="noStrike" cap="none" baseline="0">
                <a:solidFill>
                  <a:schemeClr val="accent2"/>
                </a:solidFill>
                <a:latin typeface="Helvetica Neue"/>
                <a:ea typeface="Helvetica Neue"/>
                <a:cs typeface="Helvetica Neue"/>
                <a:sym typeface="Helvetica Neue"/>
              </a:defRPr>
            </a:lvl8pPr>
            <a:lvl9pPr marL="0" marR="0" indent="0" algn="l" rtl="0">
              <a:spcBef>
                <a:spcPts val="0"/>
              </a:spcBef>
              <a:buClr>
                <a:schemeClr val="accent2"/>
              </a:buClr>
              <a:buFont typeface="Helvetica Neue"/>
              <a:buNone/>
              <a:defRPr sz="3600" b="1" i="0" u="none" strike="noStrike" cap="none" baseline="0">
                <a:solidFill>
                  <a:schemeClr val="accent2"/>
                </a:solidFill>
                <a:latin typeface="Helvetica Neue"/>
                <a:ea typeface="Helvetica Neue"/>
                <a:cs typeface="Helvetica Neue"/>
                <a:sym typeface="Helvetica Neue"/>
              </a:defRPr>
            </a:lvl9pPr>
          </a:lstStyle>
          <a:p>
            <a:pPr marL="457200" indent="-342900">
              <a:lnSpc>
                <a:spcPct val="150000"/>
              </a:lnSpc>
              <a:buClr>
                <a:schemeClr val="dk1"/>
              </a:buClr>
              <a:buSzPct val="100000"/>
              <a:buFont typeface="Helvetica Neue"/>
              <a:buChar char="●"/>
            </a:pPr>
            <a:r>
              <a:rPr lang="en-US" sz="1600" dirty="0" smtClean="0">
                <a:solidFill>
                  <a:schemeClr val="dk1"/>
                </a:solidFill>
              </a:rPr>
              <a:t>Easy to understand</a:t>
            </a:r>
          </a:p>
          <a:p>
            <a:pPr marL="457200" indent="-342900">
              <a:lnSpc>
                <a:spcPct val="150000"/>
              </a:lnSpc>
              <a:buClr>
                <a:schemeClr val="dk1"/>
              </a:buClr>
              <a:buSzPct val="100000"/>
              <a:buFont typeface="Helvetica Neue"/>
              <a:buChar char="●"/>
            </a:pPr>
            <a:r>
              <a:rPr lang="en-US" sz="1600" dirty="0" smtClean="0">
                <a:solidFill>
                  <a:schemeClr val="dk1"/>
                </a:solidFill>
              </a:rPr>
              <a:t>Easy to modify</a:t>
            </a:r>
          </a:p>
          <a:p>
            <a:pPr marL="457200" indent="-342900">
              <a:lnSpc>
                <a:spcPct val="150000"/>
              </a:lnSpc>
              <a:buClr>
                <a:schemeClr val="dk1"/>
              </a:buClr>
              <a:buSzPct val="100000"/>
              <a:buFont typeface="Helvetica Neue"/>
              <a:buChar char="●"/>
            </a:pPr>
            <a:r>
              <a:rPr lang="en-US" sz="1600" dirty="0" smtClean="0">
                <a:solidFill>
                  <a:schemeClr val="dk1"/>
                </a:solidFill>
              </a:rPr>
              <a:t>Easy to test</a:t>
            </a:r>
          </a:p>
          <a:p>
            <a:pPr marL="457200" indent="-342900">
              <a:lnSpc>
                <a:spcPct val="150000"/>
              </a:lnSpc>
              <a:buClr>
                <a:schemeClr val="dk1"/>
              </a:buClr>
              <a:buSzPct val="100000"/>
              <a:buFont typeface="Helvetica Neue"/>
              <a:buChar char="●"/>
            </a:pPr>
            <a:r>
              <a:rPr lang="en-US" sz="1600" dirty="0" smtClean="0">
                <a:solidFill>
                  <a:schemeClr val="dk1"/>
                </a:solidFill>
              </a:rPr>
              <a:t>Works correctly (Kent Back)</a:t>
            </a:r>
          </a:p>
          <a:p>
            <a:pPr marL="457200" indent="-342900">
              <a:lnSpc>
                <a:spcPct val="150000"/>
              </a:lnSpc>
              <a:buClr>
                <a:schemeClr val="dk1"/>
              </a:buClr>
              <a:buSzPct val="100000"/>
              <a:buFont typeface="Helvetica Neue"/>
              <a:buChar char="●"/>
            </a:pPr>
            <a:r>
              <a:rPr lang="en-US" sz="1600" dirty="0" smtClean="0">
                <a:solidFill>
                  <a:schemeClr val="dk1"/>
                </a:solidFill>
              </a:rPr>
              <a:t>Code I’m not afraid to modify</a:t>
            </a:r>
          </a:p>
          <a:p>
            <a:pPr marL="457200" indent="-342900">
              <a:lnSpc>
                <a:spcPct val="150000"/>
              </a:lnSpc>
              <a:buClr>
                <a:schemeClr val="dk1"/>
              </a:buClr>
              <a:buSzPct val="100000"/>
              <a:buFont typeface="Helvetica Neue"/>
              <a:buChar char="●"/>
            </a:pPr>
            <a:r>
              <a:rPr lang="en-US" sz="1600" dirty="0" smtClean="0">
                <a:solidFill>
                  <a:schemeClr val="dk1"/>
                </a:solidFill>
              </a:rPr>
              <a:t>Code that doesn’t require comments to be easily understood</a:t>
            </a:r>
          </a:p>
          <a:p>
            <a:pPr marL="457200" indent="-342900">
              <a:lnSpc>
                <a:spcPct val="150000"/>
              </a:lnSpc>
              <a:buClr>
                <a:schemeClr val="dk1"/>
              </a:buClr>
              <a:buSzPct val="100000"/>
              <a:buFont typeface="Helvetica Neue"/>
              <a:buChar char="●"/>
            </a:pPr>
            <a:r>
              <a:rPr lang="en-US" sz="1600" dirty="0">
                <a:solidFill>
                  <a:schemeClr val="dk1"/>
                </a:solidFill>
              </a:rPr>
              <a:t>Code which doesn't break in multiple places when you make a single, seemingly insignificant change. It is also easy to follow the control path of the program.</a:t>
            </a:r>
            <a:endParaRPr lang="en-US" sz="1600" dirty="0">
              <a:solidFill>
                <a:schemeClr val="dk1"/>
              </a:solidFill>
            </a:endParaRPr>
          </a:p>
          <a:p>
            <a:pPr marL="457200" indent="-342900">
              <a:lnSpc>
                <a:spcPct val="150000"/>
              </a:lnSpc>
              <a:buClr>
                <a:schemeClr val="dk1"/>
              </a:buClr>
              <a:buSzPct val="100000"/>
              <a:buFont typeface="Helvetica Neue"/>
              <a:buChar char="●"/>
            </a:pPr>
            <a:endParaRPr lang="en-US" sz="3000" dirty="0" smtClean="0">
              <a:solidFill>
                <a:schemeClr val="dk1"/>
              </a:solidFill>
            </a:endParaRPr>
          </a:p>
          <a:p>
            <a:pPr marL="914400" lvl="1" indent="-342900">
              <a:lnSpc>
                <a:spcPct val="150000"/>
              </a:lnSpc>
              <a:buClr>
                <a:schemeClr val="dk1"/>
              </a:buClr>
              <a:buSzPct val="100000"/>
              <a:buFont typeface="Helvetica Neue"/>
              <a:buChar char="○"/>
            </a:pPr>
            <a:endParaRPr lang="en-US" sz="1800" dirty="0" smtClean="0">
              <a:solidFill>
                <a:schemeClr val="dk1"/>
              </a:solidFill>
            </a:endParaRPr>
          </a:p>
        </p:txBody>
      </p:sp>
      <p:sp>
        <p:nvSpPr>
          <p:cNvPr id="6" name="TextBox 5"/>
          <p:cNvSpPr txBox="1"/>
          <p:nvPr/>
        </p:nvSpPr>
        <p:spPr>
          <a:xfrm>
            <a:off x="166568" y="4656043"/>
            <a:ext cx="1311677" cy="307777"/>
          </a:xfrm>
          <a:prstGeom prst="rect">
            <a:avLst/>
          </a:prstGeom>
          <a:noFill/>
        </p:spPr>
        <p:txBody>
          <a:bodyPr wrap="square" rtlCol="0">
            <a:spAutoFit/>
          </a:bodyPr>
          <a:lstStyle>
            <a:defPPr marR="0" algn="l" rtl="0">
              <a:lnSpc>
                <a:spcPct val="100000"/>
              </a:lnSpc>
              <a:spcBef>
                <a:spcPts val="0"/>
              </a:spcBef>
              <a:spcAft>
                <a:spcPts val="0"/>
              </a:spcAft>
            </a:defPPr>
            <a:lvl1pPr>
              <a:defRPr b="1">
                <a:solidFill>
                  <a:schemeClr val="bg2">
                    <a:lumMod val="60000"/>
                    <a:lumOff val="40000"/>
                  </a:schemeClr>
                </a:solidFill>
              </a:defRPr>
            </a:lvl1pPr>
          </a:lstStyle>
          <a:p>
            <a:r>
              <a:rPr lang="en-US" dirty="0"/>
              <a:t>@</a:t>
            </a:r>
            <a:r>
              <a:rPr lang="en-US" dirty="0" err="1"/>
              <a:t>kfirondev</a:t>
            </a:r>
            <a:endParaRPr lang="en-US" dirty="0"/>
          </a:p>
        </p:txBody>
      </p:sp>
      <p:pic>
        <p:nvPicPr>
          <p:cNvPr id="2" name="Picture 1"/>
          <p:cNvPicPr>
            <a:picLocks noChangeAspect="1"/>
          </p:cNvPicPr>
          <p:nvPr/>
        </p:nvPicPr>
        <p:blipFill>
          <a:blip r:embed="rId4"/>
          <a:stretch>
            <a:fillRect/>
          </a:stretch>
        </p:blipFill>
        <p:spPr>
          <a:xfrm>
            <a:off x="5165305" y="123830"/>
            <a:ext cx="3810137" cy="1135420"/>
          </a:xfrm>
          <a:prstGeom prst="rect">
            <a:avLst/>
          </a:prstGeom>
        </p:spPr>
      </p:pic>
    </p:spTree>
    <p:extLst>
      <p:ext uri="{BB962C8B-B14F-4D97-AF65-F5344CB8AC3E}">
        <p14:creationId xmlns:p14="http://schemas.microsoft.com/office/powerpoint/2010/main" val="32034763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 calcmode="lin" valueType="num">
                                      <p:cBhvr additive="base">
                                        <p:cTn id="2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7577575" y="4744375"/>
            <a:ext cx="1350599" cy="179700"/>
          </a:xfrm>
          <a:prstGeom prst="rect">
            <a:avLst/>
          </a:prstGeom>
          <a:noFill/>
          <a:ln>
            <a:noFill/>
          </a:ln>
        </p:spPr>
      </p:pic>
      <p:sp>
        <p:nvSpPr>
          <p:cNvPr id="247" name="Shape 247"/>
          <p:cNvSpPr txBox="1">
            <a:spLocks noGrp="1"/>
          </p:cNvSpPr>
          <p:nvPr>
            <p:ph type="title" idx="4294967295"/>
          </p:nvPr>
        </p:nvSpPr>
        <p:spPr>
          <a:xfrm>
            <a:off x="489525" y="484800"/>
            <a:ext cx="7826399" cy="780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Helvetica Neue"/>
              <a:buNone/>
            </a:pPr>
            <a:r>
              <a:rPr lang="en-US" dirty="0" smtClean="0">
                <a:solidFill>
                  <a:srgbClr val="3DBFDA"/>
                </a:solidFill>
              </a:rPr>
              <a:t>TDD &amp; Clean code “Buzzwords”</a:t>
            </a:r>
            <a:endParaRPr lang="en" dirty="0">
              <a:solidFill>
                <a:srgbClr val="3DBFDA"/>
              </a:solidFill>
            </a:endParaRPr>
          </a:p>
        </p:txBody>
      </p:sp>
      <p:cxnSp>
        <p:nvCxnSpPr>
          <p:cNvPr id="248" name="Shape 248"/>
          <p:cNvCxnSpPr/>
          <p:nvPr/>
        </p:nvCxnSpPr>
        <p:spPr>
          <a:xfrm>
            <a:off x="586150" y="1172400"/>
            <a:ext cx="7965600" cy="0"/>
          </a:xfrm>
          <a:prstGeom prst="straightConnector1">
            <a:avLst/>
          </a:prstGeom>
          <a:noFill/>
          <a:ln w="9525" cap="flat" cmpd="sng">
            <a:solidFill>
              <a:srgbClr val="3DBFDA"/>
            </a:solidFill>
            <a:prstDash val="solid"/>
            <a:round/>
            <a:headEnd type="none" w="med" len="med"/>
            <a:tailEnd type="none" w="med" len="med"/>
          </a:ln>
        </p:spPr>
      </p:cxnSp>
      <p:grpSp>
        <p:nvGrpSpPr>
          <p:cNvPr id="9" name="Group 8"/>
          <p:cNvGrpSpPr/>
          <p:nvPr/>
        </p:nvGrpSpPr>
        <p:grpSpPr>
          <a:xfrm>
            <a:off x="2856781" y="1334577"/>
            <a:ext cx="1547876" cy="1547876"/>
            <a:chOff x="981591" y="1690544"/>
            <a:chExt cx="1547876" cy="1547876"/>
          </a:xfrm>
        </p:grpSpPr>
        <p:pic>
          <p:nvPicPr>
            <p:cNvPr id="10" name="Picture 9" descr="baloon.png"/>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81591" y="1690544"/>
              <a:ext cx="1547876" cy="1547876"/>
            </a:xfrm>
            <a:prstGeom prst="rect">
              <a:avLst/>
            </a:prstGeom>
          </p:spPr>
        </p:pic>
        <p:sp>
          <p:nvSpPr>
            <p:cNvPr id="11" name="Rectangle 10"/>
            <p:cNvSpPr/>
            <p:nvPr/>
          </p:nvSpPr>
          <p:spPr>
            <a:xfrm>
              <a:off x="1308850" y="2229070"/>
              <a:ext cx="906208" cy="307777"/>
            </a:xfrm>
            <a:prstGeom prst="rect">
              <a:avLst/>
            </a:prstGeom>
          </p:spPr>
          <p:txBody>
            <a:bodyPr wrap="none">
              <a:spAutoFit/>
            </a:bodyPr>
            <a:lstStyle/>
            <a:p>
              <a:r>
                <a:rPr lang="en-US" dirty="0" smtClean="0">
                  <a:latin typeface="Helvetica Neue"/>
                  <a:ea typeface="Helvetica Neue"/>
                  <a:cs typeface="Helvetica Neue"/>
                </a:rPr>
                <a:t>Unit Test</a:t>
              </a:r>
              <a:endParaRPr lang="en-US" dirty="0"/>
            </a:p>
          </p:txBody>
        </p:sp>
      </p:grpSp>
      <p:grpSp>
        <p:nvGrpSpPr>
          <p:cNvPr id="12" name="Group 11"/>
          <p:cNvGrpSpPr/>
          <p:nvPr/>
        </p:nvGrpSpPr>
        <p:grpSpPr>
          <a:xfrm>
            <a:off x="2033672" y="2832220"/>
            <a:ext cx="1547876" cy="1547876"/>
            <a:chOff x="981591" y="1690544"/>
            <a:chExt cx="1547876" cy="1547876"/>
          </a:xfrm>
        </p:grpSpPr>
        <p:pic>
          <p:nvPicPr>
            <p:cNvPr id="13" name="Picture 12" descr="baloon.png"/>
            <p:cNvPicPr>
              <a:picLocks noChangeAspect="1"/>
            </p:cNvPicPr>
            <p:nvPr/>
          </p:nvPicPr>
          <p:blipFill>
            <a:blip r:embed="rId4">
              <a:duotone>
                <a:prstClr val="black"/>
                <a:srgbClr val="FF181A">
                  <a:tint val="45000"/>
                  <a:satMod val="400000"/>
                </a:srgbClr>
              </a:duotone>
              <a:extLst>
                <a:ext uri="{28A0092B-C50C-407E-A947-70E740481C1C}">
                  <a14:useLocalDpi xmlns:a14="http://schemas.microsoft.com/office/drawing/2010/main" val="0"/>
                </a:ext>
              </a:extLst>
            </a:blip>
            <a:stretch>
              <a:fillRect/>
            </a:stretch>
          </p:blipFill>
          <p:spPr>
            <a:xfrm>
              <a:off x="981591" y="1690544"/>
              <a:ext cx="1547876" cy="1547876"/>
            </a:xfrm>
            <a:prstGeom prst="rect">
              <a:avLst/>
            </a:prstGeom>
          </p:spPr>
        </p:pic>
        <p:sp>
          <p:nvSpPr>
            <p:cNvPr id="14" name="Rectangle 13"/>
            <p:cNvSpPr/>
            <p:nvPr/>
          </p:nvSpPr>
          <p:spPr>
            <a:xfrm>
              <a:off x="1427425" y="2177583"/>
              <a:ext cx="663482" cy="307777"/>
            </a:xfrm>
            <a:prstGeom prst="rect">
              <a:avLst/>
            </a:prstGeom>
          </p:spPr>
          <p:txBody>
            <a:bodyPr wrap="none">
              <a:spAutoFit/>
            </a:bodyPr>
            <a:lstStyle/>
            <a:p>
              <a:pPr algn="ctr"/>
              <a:r>
                <a:rPr lang="en-US" dirty="0" smtClean="0">
                  <a:solidFill>
                    <a:srgbClr val="FFFFFF"/>
                  </a:solidFill>
                  <a:latin typeface="Helvetica Neue"/>
                  <a:ea typeface="Helvetica Neue"/>
                  <a:cs typeface="Helvetica Neue"/>
                </a:rPr>
                <a:t>Fakes</a:t>
              </a:r>
              <a:endParaRPr lang="en-US" dirty="0">
                <a:solidFill>
                  <a:srgbClr val="FFFFFF"/>
                </a:solidFill>
              </a:endParaRPr>
            </a:p>
          </p:txBody>
        </p:sp>
      </p:grpSp>
      <p:grpSp>
        <p:nvGrpSpPr>
          <p:cNvPr id="18" name="Group 17"/>
          <p:cNvGrpSpPr/>
          <p:nvPr/>
        </p:nvGrpSpPr>
        <p:grpSpPr>
          <a:xfrm>
            <a:off x="1210563" y="1334577"/>
            <a:ext cx="1547876" cy="1547876"/>
            <a:chOff x="981591" y="1690544"/>
            <a:chExt cx="1547876" cy="1547876"/>
          </a:xfrm>
        </p:grpSpPr>
        <p:pic>
          <p:nvPicPr>
            <p:cNvPr id="19" name="Picture 18" descr="baloon.png"/>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981591" y="1690544"/>
              <a:ext cx="1547876" cy="1547876"/>
            </a:xfrm>
            <a:prstGeom prst="rect">
              <a:avLst/>
            </a:prstGeom>
          </p:spPr>
        </p:pic>
        <p:sp>
          <p:nvSpPr>
            <p:cNvPr id="20" name="Rectangle 19"/>
            <p:cNvSpPr/>
            <p:nvPr/>
          </p:nvSpPr>
          <p:spPr>
            <a:xfrm>
              <a:off x="1162589" y="2211907"/>
              <a:ext cx="1274708" cy="307777"/>
            </a:xfrm>
            <a:prstGeom prst="rect">
              <a:avLst/>
            </a:prstGeom>
          </p:spPr>
          <p:txBody>
            <a:bodyPr wrap="none">
              <a:spAutoFit/>
            </a:bodyPr>
            <a:lstStyle/>
            <a:p>
              <a:r>
                <a:rPr lang="en-US" dirty="0" smtClean="0">
                  <a:latin typeface="Helvetica Neue"/>
                  <a:ea typeface="Helvetica Neue"/>
                  <a:cs typeface="Helvetica Neue"/>
                </a:rPr>
                <a:t>Collaborators</a:t>
              </a:r>
              <a:endParaRPr lang="en-US" dirty="0"/>
            </a:p>
          </p:txBody>
        </p:sp>
      </p:grpSp>
      <p:grpSp>
        <p:nvGrpSpPr>
          <p:cNvPr id="21" name="Group 20"/>
          <p:cNvGrpSpPr/>
          <p:nvPr/>
        </p:nvGrpSpPr>
        <p:grpSpPr>
          <a:xfrm>
            <a:off x="387454" y="2832220"/>
            <a:ext cx="1547876" cy="1547876"/>
            <a:chOff x="981591" y="1690544"/>
            <a:chExt cx="1547876" cy="1547876"/>
          </a:xfrm>
        </p:grpSpPr>
        <p:pic>
          <p:nvPicPr>
            <p:cNvPr id="22" name="Picture 21" descr="baloon.png"/>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81591" y="1690544"/>
              <a:ext cx="1547876" cy="1547876"/>
            </a:xfrm>
            <a:prstGeom prst="rect">
              <a:avLst/>
            </a:prstGeom>
          </p:spPr>
        </p:pic>
        <p:sp>
          <p:nvSpPr>
            <p:cNvPr id="23" name="Rectangle 22"/>
            <p:cNvSpPr/>
            <p:nvPr/>
          </p:nvSpPr>
          <p:spPr>
            <a:xfrm>
              <a:off x="1431232" y="2177583"/>
              <a:ext cx="659155" cy="307777"/>
            </a:xfrm>
            <a:prstGeom prst="rect">
              <a:avLst/>
            </a:prstGeom>
          </p:spPr>
          <p:txBody>
            <a:bodyPr wrap="none">
              <a:spAutoFit/>
            </a:bodyPr>
            <a:lstStyle/>
            <a:p>
              <a:pPr algn="ctr"/>
              <a:r>
                <a:rPr lang="en-US" dirty="0" smtClean="0">
                  <a:solidFill>
                    <a:srgbClr val="FFFFFF"/>
                  </a:solidFill>
                  <a:latin typeface="Helvetica Neue"/>
                  <a:ea typeface="Helvetica Neue"/>
                  <a:cs typeface="Helvetica Neue"/>
                </a:rPr>
                <a:t>Stubs</a:t>
              </a:r>
              <a:endParaRPr lang="en-US" dirty="0">
                <a:solidFill>
                  <a:srgbClr val="FFFFFF"/>
                </a:solidFill>
              </a:endParaRPr>
            </a:p>
          </p:txBody>
        </p:sp>
      </p:grpSp>
      <p:grpSp>
        <p:nvGrpSpPr>
          <p:cNvPr id="25" name="Group 24"/>
          <p:cNvGrpSpPr/>
          <p:nvPr/>
        </p:nvGrpSpPr>
        <p:grpSpPr>
          <a:xfrm>
            <a:off x="3679890" y="2838766"/>
            <a:ext cx="1547876" cy="1547876"/>
            <a:chOff x="990172" y="1748576"/>
            <a:chExt cx="1547876" cy="1547876"/>
          </a:xfrm>
        </p:grpSpPr>
        <p:pic>
          <p:nvPicPr>
            <p:cNvPr id="26" name="Picture 25" descr="baloon.png"/>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0172" y="1748576"/>
              <a:ext cx="1547876" cy="1547876"/>
            </a:xfrm>
            <a:prstGeom prst="rect">
              <a:avLst/>
            </a:prstGeom>
          </p:spPr>
        </p:pic>
        <p:sp>
          <p:nvSpPr>
            <p:cNvPr id="27" name="Rectangle 26"/>
            <p:cNvSpPr/>
            <p:nvPr/>
          </p:nvSpPr>
          <p:spPr>
            <a:xfrm>
              <a:off x="1321942" y="2237650"/>
              <a:ext cx="941283" cy="307777"/>
            </a:xfrm>
            <a:prstGeom prst="rect">
              <a:avLst/>
            </a:prstGeom>
          </p:spPr>
          <p:txBody>
            <a:bodyPr wrap="none">
              <a:spAutoFit/>
            </a:bodyPr>
            <a:lstStyle/>
            <a:p>
              <a:pPr algn="ctr"/>
              <a:r>
                <a:rPr lang="en-US" dirty="0" smtClean="0">
                  <a:latin typeface="Helvetica Neue"/>
                  <a:ea typeface="Helvetica Neue"/>
                  <a:cs typeface="Helvetica Neue"/>
                </a:rPr>
                <a:t>Matchers</a:t>
              </a:r>
              <a:endParaRPr lang="en-US" dirty="0"/>
            </a:p>
          </p:txBody>
        </p:sp>
      </p:grpSp>
      <p:grpSp>
        <p:nvGrpSpPr>
          <p:cNvPr id="28" name="Group 27"/>
          <p:cNvGrpSpPr/>
          <p:nvPr/>
        </p:nvGrpSpPr>
        <p:grpSpPr>
          <a:xfrm>
            <a:off x="4502999" y="1334577"/>
            <a:ext cx="1547876" cy="1547876"/>
            <a:chOff x="981591" y="1690544"/>
            <a:chExt cx="1547876" cy="1547876"/>
          </a:xfrm>
        </p:grpSpPr>
        <p:pic>
          <p:nvPicPr>
            <p:cNvPr id="29" name="Picture 28" descr="baloon.png"/>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981591" y="1690544"/>
              <a:ext cx="1547876" cy="1547876"/>
            </a:xfrm>
            <a:prstGeom prst="rect">
              <a:avLst/>
            </a:prstGeom>
          </p:spPr>
        </p:pic>
        <p:sp>
          <p:nvSpPr>
            <p:cNvPr id="30" name="Rectangle 29"/>
            <p:cNvSpPr/>
            <p:nvPr/>
          </p:nvSpPr>
          <p:spPr>
            <a:xfrm>
              <a:off x="1243683" y="2177576"/>
              <a:ext cx="1042471" cy="523220"/>
            </a:xfrm>
            <a:prstGeom prst="rect">
              <a:avLst/>
            </a:prstGeom>
          </p:spPr>
          <p:txBody>
            <a:bodyPr wrap="none">
              <a:spAutoFit/>
            </a:bodyPr>
            <a:lstStyle/>
            <a:p>
              <a:pPr algn="ctr"/>
              <a:r>
                <a:rPr lang="en-US" dirty="0" smtClean="0">
                  <a:latin typeface="Helvetica Neue"/>
                  <a:ea typeface="Helvetica Neue"/>
                  <a:cs typeface="Helvetica Neue"/>
                </a:rPr>
                <a:t>Integration</a:t>
              </a:r>
            </a:p>
            <a:p>
              <a:pPr algn="ctr"/>
              <a:r>
                <a:rPr lang="en-US" dirty="0" smtClean="0">
                  <a:latin typeface="Helvetica Neue"/>
                  <a:ea typeface="Helvetica Neue"/>
                  <a:cs typeface="Helvetica Neue"/>
                </a:rPr>
                <a:t>Tests</a:t>
              </a:r>
              <a:endParaRPr lang="en-US" dirty="0"/>
            </a:p>
          </p:txBody>
        </p:sp>
      </p:grpSp>
      <p:grpSp>
        <p:nvGrpSpPr>
          <p:cNvPr id="31" name="Group 30"/>
          <p:cNvGrpSpPr/>
          <p:nvPr/>
        </p:nvGrpSpPr>
        <p:grpSpPr>
          <a:xfrm>
            <a:off x="5326108" y="2832220"/>
            <a:ext cx="1547876" cy="1547876"/>
            <a:chOff x="981591" y="1690544"/>
            <a:chExt cx="1547876" cy="1547876"/>
          </a:xfrm>
        </p:grpSpPr>
        <p:pic>
          <p:nvPicPr>
            <p:cNvPr id="32" name="Picture 31" descr="baloon.png"/>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81591" y="1690544"/>
              <a:ext cx="1547876" cy="1547876"/>
            </a:xfrm>
            <a:prstGeom prst="rect">
              <a:avLst/>
            </a:prstGeom>
          </p:spPr>
        </p:pic>
        <p:sp>
          <p:nvSpPr>
            <p:cNvPr id="33" name="Rectangle 32"/>
            <p:cNvSpPr/>
            <p:nvPr/>
          </p:nvSpPr>
          <p:spPr>
            <a:xfrm>
              <a:off x="1216018" y="2186164"/>
              <a:ext cx="1112131" cy="307777"/>
            </a:xfrm>
            <a:prstGeom prst="rect">
              <a:avLst/>
            </a:prstGeom>
          </p:spPr>
          <p:txBody>
            <a:bodyPr wrap="none">
              <a:spAutoFit/>
            </a:bodyPr>
            <a:lstStyle/>
            <a:p>
              <a:pPr algn="ctr"/>
              <a:r>
                <a:rPr lang="en-US" dirty="0" smtClean="0">
                  <a:latin typeface="Helvetica Neue"/>
                  <a:ea typeface="Helvetica Neue"/>
                  <a:cs typeface="Helvetica Neue"/>
                </a:rPr>
                <a:t>Refactoring</a:t>
              </a:r>
              <a:endParaRPr lang="en-US" dirty="0"/>
            </a:p>
          </p:txBody>
        </p:sp>
      </p:grpSp>
      <p:grpSp>
        <p:nvGrpSpPr>
          <p:cNvPr id="34" name="Group 33"/>
          <p:cNvGrpSpPr/>
          <p:nvPr/>
        </p:nvGrpSpPr>
        <p:grpSpPr>
          <a:xfrm>
            <a:off x="6149217" y="1334577"/>
            <a:ext cx="1547876" cy="1547876"/>
            <a:chOff x="964430" y="1819265"/>
            <a:chExt cx="1547876" cy="1547876"/>
          </a:xfrm>
        </p:grpSpPr>
        <p:pic>
          <p:nvPicPr>
            <p:cNvPr id="35" name="Picture 34" descr="balo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430" y="1819265"/>
              <a:ext cx="1547876" cy="1547876"/>
            </a:xfrm>
            <a:prstGeom prst="rect">
              <a:avLst/>
            </a:prstGeom>
          </p:spPr>
        </p:pic>
        <p:sp>
          <p:nvSpPr>
            <p:cNvPr id="36" name="Rectangle 35"/>
            <p:cNvSpPr/>
            <p:nvPr/>
          </p:nvSpPr>
          <p:spPr>
            <a:xfrm>
              <a:off x="1386601" y="2306322"/>
              <a:ext cx="723448" cy="307777"/>
            </a:xfrm>
            <a:prstGeom prst="rect">
              <a:avLst/>
            </a:prstGeom>
          </p:spPr>
          <p:txBody>
            <a:bodyPr wrap="none">
              <a:spAutoFit/>
            </a:bodyPr>
            <a:lstStyle/>
            <a:p>
              <a:pPr algn="ctr"/>
              <a:r>
                <a:rPr lang="en-US" dirty="0" smtClean="0">
                  <a:latin typeface="Helvetica Neue"/>
                  <a:ea typeface="Helvetica Neue"/>
                  <a:cs typeface="Helvetica Neue"/>
                </a:rPr>
                <a:t>Mocks</a:t>
              </a:r>
              <a:endParaRPr lang="en-US" dirty="0" smtClean="0">
                <a:latin typeface="Helvetica Neue"/>
                <a:ea typeface="Helvetica Neue"/>
                <a:cs typeface="Helvetica Neue"/>
              </a:endParaRPr>
            </a:p>
          </p:txBody>
        </p:sp>
      </p:grpSp>
      <p:grpSp>
        <p:nvGrpSpPr>
          <p:cNvPr id="37" name="Group 36"/>
          <p:cNvGrpSpPr/>
          <p:nvPr/>
        </p:nvGrpSpPr>
        <p:grpSpPr>
          <a:xfrm>
            <a:off x="6972325" y="2832220"/>
            <a:ext cx="1547876" cy="1547876"/>
            <a:chOff x="981591" y="1690544"/>
            <a:chExt cx="1547876" cy="1547876"/>
          </a:xfrm>
        </p:grpSpPr>
        <p:pic>
          <p:nvPicPr>
            <p:cNvPr id="38" name="Picture 37" descr="baloon.png"/>
            <p:cNvPicPr>
              <a:picLocks noChangeAspect="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81591" y="1690544"/>
              <a:ext cx="1547876" cy="1547876"/>
            </a:xfrm>
            <a:prstGeom prst="rect">
              <a:avLst/>
            </a:prstGeom>
          </p:spPr>
        </p:pic>
        <p:sp>
          <p:nvSpPr>
            <p:cNvPr id="39" name="Rectangle 38"/>
            <p:cNvSpPr/>
            <p:nvPr/>
          </p:nvSpPr>
          <p:spPr>
            <a:xfrm>
              <a:off x="1353025" y="2139901"/>
              <a:ext cx="895692" cy="523220"/>
            </a:xfrm>
            <a:prstGeom prst="rect">
              <a:avLst/>
            </a:prstGeom>
          </p:spPr>
          <p:txBody>
            <a:bodyPr wrap="none">
              <a:spAutoFit/>
            </a:bodyPr>
            <a:lstStyle/>
            <a:p>
              <a:r>
                <a:rPr lang="en-US" dirty="0" smtClean="0">
                  <a:solidFill>
                    <a:schemeClr val="bg1"/>
                  </a:solidFill>
                  <a:latin typeface="Helvetica Neue"/>
                  <a:ea typeface="Helvetica Neue"/>
                  <a:cs typeface="Helvetica Neue"/>
                </a:rPr>
                <a:t>Contract </a:t>
              </a:r>
            </a:p>
            <a:p>
              <a:pPr algn="ctr"/>
              <a:r>
                <a:rPr lang="en-US" dirty="0" smtClean="0">
                  <a:solidFill>
                    <a:schemeClr val="bg1"/>
                  </a:solidFill>
                  <a:latin typeface="Helvetica Neue"/>
                  <a:ea typeface="Helvetica Neue"/>
                  <a:cs typeface="Helvetica Neue"/>
                </a:rPr>
                <a:t>   tests</a:t>
              </a:r>
              <a:endParaRPr lang="en-US" dirty="0">
                <a:solidFill>
                  <a:schemeClr val="bg1"/>
                </a:solidFill>
              </a:endParaRPr>
            </a:p>
          </p:txBody>
        </p:sp>
      </p:grpSp>
      <p:sp>
        <p:nvSpPr>
          <p:cNvPr id="6" name="Rectangle 5"/>
          <p:cNvSpPr/>
          <p:nvPr/>
        </p:nvSpPr>
        <p:spPr>
          <a:xfrm>
            <a:off x="4021757" y="4726503"/>
            <a:ext cx="1390124" cy="215444"/>
          </a:xfrm>
          <a:prstGeom prst="rect">
            <a:avLst/>
          </a:prstGeom>
        </p:spPr>
        <p:txBody>
          <a:bodyPr wrap="none">
            <a:spAutoFit/>
          </a:bodyPr>
          <a:lstStyle/>
          <a:p>
            <a:r>
              <a:rPr lang="en-US" sz="800" dirty="0" err="1">
                <a:solidFill>
                  <a:schemeClr val="bg2">
                    <a:lumMod val="60000"/>
                    <a:lumOff val="40000"/>
                  </a:schemeClr>
                </a:solidFill>
              </a:rPr>
              <a:t>www.maplecityrubber.com</a:t>
            </a:r>
            <a:endParaRPr lang="en-US" sz="800" dirty="0">
              <a:solidFill>
                <a:schemeClr val="bg2">
                  <a:lumMod val="60000"/>
                  <a:lumOff val="40000"/>
                </a:schemeClr>
              </a:solidFill>
            </a:endParaRPr>
          </a:p>
        </p:txBody>
      </p:sp>
      <p:sp>
        <p:nvSpPr>
          <p:cNvPr id="40" name="TextBox 39"/>
          <p:cNvSpPr txBox="1"/>
          <p:nvPr/>
        </p:nvSpPr>
        <p:spPr>
          <a:xfrm>
            <a:off x="166568" y="4656043"/>
            <a:ext cx="1311677" cy="307777"/>
          </a:xfrm>
          <a:prstGeom prst="rect">
            <a:avLst/>
          </a:prstGeom>
          <a:noFill/>
        </p:spPr>
        <p:txBody>
          <a:bodyPr wrap="square" rtlCol="0">
            <a:spAutoFit/>
          </a:bodyPr>
          <a:lstStyle>
            <a:defPPr marR="0" algn="l" rtl="0">
              <a:lnSpc>
                <a:spcPct val="100000"/>
              </a:lnSpc>
              <a:spcBef>
                <a:spcPts val="0"/>
              </a:spcBef>
              <a:spcAft>
                <a:spcPts val="0"/>
              </a:spcAft>
            </a:defPPr>
            <a:lvl1pPr>
              <a:defRPr b="1">
                <a:solidFill>
                  <a:schemeClr val="bg2">
                    <a:lumMod val="60000"/>
                    <a:lumOff val="40000"/>
                  </a:schemeClr>
                </a:solidFill>
              </a:defRPr>
            </a:lvl1pPr>
          </a:lstStyle>
          <a:p>
            <a:r>
              <a:rPr lang="en-US" dirty="0"/>
              <a:t>@</a:t>
            </a:r>
            <a:r>
              <a:rPr lang="en-US" dirty="0" err="1"/>
              <a:t>kfirondev</a:t>
            </a:r>
            <a:endParaRPr lang="en-US" dirty="0"/>
          </a:p>
        </p:txBody>
      </p:sp>
    </p:spTree>
    <p:extLst>
      <p:ext uri="{BB962C8B-B14F-4D97-AF65-F5344CB8AC3E}">
        <p14:creationId xmlns:p14="http://schemas.microsoft.com/office/powerpoint/2010/main" val="18917895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9" name="Shape 259"/>
          <p:cNvSpPr txBox="1"/>
          <p:nvPr/>
        </p:nvSpPr>
        <p:spPr>
          <a:xfrm>
            <a:off x="479708" y="1460702"/>
            <a:ext cx="8117903" cy="361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3DBFDA"/>
              </a:buClr>
              <a:buSzPct val="25000"/>
              <a:buFont typeface="Helvetica Neue"/>
              <a:buNone/>
            </a:pPr>
            <a:endParaRPr lang="en" sz="3200" b="1" dirty="0">
              <a:solidFill>
                <a:schemeClr val="tx1"/>
              </a:solidFill>
            </a:endParaRPr>
          </a:p>
        </p:txBody>
      </p:sp>
      <p:pic>
        <p:nvPicPr>
          <p:cNvPr id="262" name="Shape 262"/>
          <p:cNvPicPr preferRelativeResize="0"/>
          <p:nvPr/>
        </p:nvPicPr>
        <p:blipFill rotWithShape="1">
          <a:blip r:embed="rId3">
            <a:alphaModFix/>
          </a:blip>
          <a:srcRect/>
          <a:stretch/>
        </p:blipFill>
        <p:spPr>
          <a:xfrm>
            <a:off x="7577575" y="4744375"/>
            <a:ext cx="1350674" cy="179723"/>
          </a:xfrm>
          <a:prstGeom prst="rect">
            <a:avLst/>
          </a:prstGeom>
          <a:noFill/>
          <a:ln>
            <a:noFill/>
          </a:ln>
        </p:spPr>
      </p:pic>
      <p:sp>
        <p:nvSpPr>
          <p:cNvPr id="5" name="TextBox 4"/>
          <p:cNvSpPr txBox="1"/>
          <p:nvPr/>
        </p:nvSpPr>
        <p:spPr>
          <a:xfrm>
            <a:off x="166568" y="4656043"/>
            <a:ext cx="1311677" cy="307777"/>
          </a:xfrm>
          <a:prstGeom prst="rect">
            <a:avLst/>
          </a:prstGeom>
          <a:noFill/>
        </p:spPr>
        <p:txBody>
          <a:bodyPr wrap="square" rtlCol="0">
            <a:spAutoFit/>
          </a:bodyPr>
          <a:lstStyle>
            <a:defPPr marR="0" algn="l" rtl="0">
              <a:lnSpc>
                <a:spcPct val="100000"/>
              </a:lnSpc>
              <a:spcBef>
                <a:spcPts val="0"/>
              </a:spcBef>
              <a:spcAft>
                <a:spcPts val="0"/>
              </a:spcAft>
            </a:defPPr>
            <a:lvl1pPr>
              <a:defRPr b="1">
                <a:solidFill>
                  <a:schemeClr val="bg2">
                    <a:lumMod val="60000"/>
                    <a:lumOff val="40000"/>
                  </a:schemeClr>
                </a:solidFill>
              </a:defRPr>
            </a:lvl1pPr>
          </a:lstStyle>
          <a:p>
            <a:r>
              <a:rPr lang="en-US" dirty="0"/>
              <a:t>@</a:t>
            </a:r>
            <a:r>
              <a:rPr lang="en-US" dirty="0" err="1"/>
              <a:t>kfirondev</a:t>
            </a:r>
            <a:endParaRPr lang="en-US" dirty="0"/>
          </a:p>
        </p:txBody>
      </p:sp>
      <p:pic>
        <p:nvPicPr>
          <p:cNvPr id="3" name="Picture 2"/>
          <p:cNvPicPr>
            <a:picLocks noChangeAspect="1"/>
          </p:cNvPicPr>
          <p:nvPr/>
        </p:nvPicPr>
        <p:blipFill>
          <a:blip r:embed="rId4"/>
          <a:stretch>
            <a:fillRect/>
          </a:stretch>
        </p:blipFill>
        <p:spPr>
          <a:xfrm>
            <a:off x="1453352" y="746240"/>
            <a:ext cx="5911857" cy="3463978"/>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p:nvPr/>
        </p:nvSpPr>
        <p:spPr>
          <a:xfrm>
            <a:off x="149550" y="149400"/>
            <a:ext cx="8845200" cy="4844698"/>
          </a:xfrm>
          <a:prstGeom prst="rect">
            <a:avLst/>
          </a:prstGeom>
          <a:solidFill>
            <a:srgbClr val="3DBFDA"/>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4B909D"/>
              </a:solidFill>
              <a:latin typeface="Arial"/>
              <a:ea typeface="Arial"/>
              <a:cs typeface="Arial"/>
              <a:sym typeface="Arial"/>
              <a:rtl val="0"/>
            </a:endParaRPr>
          </a:p>
        </p:txBody>
      </p:sp>
      <p:sp>
        <p:nvSpPr>
          <p:cNvPr id="322" name="Shape 322"/>
          <p:cNvSpPr txBox="1"/>
          <p:nvPr/>
        </p:nvSpPr>
        <p:spPr>
          <a:xfrm>
            <a:off x="465224" y="1979700"/>
            <a:ext cx="8018376" cy="1018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US" sz="4400" b="1" dirty="0" smtClean="0">
                <a:solidFill>
                  <a:srgbClr val="FFFFFF"/>
                </a:solidFill>
                <a:latin typeface="Helvetica Neue"/>
                <a:ea typeface="Helvetica Neue"/>
                <a:cs typeface="Helvetica Neue"/>
                <a:sym typeface="Helvetica Neue"/>
              </a:rPr>
              <a:t>Use Case</a:t>
            </a:r>
            <a:endParaRPr lang="en" sz="4400" b="1" dirty="0">
              <a:solidFill>
                <a:srgbClr val="FFFFFF"/>
              </a:solidFill>
              <a:latin typeface="Helvetica Neue"/>
              <a:ea typeface="Helvetica Neue"/>
              <a:cs typeface="Helvetica Neue"/>
              <a:sym typeface="Helvetica Neue"/>
            </a:endParaRPr>
          </a:p>
        </p:txBody>
      </p:sp>
      <p:cxnSp>
        <p:nvCxnSpPr>
          <p:cNvPr id="323" name="Shape 323"/>
          <p:cNvCxnSpPr/>
          <p:nvPr/>
        </p:nvCxnSpPr>
        <p:spPr>
          <a:xfrm>
            <a:off x="589200" y="3656250"/>
            <a:ext cx="906300" cy="0"/>
          </a:xfrm>
          <a:prstGeom prst="straightConnector1">
            <a:avLst/>
          </a:prstGeom>
          <a:noFill/>
          <a:ln w="76200" cap="flat" cmpd="sng">
            <a:solidFill>
              <a:srgbClr val="FFFFFF"/>
            </a:solidFill>
            <a:prstDash val="solid"/>
            <a:round/>
            <a:headEnd type="none" w="med" len="med"/>
            <a:tailEnd type="none" w="med" len="med"/>
          </a:ln>
        </p:spPr>
      </p:cxnSp>
      <p:sp>
        <p:nvSpPr>
          <p:cNvPr id="324" name="Shape 324"/>
          <p:cNvSpPr txBox="1"/>
          <p:nvPr/>
        </p:nvSpPr>
        <p:spPr>
          <a:xfrm>
            <a:off x="465225" y="255625"/>
            <a:ext cx="5724900" cy="1129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7200" b="0" i="0" u="none" strike="noStrike" cap="none" baseline="0" dirty="0" smtClean="0">
                <a:solidFill>
                  <a:srgbClr val="FFFFFF"/>
                </a:solidFill>
                <a:latin typeface="Poiret One"/>
                <a:ea typeface="Poiret One"/>
                <a:cs typeface="Poiret One"/>
                <a:sym typeface="Poiret One"/>
                <a:rtl val="0"/>
              </a:rPr>
              <a:t>0</a:t>
            </a:r>
            <a:r>
              <a:rPr lang="en-US" sz="7200" b="0" i="0" u="none" strike="noStrike" cap="none" baseline="0" dirty="0" smtClean="0">
                <a:solidFill>
                  <a:srgbClr val="FFFFFF"/>
                </a:solidFill>
                <a:latin typeface="Poiret One"/>
                <a:ea typeface="Poiret One"/>
                <a:cs typeface="Poiret One"/>
                <a:sym typeface="Poiret One"/>
                <a:rtl val="0"/>
              </a:rPr>
              <a:t>2</a:t>
            </a:r>
            <a:endParaRPr lang="en" sz="7200" b="0" i="0" u="none" strike="noStrike" cap="none" baseline="0" dirty="0">
              <a:solidFill>
                <a:srgbClr val="FFFFFF"/>
              </a:solidFill>
              <a:latin typeface="Poiret One"/>
              <a:ea typeface="Poiret One"/>
              <a:cs typeface="Poiret One"/>
              <a:sym typeface="Poiret One"/>
              <a:rtl val="0"/>
            </a:endParaRPr>
          </a:p>
        </p:txBody>
      </p:sp>
    </p:spTree>
    <p:extLst>
      <p:ext uri="{BB962C8B-B14F-4D97-AF65-F5344CB8AC3E}">
        <p14:creationId xmlns:p14="http://schemas.microsoft.com/office/powerpoint/2010/main" val="62400080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30" name="Shape 330"/>
          <p:cNvPicPr preferRelativeResize="0"/>
          <p:nvPr/>
        </p:nvPicPr>
        <p:blipFill rotWithShape="1">
          <a:blip r:embed="rId3">
            <a:alphaModFix/>
          </a:blip>
          <a:srcRect/>
          <a:stretch/>
        </p:blipFill>
        <p:spPr>
          <a:xfrm>
            <a:off x="7577575" y="4744375"/>
            <a:ext cx="1350599" cy="179700"/>
          </a:xfrm>
          <a:prstGeom prst="rect">
            <a:avLst/>
          </a:prstGeom>
          <a:noFill/>
          <a:ln>
            <a:noFill/>
          </a:ln>
        </p:spPr>
      </p:pic>
      <p:sp>
        <p:nvSpPr>
          <p:cNvPr id="331" name="Shape 331"/>
          <p:cNvSpPr/>
          <p:nvPr/>
        </p:nvSpPr>
        <p:spPr>
          <a:xfrm>
            <a:off x="1086906" y="1668488"/>
            <a:ext cx="1350599" cy="1301699"/>
          </a:xfrm>
          <a:prstGeom prst="rect">
            <a:avLst/>
          </a:prstGeom>
          <a:solidFill>
            <a:srgbClr val="3DBFDA"/>
          </a:solidFill>
          <a:ln>
            <a:noFill/>
          </a:ln>
        </p:spPr>
        <p:txBody>
          <a:bodyPr lIns="91425" tIns="91425" rIns="91425" bIns="91425" anchor="ctr" anchorCtr="0">
            <a:noAutofit/>
          </a:bodyPr>
          <a:lstStyle/>
          <a:p>
            <a:pPr algn="ctr">
              <a:spcBef>
                <a:spcPts val="0"/>
              </a:spcBef>
              <a:buNone/>
            </a:pPr>
            <a:r>
              <a:rPr lang="en" sz="1800" b="1">
                <a:solidFill>
                  <a:srgbClr val="FFFFFF"/>
                </a:solidFill>
              </a:rPr>
              <a:t>Client Web</a:t>
            </a:r>
          </a:p>
        </p:txBody>
      </p:sp>
      <p:grpSp>
        <p:nvGrpSpPr>
          <p:cNvPr id="333" name="Shape 333"/>
          <p:cNvGrpSpPr/>
          <p:nvPr/>
        </p:nvGrpSpPr>
        <p:grpSpPr>
          <a:xfrm>
            <a:off x="7005912" y="2100736"/>
            <a:ext cx="637864" cy="551498"/>
            <a:chOff x="3191650" y="3476475"/>
            <a:chExt cx="1165475" cy="1167687"/>
          </a:xfrm>
        </p:grpSpPr>
        <p:sp>
          <p:nvSpPr>
            <p:cNvPr id="334" name="Shape 334"/>
            <p:cNvSpPr/>
            <p:nvPr/>
          </p:nvSpPr>
          <p:spPr>
            <a:xfrm>
              <a:off x="3191650" y="4118788"/>
              <a:ext cx="1165475" cy="525373"/>
            </a:xfrm>
            <a:prstGeom prst="flowChartMagneticDisk">
              <a:avLst/>
            </a:prstGeom>
            <a:solidFill>
              <a:srgbClr val="3DBFDA"/>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5" name="Shape 335"/>
            <p:cNvSpPr/>
            <p:nvPr/>
          </p:nvSpPr>
          <p:spPr>
            <a:xfrm>
              <a:off x="3191650" y="3797632"/>
              <a:ext cx="1165475" cy="525373"/>
            </a:xfrm>
            <a:prstGeom prst="flowChartMagneticDisk">
              <a:avLst/>
            </a:prstGeom>
            <a:solidFill>
              <a:srgbClr val="3DBFDA"/>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6" name="Shape 336"/>
            <p:cNvSpPr/>
            <p:nvPr/>
          </p:nvSpPr>
          <p:spPr>
            <a:xfrm>
              <a:off x="3191650" y="3476475"/>
              <a:ext cx="1165475" cy="525373"/>
            </a:xfrm>
            <a:prstGeom prst="flowChartMagneticDisk">
              <a:avLst/>
            </a:prstGeom>
            <a:solidFill>
              <a:srgbClr val="3DBFDA"/>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7" name="Shape 337"/>
          <p:cNvSpPr txBox="1"/>
          <p:nvPr/>
        </p:nvSpPr>
        <p:spPr>
          <a:xfrm>
            <a:off x="2397806" y="1987065"/>
            <a:ext cx="1693200" cy="606299"/>
          </a:xfrm>
          <a:prstGeom prst="rect">
            <a:avLst/>
          </a:prstGeom>
          <a:noFill/>
          <a:ln>
            <a:noFill/>
          </a:ln>
        </p:spPr>
        <p:txBody>
          <a:bodyPr lIns="91425" tIns="91425" rIns="91425" bIns="91425" anchor="t" anchorCtr="0">
            <a:noAutofit/>
          </a:bodyPr>
          <a:lstStyle/>
          <a:p>
            <a:pPr lvl="0" rtl="0">
              <a:spcBef>
                <a:spcPts val="0"/>
              </a:spcBef>
              <a:buNone/>
            </a:pPr>
            <a:r>
              <a:rPr lang="en-US" sz="1200" dirty="0" smtClean="0">
                <a:latin typeface="Comic Sans MS"/>
                <a:ea typeface="Comic Sans MS"/>
                <a:cs typeface="Comic Sans MS"/>
                <a:sym typeface="Comic Sans MS"/>
              </a:rPr>
              <a:t>Play / Prize</a:t>
            </a:r>
            <a:endParaRPr lang="en" sz="1200" dirty="0">
              <a:latin typeface="Comic Sans MS"/>
              <a:ea typeface="Comic Sans MS"/>
              <a:cs typeface="Comic Sans MS"/>
              <a:sym typeface="Comic Sans MS"/>
            </a:endParaRPr>
          </a:p>
        </p:txBody>
      </p:sp>
      <p:cxnSp>
        <p:nvCxnSpPr>
          <p:cNvPr id="338" name="Shape 338"/>
          <p:cNvCxnSpPr/>
          <p:nvPr/>
        </p:nvCxnSpPr>
        <p:spPr>
          <a:xfrm>
            <a:off x="2437506" y="2342583"/>
            <a:ext cx="1257600" cy="299"/>
          </a:xfrm>
          <a:prstGeom prst="straightConnector1">
            <a:avLst/>
          </a:prstGeom>
          <a:noFill/>
          <a:ln w="9525" cap="flat" cmpd="sng">
            <a:solidFill>
              <a:schemeClr val="dk2"/>
            </a:solidFill>
            <a:prstDash val="solid"/>
            <a:round/>
            <a:headEnd type="none" w="lg" len="lg"/>
            <a:tailEnd type="triangle" w="lg" len="lg"/>
          </a:ln>
        </p:spPr>
      </p:cxnSp>
      <p:cxnSp>
        <p:nvCxnSpPr>
          <p:cNvPr id="342" name="Shape 342"/>
          <p:cNvCxnSpPr/>
          <p:nvPr/>
        </p:nvCxnSpPr>
        <p:spPr>
          <a:xfrm>
            <a:off x="6325556" y="2395748"/>
            <a:ext cx="714300" cy="0"/>
          </a:xfrm>
          <a:prstGeom prst="straightConnector1">
            <a:avLst/>
          </a:prstGeom>
          <a:noFill/>
          <a:ln w="9525" cap="flat" cmpd="sng">
            <a:solidFill>
              <a:schemeClr val="dk2"/>
            </a:solidFill>
            <a:prstDash val="solid"/>
            <a:round/>
            <a:headEnd type="none" w="lg" len="lg"/>
            <a:tailEnd type="triangle" w="lg" len="lg"/>
          </a:ln>
        </p:spPr>
      </p:cxnSp>
      <p:sp>
        <p:nvSpPr>
          <p:cNvPr id="343" name="Shape 343"/>
          <p:cNvSpPr txBox="1"/>
          <p:nvPr/>
        </p:nvSpPr>
        <p:spPr>
          <a:xfrm>
            <a:off x="6877240" y="2000625"/>
            <a:ext cx="871199" cy="606299"/>
          </a:xfrm>
          <a:prstGeom prst="rect">
            <a:avLst/>
          </a:prstGeom>
          <a:noFill/>
          <a:ln>
            <a:noFill/>
          </a:ln>
        </p:spPr>
        <p:txBody>
          <a:bodyPr lIns="91425" tIns="91425" rIns="91425" bIns="91425" anchor="t" anchorCtr="0">
            <a:noAutofit/>
          </a:bodyPr>
          <a:lstStyle/>
          <a:p>
            <a:pPr lvl="0" algn="ctr" rtl="0">
              <a:spcBef>
                <a:spcPts val="0"/>
              </a:spcBef>
              <a:buNone/>
            </a:pPr>
            <a:r>
              <a:rPr lang="en-US" b="1" dirty="0" smtClean="0">
                <a:solidFill>
                  <a:schemeClr val="dk1"/>
                </a:solidFill>
              </a:rPr>
              <a:t>Prizes</a:t>
            </a:r>
          </a:p>
          <a:p>
            <a:pPr lvl="0" algn="ctr" rtl="0">
              <a:spcBef>
                <a:spcPts val="0"/>
              </a:spcBef>
              <a:buNone/>
            </a:pPr>
            <a:r>
              <a:rPr lang="en" b="1" dirty="0" smtClean="0">
                <a:solidFill>
                  <a:schemeClr val="dk1"/>
                </a:solidFill>
              </a:rPr>
              <a:t>DB</a:t>
            </a:r>
            <a:endParaRPr lang="en" b="1" dirty="0">
              <a:solidFill>
                <a:schemeClr val="dk1"/>
              </a:solidFill>
            </a:endParaRPr>
          </a:p>
        </p:txBody>
      </p:sp>
      <p:sp>
        <p:nvSpPr>
          <p:cNvPr id="344" name="Shape 344"/>
          <p:cNvSpPr/>
          <p:nvPr/>
        </p:nvSpPr>
        <p:spPr>
          <a:xfrm>
            <a:off x="3667931" y="1668488"/>
            <a:ext cx="2680200" cy="1301699"/>
          </a:xfrm>
          <a:prstGeom prst="rect">
            <a:avLst/>
          </a:prstGeom>
          <a:solidFill>
            <a:srgbClr val="3DBFDA"/>
          </a:solidFill>
          <a:ln>
            <a:noFill/>
          </a:ln>
        </p:spPr>
        <p:txBody>
          <a:bodyPr lIns="91425" tIns="91425" rIns="91425" bIns="91425" anchor="ctr" anchorCtr="0">
            <a:noAutofit/>
          </a:bodyPr>
          <a:lstStyle/>
          <a:p>
            <a:pPr lvl="0" algn="ctr">
              <a:spcBef>
                <a:spcPts val="0"/>
              </a:spcBef>
              <a:buClr>
                <a:schemeClr val="dk1"/>
              </a:buClr>
              <a:buSzPct val="61111"/>
              <a:buFont typeface="Arial"/>
              <a:buNone/>
            </a:pPr>
            <a:r>
              <a:rPr lang="en-US" sz="1800" b="1" dirty="0" err="1" smtClean="0">
                <a:solidFill>
                  <a:srgbClr val="FFFFFF"/>
                </a:solidFill>
              </a:rPr>
              <a:t>SuperBowl</a:t>
            </a:r>
            <a:r>
              <a:rPr lang="en-US" sz="1800" b="1" dirty="0" smtClean="0">
                <a:solidFill>
                  <a:srgbClr val="FFFFFF"/>
                </a:solidFill>
              </a:rPr>
              <a:t> Quiz</a:t>
            </a:r>
          </a:p>
          <a:p>
            <a:pPr lvl="0" algn="ctr">
              <a:spcBef>
                <a:spcPts val="0"/>
              </a:spcBef>
              <a:buClr>
                <a:schemeClr val="dk1"/>
              </a:buClr>
              <a:buSzPct val="61111"/>
              <a:buFont typeface="Arial"/>
              <a:buNone/>
            </a:pPr>
            <a:r>
              <a:rPr lang="en-US" sz="1800" b="1" dirty="0" smtClean="0">
                <a:solidFill>
                  <a:srgbClr val="FFFFFF"/>
                </a:solidFill>
              </a:rPr>
              <a:t>Prize server</a:t>
            </a:r>
            <a:endParaRPr lang="en" sz="1800" b="1" dirty="0">
              <a:solidFill>
                <a:srgbClr val="FFFFFF"/>
              </a:solidFill>
            </a:endParaRPr>
          </a:p>
        </p:txBody>
      </p:sp>
      <p:sp>
        <p:nvSpPr>
          <p:cNvPr id="25" name="TextBox 24"/>
          <p:cNvSpPr txBox="1"/>
          <p:nvPr/>
        </p:nvSpPr>
        <p:spPr>
          <a:xfrm>
            <a:off x="166568" y="4656043"/>
            <a:ext cx="1311677" cy="307777"/>
          </a:xfrm>
          <a:prstGeom prst="rect">
            <a:avLst/>
          </a:prstGeom>
          <a:noFill/>
        </p:spPr>
        <p:txBody>
          <a:bodyPr wrap="square" rtlCol="0">
            <a:spAutoFit/>
          </a:bodyPr>
          <a:lstStyle>
            <a:defPPr marR="0" algn="l" rtl="0">
              <a:lnSpc>
                <a:spcPct val="100000"/>
              </a:lnSpc>
              <a:spcBef>
                <a:spcPts val="0"/>
              </a:spcBef>
              <a:spcAft>
                <a:spcPts val="0"/>
              </a:spcAft>
            </a:defPPr>
            <a:lvl1pPr>
              <a:defRPr b="1">
                <a:solidFill>
                  <a:schemeClr val="bg2">
                    <a:lumMod val="60000"/>
                    <a:lumOff val="40000"/>
                  </a:schemeClr>
                </a:solidFill>
              </a:defRPr>
            </a:lvl1pPr>
          </a:lstStyle>
          <a:p>
            <a:r>
              <a:rPr lang="en-US" dirty="0"/>
              <a:t>@</a:t>
            </a:r>
            <a:r>
              <a:rPr lang="en-US" dirty="0" err="1"/>
              <a:t>kfirondev</a:t>
            </a:r>
            <a:endParaRPr lang="en-US" dirty="0"/>
          </a:p>
        </p:txBody>
      </p:sp>
    </p:spTree>
    <p:extLst>
      <p:ext uri="{BB962C8B-B14F-4D97-AF65-F5344CB8AC3E}">
        <p14:creationId xmlns:p14="http://schemas.microsoft.com/office/powerpoint/2010/main" val="88295854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light">
  <a:themeElements>
    <a:clrScheme name="Custom 2">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666666"/>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4542</TotalTime>
  <Words>556</Words>
  <Application>Microsoft Macintosh PowerPoint</Application>
  <PresentationFormat>On-screen Show (16:9)</PresentationFormat>
  <Paragraphs>108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simple-light</vt:lpstr>
      <vt:lpstr>Scala from the Trenches</vt:lpstr>
      <vt:lpstr>Kfir Bloch</vt:lpstr>
      <vt:lpstr>PowerPoint Presentation</vt:lpstr>
      <vt:lpstr>Test-driven development (TDD) is a software development process that relies on the repetition of a very short development cycle: first the developer writes an (initially failing) automated test case that defines a desired improvement or new function, then produces the minimum amount of code to pass that test, and finally refactors the new code to acceptable standards. Kent Beck, who is credited with having developed or rediscovered the technique, stated in 2003 that TDD encourages simple designs and inspires confidence.  Test-driven development is related to the test-first programming concepts of extreme programming, begun in 1999,[3] but more recently has created more general interest in its own right.</vt:lpstr>
      <vt:lpstr>Clean code</vt:lpstr>
      <vt:lpstr>TDD &amp; Clean code “Buzzwords”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Decomposing Monoliths</dc:title>
  <dc:creator>Lee Baror</dc:creator>
  <cp:lastModifiedBy>Kfir Bloch</cp:lastModifiedBy>
  <cp:revision>111</cp:revision>
  <dcterms:modified xsi:type="dcterms:W3CDTF">2016-03-13T14:02:45Z</dcterms:modified>
</cp:coreProperties>
</file>