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7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9855" autoAdjust="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53193A1-7BCF-4CF8-ABDA-7CC4498A2F44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AB23BDA-BE9A-41F4-8D0F-3343A3D4DBA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380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23BDA-BE9A-41F4-8D0F-3343A3D4DBAC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779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23BDA-BE9A-41F4-8D0F-3343A3D4DBAC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31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11" Type="http://schemas.openxmlformats.org/officeDocument/2006/relationships/image" Target="../media/image2.jpe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2</a:t>
            </a:r>
            <a:r>
              <a:rPr lang="en-US" sz="5400" baseline="30000" dirty="0" smtClean="0">
                <a:solidFill>
                  <a:schemeClr val="tx2"/>
                </a:solidFill>
              </a:rPr>
              <a:t>nd</a:t>
            </a:r>
            <a:r>
              <a:rPr lang="en-US" sz="5400" dirty="0" smtClean="0">
                <a:solidFill>
                  <a:schemeClr val="tx2"/>
                </a:solidFill>
              </a:rPr>
              <a:t> IATI MNC </a:t>
            </a:r>
            <a:r>
              <a:rPr lang="en-US" sz="5400" dirty="0" err="1" smtClean="0">
                <a:solidFill>
                  <a:schemeClr val="tx2"/>
                </a:solidFill>
              </a:rPr>
              <a:t>Weekathon</a:t>
            </a:r>
            <a:endParaRPr lang="he-IL" sz="5400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1720" y="4221088"/>
            <a:ext cx="5216624" cy="10549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Demo Day</a:t>
            </a:r>
            <a:endParaRPr lang="he-IL" sz="4000" dirty="0"/>
          </a:p>
        </p:txBody>
      </p:sp>
      <p:pic>
        <p:nvPicPr>
          <p:cNvPr id="7" name="Picture 6" descr="strip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5373216"/>
            <a:ext cx="9098521" cy="1276728"/>
          </a:xfrm>
          <a:prstGeom prst="rect">
            <a:avLst/>
          </a:prstGeom>
        </p:spPr>
      </p:pic>
      <p:pic>
        <p:nvPicPr>
          <p:cNvPr id="8" name="Picture 7" descr="weekathon forum-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476672"/>
            <a:ext cx="2448272" cy="2320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14198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Blind-Phone Project</a:t>
            </a:r>
            <a:endParaRPr lang="he-IL" sz="5400" dirty="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552" y="3284984"/>
            <a:ext cx="8229600" cy="1540768"/>
          </a:xfrm>
        </p:spPr>
        <p:txBody>
          <a:bodyPr>
            <a:normAutofit/>
          </a:bodyPr>
          <a:lstStyle/>
          <a:p>
            <a:pPr algn="l" rtl="0">
              <a:buNone/>
            </a:pPr>
            <a:endParaRPr lang="en-US" dirty="0" smtClean="0"/>
          </a:p>
        </p:txBody>
      </p:sp>
      <p:pic>
        <p:nvPicPr>
          <p:cNvPr id="5" name="Picture 4" descr="weekathon forum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0"/>
            <a:ext cx="2431611" cy="230425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539552" y="5085184"/>
            <a:ext cx="1872208" cy="76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Shai</a:t>
            </a:r>
            <a:r>
              <a:rPr lang="en-US" dirty="0" smtClean="0">
                <a:solidFill>
                  <a:schemeClr val="tx1"/>
                </a:solidFill>
              </a:rPr>
              <a:t> Rubin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Citi Innovation Lab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27784" y="5085184"/>
            <a:ext cx="1872208" cy="76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Kfir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Tishbi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Citi Innovation Lab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88024" y="5085184"/>
            <a:ext cx="1872208" cy="76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Adi </a:t>
            </a:r>
            <a:r>
              <a:rPr lang="en-US" dirty="0" err="1" smtClean="0">
                <a:solidFill>
                  <a:schemeClr val="tx1"/>
                </a:solidFill>
              </a:rPr>
              <a:t>Eldar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Microsoft ILDC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76256" y="5085184"/>
            <a:ext cx="1872208" cy="76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Igor </a:t>
            </a:r>
            <a:r>
              <a:rPr lang="en-US" dirty="0" err="1" smtClean="0">
                <a:solidFill>
                  <a:schemeClr val="tx1"/>
                </a:solidFill>
              </a:rPr>
              <a:t>Lyakas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 HealthCare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2218" y="188640"/>
            <a:ext cx="6994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solidFill>
                  <a:srgbClr val="002060"/>
                </a:solidFill>
              </a:rPr>
              <a:t>Blind Phone – Background </a:t>
            </a:r>
            <a:endParaRPr lang="en-US" sz="3000" b="1" dirty="0">
              <a:solidFill>
                <a:srgbClr val="002060"/>
              </a:solidFill>
            </a:endParaRPr>
          </a:p>
        </p:txBody>
      </p:sp>
      <p:pic>
        <p:nvPicPr>
          <p:cNvPr id="20" name="Picture 19" descr="weekathon forum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0292" y="44624"/>
            <a:ext cx="1823708" cy="17281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were looking for </a:t>
            </a:r>
          </a:p>
          <a:p>
            <a:pPr lvl="1" algn="l" rtl="0"/>
            <a:r>
              <a:rPr lang="en-US" dirty="0"/>
              <a:t>Social purpose </a:t>
            </a:r>
          </a:p>
          <a:p>
            <a:pPr lvl="1" algn="l" rtl="0"/>
            <a:r>
              <a:rPr lang="en-US" dirty="0"/>
              <a:t>Image processing </a:t>
            </a:r>
          </a:p>
          <a:p>
            <a:pPr lvl="1" algn="l" rtl="0"/>
            <a:r>
              <a:rPr lang="en-US" dirty="0"/>
              <a:t>Mobile application </a:t>
            </a:r>
          </a:p>
          <a:p>
            <a:pPr algn="l" rtl="0"/>
            <a:r>
              <a:rPr lang="en-US" dirty="0"/>
              <a:t>Idea: Use everyday device to help the blind. Challenge: crossing </a:t>
            </a:r>
            <a:r>
              <a:rPr lang="en-US" dirty="0" smtClean="0"/>
              <a:t>a road without guiding dog without voice assistance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Blind Phone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5" y="1892536"/>
            <a:ext cx="1805940" cy="1743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9449" y="1592454"/>
            <a:ext cx="22059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0070C0"/>
                </a:solidFill>
              </a:rPr>
              <a:t>Initial Traffic light Image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7639" y="1592454"/>
            <a:ext cx="268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0070C0"/>
                </a:solidFill>
              </a:rPr>
              <a:t>Find </a:t>
            </a:r>
            <a:r>
              <a:rPr lang="en-US" sz="1500" b="1" dirty="0">
                <a:solidFill>
                  <a:srgbClr val="C00000"/>
                </a:solidFill>
              </a:rPr>
              <a:t>Red</a:t>
            </a:r>
            <a:r>
              <a:rPr lang="en-US" sz="1500" b="1" dirty="0">
                <a:solidFill>
                  <a:srgbClr val="0070C0"/>
                </a:solidFill>
              </a:rPr>
              <a:t> or </a:t>
            </a:r>
            <a:r>
              <a:rPr lang="en-US" sz="1500" b="1" dirty="0">
                <a:solidFill>
                  <a:srgbClr val="00B050"/>
                </a:solidFill>
              </a:rPr>
              <a:t>Green</a:t>
            </a:r>
            <a:r>
              <a:rPr lang="en-US" sz="1500" b="1" dirty="0">
                <a:solidFill>
                  <a:srgbClr val="0070C0"/>
                </a:solidFill>
              </a:rPr>
              <a:t> Color Ranges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45" y="1892536"/>
            <a:ext cx="2103149" cy="17439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21659" y="3943850"/>
            <a:ext cx="18145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0070C0"/>
                </a:solidFill>
              </a:rPr>
              <a:t>Dilate the Objects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18" y="4243933"/>
            <a:ext cx="1772476" cy="1665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2971" y="3943850"/>
            <a:ext cx="2676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0070C0"/>
                </a:solidFill>
              </a:rPr>
              <a:t>Group Adjacent Objects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0" y="4243933"/>
            <a:ext cx="1927347" cy="1665377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>
            <a:off x="7006590" y="2891790"/>
            <a:ext cx="880110" cy="20231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219122" y="2593053"/>
            <a:ext cx="790619" cy="298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ight Arrow 17"/>
          <p:cNvSpPr/>
          <p:nvPr/>
        </p:nvSpPr>
        <p:spPr>
          <a:xfrm rot="10800000">
            <a:off x="3349018" y="4765531"/>
            <a:ext cx="790619" cy="298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242218" y="188640"/>
            <a:ext cx="6994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solidFill>
                  <a:srgbClr val="002060"/>
                </a:solidFill>
              </a:rPr>
              <a:t>Image Processing Algorithm – Work Flow</a:t>
            </a:r>
          </a:p>
        </p:txBody>
      </p:sp>
      <p:pic>
        <p:nvPicPr>
          <p:cNvPr id="20" name="Picture 19" descr="weekathon forum-0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0292" y="44624"/>
            <a:ext cx="182370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2218" y="188640"/>
            <a:ext cx="7138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solidFill>
                  <a:srgbClr val="002060"/>
                </a:solidFill>
              </a:rPr>
              <a:t>Image Processing Algorithm – Color Ranges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1" y="1795549"/>
            <a:ext cx="543221" cy="6220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01" y="1795549"/>
            <a:ext cx="587218" cy="611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68" y="1831657"/>
            <a:ext cx="571500" cy="585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0" y="2983229"/>
            <a:ext cx="585767" cy="629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36" y="2972749"/>
            <a:ext cx="457915" cy="6105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21" y="2983230"/>
            <a:ext cx="575069" cy="6000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25" y="2983229"/>
            <a:ext cx="518243" cy="6000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85164" y="1823084"/>
            <a:ext cx="23960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0070C0"/>
                </a:solidFill>
              </a:rPr>
              <a:t>RGB Color Range varies, mainly due to Day Light and Shading</a:t>
            </a:r>
          </a:p>
          <a:p>
            <a:pPr algn="l"/>
            <a:endParaRPr lang="en-US" sz="1500" b="1" dirty="0">
              <a:solidFill>
                <a:srgbClr val="0070C0"/>
              </a:solidFill>
            </a:endParaRPr>
          </a:p>
          <a:p>
            <a:pPr algn="l"/>
            <a:r>
              <a:rPr lang="en-US" sz="1500" b="1" dirty="0">
                <a:solidFill>
                  <a:srgbClr val="0070C0"/>
                </a:solidFill>
              </a:rPr>
              <a:t>Requires to expand Red and Green Color Ranges to search in the image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89" y="3877652"/>
            <a:ext cx="2826389" cy="19478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1478" y="4421141"/>
            <a:ext cx="2396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0070C0"/>
                </a:solidFill>
              </a:rPr>
              <a:t>Leads to finding other objects that fall into the searched range.</a:t>
            </a:r>
          </a:p>
          <a:p>
            <a:pPr algn="l"/>
            <a:r>
              <a:rPr lang="en-US" sz="1500" b="1" dirty="0">
                <a:solidFill>
                  <a:srgbClr val="0070C0"/>
                </a:solidFill>
              </a:rPr>
              <a:t>Sometimes, even sky.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500" b="1" dirty="0">
              <a:solidFill>
                <a:srgbClr val="0070C0"/>
              </a:solidFill>
            </a:endParaRPr>
          </a:p>
          <a:p>
            <a:pPr algn="l"/>
            <a:endParaRPr lang="en-US" sz="1500" b="1" dirty="0">
              <a:solidFill>
                <a:srgbClr val="0070C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3877651"/>
            <a:ext cx="2844644" cy="1948964"/>
          </a:xfrm>
          <a:prstGeom prst="rect">
            <a:avLst/>
          </a:prstGeom>
        </p:spPr>
      </p:pic>
      <p:pic>
        <p:nvPicPr>
          <p:cNvPr id="25" name="Picture 24" descr="weekathon forum-01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21684" y="44624"/>
            <a:ext cx="182370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138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2nd IATI MNC Weekathon</vt:lpstr>
      <vt:lpstr>Blind-Phone Project</vt:lpstr>
      <vt:lpstr>PowerPoint Presentation</vt:lpstr>
      <vt:lpstr>The Blind Phone Use Case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IATI MNC Weekathon</dc:title>
  <dc:creator>noa</dc:creator>
  <cp:lastModifiedBy>Adi</cp:lastModifiedBy>
  <cp:revision>41</cp:revision>
  <dcterms:created xsi:type="dcterms:W3CDTF">2013-06-23T11:55:41Z</dcterms:created>
  <dcterms:modified xsi:type="dcterms:W3CDTF">2014-02-19T12:15:19Z</dcterms:modified>
</cp:coreProperties>
</file>