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855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53193A1-7BCF-4CF8-ABDA-7CC4498A2F44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AB23BDA-BE9A-41F4-8D0F-3343A3D4DBAC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380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79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23BDA-BE9A-41F4-8D0F-3343A3D4DBAC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25006-B4B5-43C5-AA91-A29651435338}" type="datetimeFigureOut">
              <a:rPr lang="he-IL" smtClean="0"/>
              <a:pPr/>
              <a:t>י"ט/אדר א/תשע"ד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8749-1361-4C60-94CC-B45A018A3A3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2</a:t>
            </a:r>
            <a:r>
              <a:rPr lang="en-US" sz="5400" baseline="30000" dirty="0" smtClean="0">
                <a:solidFill>
                  <a:schemeClr val="tx2"/>
                </a:solidFill>
              </a:rPr>
              <a:t>nd</a:t>
            </a:r>
            <a:r>
              <a:rPr lang="en-US" sz="5400" dirty="0" smtClean="0">
                <a:solidFill>
                  <a:schemeClr val="tx2"/>
                </a:solidFill>
              </a:rPr>
              <a:t> IATI MNC </a:t>
            </a:r>
            <a:r>
              <a:rPr lang="en-US" sz="5400" dirty="0" err="1" smtClean="0">
                <a:solidFill>
                  <a:schemeClr val="tx2"/>
                </a:solidFill>
              </a:rPr>
              <a:t>Weekathon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1720" y="4221088"/>
            <a:ext cx="5216624" cy="105496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2"/>
                </a:solidFill>
              </a:rPr>
              <a:t>Demo Day</a:t>
            </a:r>
            <a:endParaRPr lang="he-IL" sz="4000" dirty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8" name="Picture 7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476672"/>
            <a:ext cx="2448272" cy="2320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Blind-Phone Project</a:t>
            </a:r>
            <a:endParaRPr lang="he-IL" sz="5400" dirty="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1540768"/>
          </a:xfrm>
        </p:spPr>
        <p:txBody>
          <a:bodyPr>
            <a:normAutofit/>
          </a:bodyPr>
          <a:lstStyle/>
          <a:p>
            <a:pPr algn="l" rtl="0">
              <a:buNone/>
            </a:pPr>
            <a:endParaRPr lang="en-US" dirty="0" smtClean="0"/>
          </a:p>
        </p:txBody>
      </p:sp>
      <p:pic>
        <p:nvPicPr>
          <p:cNvPr id="7" name="Picture 6" descr="strip_ne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5373216"/>
            <a:ext cx="9098521" cy="1276728"/>
          </a:xfrm>
          <a:prstGeom prst="rect">
            <a:avLst/>
          </a:prstGeom>
        </p:spPr>
      </p:pic>
      <p:pic>
        <p:nvPicPr>
          <p:cNvPr id="5" name="Picture 4" descr="weekathon forum-0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0"/>
            <a:ext cx="2431611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 Phone - </a:t>
            </a:r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0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Blind Phone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19</Words>
  <Application>Microsoft Office PowerPoint</Application>
  <PresentationFormat>On-screen Show (4:3)</PresentationFormat>
  <Paragraphs>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2nd IATI MNC Weekathon</vt:lpstr>
      <vt:lpstr>Blind-Phone Project</vt:lpstr>
      <vt:lpstr>Blind Phone - BackGround</vt:lpstr>
      <vt:lpstr>The Blind Phone Use Case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IATI MNC Weekathon</dc:title>
  <dc:creator>noa</dc:creator>
  <cp:lastModifiedBy>Adi</cp:lastModifiedBy>
  <cp:revision>36</cp:revision>
  <dcterms:created xsi:type="dcterms:W3CDTF">2013-06-23T11:55:41Z</dcterms:created>
  <dcterms:modified xsi:type="dcterms:W3CDTF">2014-02-19T10:08:25Z</dcterms:modified>
</cp:coreProperties>
</file>