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6" r:id="rId4"/>
    <p:sldId id="277" r:id="rId5"/>
    <p:sldId id="278" r:id="rId6"/>
    <p:sldId id="264" r:id="rId7"/>
    <p:sldId id="275" r:id="rId8"/>
    <p:sldId id="276" r:id="rId9"/>
    <p:sldId id="258" r:id="rId10"/>
    <p:sldId id="261" r:id="rId11"/>
    <p:sldId id="263" r:id="rId12"/>
    <p:sldId id="262" r:id="rId13"/>
    <p:sldId id="259" r:id="rId14"/>
    <p:sldId id="265" r:id="rId15"/>
    <p:sldId id="266" r:id="rId16"/>
    <p:sldId id="270" r:id="rId17"/>
    <p:sldId id="271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21D83-9EE1-47CA-8784-B98A4F45E4FA}" v="269" dt="2020-07-04T17:56:03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>
        <p:scale>
          <a:sx n="100" d="100"/>
          <a:sy n="100" d="100"/>
        </p:scale>
        <p:origin x="1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fir Ezekiel" userId="fdd5cc49465ed8cb" providerId="LiveId" clId="{55C41E74-7CBE-43B9-BD89-B23BED9E31C7}"/>
    <pc:docChg chg="custSel modSld sldOrd">
      <pc:chgData name="Kfir Ezekiel" userId="fdd5cc49465ed8cb" providerId="LiveId" clId="{55C41E74-7CBE-43B9-BD89-B23BED9E31C7}" dt="2020-07-03T16:42:55.965" v="117"/>
      <pc:docMkLst>
        <pc:docMk/>
      </pc:docMkLst>
      <pc:sldChg chg="addSp modSp">
        <pc:chgData name="Kfir Ezekiel" userId="fdd5cc49465ed8cb" providerId="LiveId" clId="{55C41E74-7CBE-43B9-BD89-B23BED9E31C7}" dt="2020-07-03T15:58:11.128" v="6" actId="1076"/>
        <pc:sldMkLst>
          <pc:docMk/>
          <pc:sldMk cId="3756759297" sldId="256"/>
        </pc:sldMkLst>
        <pc:spChg chg="mod">
          <ac:chgData name="Kfir Ezekiel" userId="fdd5cc49465ed8cb" providerId="LiveId" clId="{55C41E74-7CBE-43B9-BD89-B23BED9E31C7}" dt="2020-07-03T15:57:54.891" v="4" actId="1076"/>
          <ac:spMkLst>
            <pc:docMk/>
            <pc:sldMk cId="3756759297" sldId="256"/>
            <ac:spMk id="2" creationId="{F46554FF-61B1-4EC5-8F29-D7AC089D4F47}"/>
          </ac:spMkLst>
        </pc:spChg>
        <pc:spChg chg="mod">
          <ac:chgData name="Kfir Ezekiel" userId="fdd5cc49465ed8cb" providerId="LiveId" clId="{55C41E74-7CBE-43B9-BD89-B23BED9E31C7}" dt="2020-07-03T15:58:07.837" v="5" actId="1076"/>
          <ac:spMkLst>
            <pc:docMk/>
            <pc:sldMk cId="3756759297" sldId="256"/>
            <ac:spMk id="3" creationId="{3C8AC356-364D-4916-8F91-F4F493FD7CDE}"/>
          </ac:spMkLst>
        </pc:spChg>
        <pc:picChg chg="add mod">
          <ac:chgData name="Kfir Ezekiel" userId="fdd5cc49465ed8cb" providerId="LiveId" clId="{55C41E74-7CBE-43B9-BD89-B23BED9E31C7}" dt="2020-07-03T15:57:49.442" v="3" actId="1076"/>
          <ac:picMkLst>
            <pc:docMk/>
            <pc:sldMk cId="3756759297" sldId="256"/>
            <ac:picMk id="5" creationId="{20A4C287-A389-449D-B677-CD2EE634728B}"/>
          </ac:picMkLst>
        </pc:picChg>
        <pc:picChg chg="mod">
          <ac:chgData name="Kfir Ezekiel" userId="fdd5cc49465ed8cb" providerId="LiveId" clId="{55C41E74-7CBE-43B9-BD89-B23BED9E31C7}" dt="2020-07-03T15:58:11.128" v="6" actId="1076"/>
          <ac:picMkLst>
            <pc:docMk/>
            <pc:sldMk cId="3756759297" sldId="256"/>
            <ac:picMk id="3074" creationId="{89E2E1EB-AADE-4D4B-8C96-D8F3A4B04D7A}"/>
          </ac:picMkLst>
        </pc:picChg>
      </pc:sldChg>
      <pc:sldChg chg="ord">
        <pc:chgData name="Kfir Ezekiel" userId="fdd5cc49465ed8cb" providerId="LiveId" clId="{55C41E74-7CBE-43B9-BD89-B23BED9E31C7}" dt="2020-07-03T16:42:55.965" v="117"/>
        <pc:sldMkLst>
          <pc:docMk/>
          <pc:sldMk cId="2163068019" sldId="258"/>
        </pc:sldMkLst>
      </pc:sldChg>
      <pc:sldChg chg="addSp delSp modSp">
        <pc:chgData name="Kfir Ezekiel" userId="fdd5cc49465ed8cb" providerId="LiveId" clId="{55C41E74-7CBE-43B9-BD89-B23BED9E31C7}" dt="2020-07-03T16:42:40.758" v="116"/>
        <pc:sldMkLst>
          <pc:docMk/>
          <pc:sldMk cId="1817511390" sldId="259"/>
        </pc:sldMkLst>
        <pc:spChg chg="mod">
          <ac:chgData name="Kfir Ezekiel" userId="fdd5cc49465ed8cb" providerId="LiveId" clId="{55C41E74-7CBE-43B9-BD89-B23BED9E31C7}" dt="2020-07-03T16:42:05.491" v="115" actId="20577"/>
          <ac:spMkLst>
            <pc:docMk/>
            <pc:sldMk cId="1817511390" sldId="259"/>
            <ac:spMk id="2" creationId="{82C9E209-B48F-442C-8FF6-EF9189E8281D}"/>
          </ac:spMkLst>
        </pc:spChg>
        <pc:spChg chg="del">
          <ac:chgData name="Kfir Ezekiel" userId="fdd5cc49465ed8cb" providerId="LiveId" clId="{55C41E74-7CBE-43B9-BD89-B23BED9E31C7}" dt="2020-07-03T15:57:30.458" v="0"/>
          <ac:spMkLst>
            <pc:docMk/>
            <pc:sldMk cId="1817511390" sldId="259"/>
            <ac:spMk id="3" creationId="{28DC159D-EB62-412E-AF40-AC6B362F5D11}"/>
          </ac:spMkLst>
        </pc:spChg>
        <pc:spChg chg="add del mod">
          <ac:chgData name="Kfir Ezekiel" userId="fdd5cc49465ed8cb" providerId="LiveId" clId="{55C41E74-7CBE-43B9-BD89-B23BED9E31C7}" dt="2020-07-03T16:42:40.758" v="116"/>
          <ac:spMkLst>
            <pc:docMk/>
            <pc:sldMk cId="1817511390" sldId="259"/>
            <ac:spMk id="4" creationId="{C6525A6F-174B-4000-B9B0-B2109635E3F4}"/>
          </ac:spMkLst>
        </pc:spChg>
        <pc:picChg chg="add del">
          <ac:chgData name="Kfir Ezekiel" userId="fdd5cc49465ed8cb" providerId="LiveId" clId="{55C41E74-7CBE-43B9-BD89-B23BED9E31C7}" dt="2020-07-03T15:57:42.012" v="1"/>
          <ac:picMkLst>
            <pc:docMk/>
            <pc:sldMk cId="1817511390" sldId="259"/>
            <ac:picMk id="1026" creationId="{BA6EA193-E6C0-464B-9493-EC0CFCA0F62D}"/>
          </ac:picMkLst>
        </pc:picChg>
        <pc:picChg chg="add">
          <ac:chgData name="Kfir Ezekiel" userId="fdd5cc49465ed8cb" providerId="LiveId" clId="{55C41E74-7CBE-43B9-BD89-B23BED9E31C7}" dt="2020-07-03T16:42:40.758" v="116"/>
          <ac:picMkLst>
            <pc:docMk/>
            <pc:sldMk cId="1817511390" sldId="259"/>
            <ac:picMk id="1028" creationId="{86C3C03F-3C28-4B59-86B7-6B72E0743EAA}"/>
          </ac:picMkLst>
        </pc:picChg>
      </pc:sldChg>
    </pc:docChg>
  </pc:docChgLst>
  <pc:docChgLst>
    <pc:chgData name="Kfir Ezekiel" userId="fdd5cc49465ed8cb" providerId="LiveId" clId="{3C421D83-9EE1-47CA-8784-B98A4F45E4FA}"/>
    <pc:docChg chg="undo custSel addSld delSld modSld sldOrd">
      <pc:chgData name="Kfir Ezekiel" userId="fdd5cc49465ed8cb" providerId="LiveId" clId="{3C421D83-9EE1-47CA-8784-B98A4F45E4FA}" dt="2020-07-04T17:56:03.871" v="3538" actId="14100"/>
      <pc:docMkLst>
        <pc:docMk/>
      </pc:docMkLst>
      <pc:sldChg chg="addSp delSp modSp ord">
        <pc:chgData name="Kfir Ezekiel" userId="fdd5cc49465ed8cb" providerId="LiveId" clId="{3C421D83-9EE1-47CA-8784-B98A4F45E4FA}" dt="2020-07-04T17:56:03.871" v="3538" actId="14100"/>
        <pc:sldMkLst>
          <pc:docMk/>
          <pc:sldMk cId="3756759297" sldId="256"/>
        </pc:sldMkLst>
        <pc:spChg chg="mod">
          <ac:chgData name="Kfir Ezekiel" userId="fdd5cc49465ed8cb" providerId="LiveId" clId="{3C421D83-9EE1-47CA-8784-B98A4F45E4FA}" dt="2020-07-04T16:48:53.507" v="3377"/>
          <ac:spMkLst>
            <pc:docMk/>
            <pc:sldMk cId="3756759297" sldId="256"/>
            <ac:spMk id="3" creationId="{3C8AC356-364D-4916-8F91-F4F493FD7CDE}"/>
          </ac:spMkLst>
        </pc:spChg>
        <pc:picChg chg="mod">
          <ac:chgData name="Kfir Ezekiel" userId="fdd5cc49465ed8cb" providerId="LiveId" clId="{3C421D83-9EE1-47CA-8784-B98A4F45E4FA}" dt="2020-07-04T16:21:24.693" v="2907" actId="1076"/>
          <ac:picMkLst>
            <pc:docMk/>
            <pc:sldMk cId="3756759297" sldId="256"/>
            <ac:picMk id="5" creationId="{20A4C287-A389-449D-B677-CD2EE634728B}"/>
          </ac:picMkLst>
        </pc:picChg>
        <pc:picChg chg="add del mod">
          <ac:chgData name="Kfir Ezekiel" userId="fdd5cc49465ed8cb" providerId="LiveId" clId="{3C421D83-9EE1-47CA-8784-B98A4F45E4FA}" dt="2020-07-04T16:16:35.943" v="2892"/>
          <ac:picMkLst>
            <pc:docMk/>
            <pc:sldMk cId="3756759297" sldId="256"/>
            <ac:picMk id="7" creationId="{CC45103B-B46F-4527-A285-A19950132BB5}"/>
          </ac:picMkLst>
        </pc:picChg>
        <pc:picChg chg="add mod">
          <ac:chgData name="Kfir Ezekiel" userId="fdd5cc49465ed8cb" providerId="LiveId" clId="{3C421D83-9EE1-47CA-8784-B98A4F45E4FA}" dt="2020-07-04T17:56:03.871" v="3538" actId="14100"/>
          <ac:picMkLst>
            <pc:docMk/>
            <pc:sldMk cId="3756759297" sldId="256"/>
            <ac:picMk id="8" creationId="{7DB5681A-F68A-4E47-A0A6-B8BB39157B9E}"/>
          </ac:picMkLst>
        </pc:picChg>
        <pc:picChg chg="del mod">
          <ac:chgData name="Kfir Ezekiel" userId="fdd5cc49465ed8cb" providerId="LiveId" clId="{3C421D83-9EE1-47CA-8784-B98A4F45E4FA}" dt="2020-07-04T16:16:22.910" v="2889"/>
          <ac:picMkLst>
            <pc:docMk/>
            <pc:sldMk cId="3756759297" sldId="256"/>
            <ac:picMk id="3074" creationId="{89E2E1EB-AADE-4D4B-8C96-D8F3A4B04D7A}"/>
          </ac:picMkLst>
        </pc:picChg>
        <pc:picChg chg="add del mod">
          <ac:chgData name="Kfir Ezekiel" userId="fdd5cc49465ed8cb" providerId="LiveId" clId="{3C421D83-9EE1-47CA-8784-B98A4F45E4FA}" dt="2020-07-04T09:57:14.471" v="215"/>
          <ac:picMkLst>
            <pc:docMk/>
            <pc:sldMk cId="3756759297" sldId="256"/>
            <ac:picMk id="4098" creationId="{729C1F6F-DB0B-4B75-BF2D-5261DF93A363}"/>
          </ac:picMkLst>
        </pc:picChg>
        <pc:picChg chg="add mod">
          <ac:chgData name="Kfir Ezekiel" userId="fdd5cc49465ed8cb" providerId="LiveId" clId="{3C421D83-9EE1-47CA-8784-B98A4F45E4FA}" dt="2020-07-04T16:24:33.478" v="2909" actId="14100"/>
          <ac:picMkLst>
            <pc:docMk/>
            <pc:sldMk cId="3756759297" sldId="256"/>
            <ac:picMk id="4100" creationId="{D1228BC6-32AD-40B7-9D75-DE7A784962EF}"/>
          </ac:picMkLst>
        </pc:picChg>
      </pc:sldChg>
      <pc:sldChg chg="modSp">
        <pc:chgData name="Kfir Ezekiel" userId="fdd5cc49465ed8cb" providerId="LiveId" clId="{3C421D83-9EE1-47CA-8784-B98A4F45E4FA}" dt="2020-07-04T09:48:34.620" v="109" actId="1076"/>
        <pc:sldMkLst>
          <pc:docMk/>
          <pc:sldMk cId="758812060" sldId="257"/>
        </pc:sldMkLst>
        <pc:picChg chg="mod">
          <ac:chgData name="Kfir Ezekiel" userId="fdd5cc49465ed8cb" providerId="LiveId" clId="{3C421D83-9EE1-47CA-8784-B98A4F45E4FA}" dt="2020-07-04T09:48:34.620" v="109" actId="1076"/>
          <ac:picMkLst>
            <pc:docMk/>
            <pc:sldMk cId="758812060" sldId="257"/>
            <ac:picMk id="1028" creationId="{3ADFC0CC-7B4A-45B9-8E64-FA790D16AB92}"/>
          </ac:picMkLst>
        </pc:picChg>
      </pc:sldChg>
      <pc:sldChg chg="addSp delSp modSp">
        <pc:chgData name="Kfir Ezekiel" userId="fdd5cc49465ed8cb" providerId="LiveId" clId="{3C421D83-9EE1-47CA-8784-B98A4F45E4FA}" dt="2020-07-04T17:44:05.077" v="3503" actId="1076"/>
        <pc:sldMkLst>
          <pc:docMk/>
          <pc:sldMk cId="2163068019" sldId="258"/>
        </pc:sldMkLst>
        <pc:spChg chg="mod">
          <ac:chgData name="Kfir Ezekiel" userId="fdd5cc49465ed8cb" providerId="LiveId" clId="{3C421D83-9EE1-47CA-8784-B98A4F45E4FA}" dt="2020-07-04T09:25:48.858" v="105" actId="20577"/>
          <ac:spMkLst>
            <pc:docMk/>
            <pc:sldMk cId="2163068019" sldId="258"/>
            <ac:spMk id="2" creationId="{3D3BA56B-DB5B-4E47-9C45-0138E32F3DF1}"/>
          </ac:spMkLst>
        </pc:spChg>
        <pc:spChg chg="add del">
          <ac:chgData name="Kfir Ezekiel" userId="fdd5cc49465ed8cb" providerId="LiveId" clId="{3C421D83-9EE1-47CA-8784-B98A4F45E4FA}" dt="2020-07-04T17:44:01.335" v="3501"/>
          <ac:spMkLst>
            <pc:docMk/>
            <pc:sldMk cId="2163068019" sldId="258"/>
            <ac:spMk id="3" creationId="{BC69DDB0-9E88-4F3C-9699-764C17F39591}"/>
          </ac:spMkLst>
        </pc:spChg>
        <pc:picChg chg="del mod">
          <ac:chgData name="Kfir Ezekiel" userId="fdd5cc49465ed8cb" providerId="LiveId" clId="{3C421D83-9EE1-47CA-8784-B98A4F45E4FA}" dt="2020-07-04T17:39:38.556" v="3487" actId="478"/>
          <ac:picMkLst>
            <pc:docMk/>
            <pc:sldMk cId="2163068019" sldId="258"/>
            <ac:picMk id="2050" creationId="{77EAB592-4C22-45CC-BF28-D0A3ACBEA27C}"/>
          </ac:picMkLst>
        </pc:picChg>
        <pc:picChg chg="add del mod">
          <ac:chgData name="Kfir Ezekiel" userId="fdd5cc49465ed8cb" providerId="LiveId" clId="{3C421D83-9EE1-47CA-8784-B98A4F45E4FA}" dt="2020-07-04T17:39:51.937" v="3490" actId="478"/>
          <ac:picMkLst>
            <pc:docMk/>
            <pc:sldMk cId="2163068019" sldId="258"/>
            <ac:picMk id="12290" creationId="{DE782F77-EE3E-4290-A170-C953304CA785}"/>
          </ac:picMkLst>
        </pc:picChg>
        <pc:picChg chg="add del">
          <ac:chgData name="Kfir Ezekiel" userId="fdd5cc49465ed8cb" providerId="LiveId" clId="{3C421D83-9EE1-47CA-8784-B98A4F45E4FA}" dt="2020-07-04T17:43:47.997" v="3500"/>
          <ac:picMkLst>
            <pc:docMk/>
            <pc:sldMk cId="2163068019" sldId="258"/>
            <ac:picMk id="12292" creationId="{7218E9EC-8FC8-4E03-9EFE-691C719A326D}"/>
          </ac:picMkLst>
        </pc:picChg>
        <pc:picChg chg="add mod">
          <ac:chgData name="Kfir Ezekiel" userId="fdd5cc49465ed8cb" providerId="LiveId" clId="{3C421D83-9EE1-47CA-8784-B98A4F45E4FA}" dt="2020-07-04T17:44:05.077" v="3503" actId="1076"/>
          <ac:picMkLst>
            <pc:docMk/>
            <pc:sldMk cId="2163068019" sldId="258"/>
            <ac:picMk id="12294" creationId="{C11759E9-BB1D-4FBD-A968-AAD94B607CDB}"/>
          </ac:picMkLst>
        </pc:picChg>
      </pc:sldChg>
      <pc:sldChg chg="addSp delSp modSp">
        <pc:chgData name="Kfir Ezekiel" userId="fdd5cc49465ed8cb" providerId="LiveId" clId="{3C421D83-9EE1-47CA-8784-B98A4F45E4FA}" dt="2020-07-04T16:07:35.335" v="2574" actId="1076"/>
        <pc:sldMkLst>
          <pc:docMk/>
          <pc:sldMk cId="1817511390" sldId="259"/>
        </pc:sldMkLst>
        <pc:spChg chg="mod">
          <ac:chgData name="Kfir Ezekiel" userId="fdd5cc49465ed8cb" providerId="LiveId" clId="{3C421D83-9EE1-47CA-8784-B98A4F45E4FA}" dt="2020-07-03T21:56:18.589" v="23" actId="20577"/>
          <ac:spMkLst>
            <pc:docMk/>
            <pc:sldMk cId="1817511390" sldId="259"/>
            <ac:spMk id="2" creationId="{82C9E209-B48F-442C-8FF6-EF9189E8281D}"/>
          </ac:spMkLst>
        </pc:spChg>
        <pc:spChg chg="add mod">
          <ac:chgData name="Kfir Ezekiel" userId="fdd5cc49465ed8cb" providerId="LiveId" clId="{3C421D83-9EE1-47CA-8784-B98A4F45E4FA}" dt="2020-07-04T16:07:35.335" v="2574" actId="1076"/>
          <ac:spMkLst>
            <pc:docMk/>
            <pc:sldMk cId="1817511390" sldId="259"/>
            <ac:spMk id="3" creationId="{876DD3E0-EF2B-4933-8E8B-8369C2C34846}"/>
          </ac:spMkLst>
        </pc:spChg>
        <pc:picChg chg="add del mod">
          <ac:chgData name="Kfir Ezekiel" userId="fdd5cc49465ed8cb" providerId="LiveId" clId="{3C421D83-9EE1-47CA-8784-B98A4F45E4FA}" dt="2020-07-04T16:03:41.226" v="2514" actId="478"/>
          <ac:picMkLst>
            <pc:docMk/>
            <pc:sldMk cId="1817511390" sldId="259"/>
            <ac:picMk id="5" creationId="{4D32119B-278A-420B-B5C5-A7F0FED2259C}"/>
          </ac:picMkLst>
        </pc:picChg>
        <pc:picChg chg="add">
          <ac:chgData name="Kfir Ezekiel" userId="fdd5cc49465ed8cb" providerId="LiveId" clId="{3C421D83-9EE1-47CA-8784-B98A4F45E4FA}" dt="2020-07-04T16:03:38.370" v="2513"/>
          <ac:picMkLst>
            <pc:docMk/>
            <pc:sldMk cId="1817511390" sldId="259"/>
            <ac:picMk id="6" creationId="{067E9801-FDC9-4D21-9FE7-6E2F7BC7D64B}"/>
          </ac:picMkLst>
        </pc:picChg>
        <pc:picChg chg="mod">
          <ac:chgData name="Kfir Ezekiel" userId="fdd5cc49465ed8cb" providerId="LiveId" clId="{3C421D83-9EE1-47CA-8784-B98A4F45E4FA}" dt="2020-07-04T16:01:16.390" v="2503" actId="1076"/>
          <ac:picMkLst>
            <pc:docMk/>
            <pc:sldMk cId="1817511390" sldId="259"/>
            <ac:picMk id="1028" creationId="{86C3C03F-3C28-4B59-86B7-6B72E0743EAA}"/>
          </ac:picMkLst>
        </pc:picChg>
      </pc:sldChg>
      <pc:sldChg chg="add del">
        <pc:chgData name="Kfir Ezekiel" userId="fdd5cc49465ed8cb" providerId="LiveId" clId="{3C421D83-9EE1-47CA-8784-B98A4F45E4FA}" dt="2020-07-03T21:56:20.704" v="24" actId="2696"/>
        <pc:sldMkLst>
          <pc:docMk/>
          <pc:sldMk cId="1269854692" sldId="260"/>
        </pc:sldMkLst>
      </pc:sldChg>
      <pc:sldChg chg="addSp delSp modSp add">
        <pc:chgData name="Kfir Ezekiel" userId="fdd5cc49465ed8cb" providerId="LiveId" clId="{3C421D83-9EE1-47CA-8784-B98A4F45E4FA}" dt="2020-07-04T16:06:58.478" v="2570" actId="1076"/>
        <pc:sldMkLst>
          <pc:docMk/>
          <pc:sldMk cId="2091208891" sldId="261"/>
        </pc:sldMkLst>
        <pc:spChg chg="add del mod">
          <ac:chgData name="Kfir Ezekiel" userId="fdd5cc49465ed8cb" providerId="LiveId" clId="{3C421D83-9EE1-47CA-8784-B98A4F45E4FA}" dt="2020-07-04T16:05:02.805" v="2554" actId="478"/>
          <ac:spMkLst>
            <pc:docMk/>
            <pc:sldMk cId="2091208891" sldId="261"/>
            <ac:spMk id="2" creationId="{9EE5063C-1217-4F08-A46A-DC620C4E4A67}"/>
          </ac:spMkLst>
        </pc:spChg>
        <pc:spChg chg="del">
          <ac:chgData name="Kfir Ezekiel" userId="fdd5cc49465ed8cb" providerId="LiveId" clId="{3C421D83-9EE1-47CA-8784-B98A4F45E4FA}" dt="2020-07-03T19:29:35.022" v="19"/>
          <ac:spMkLst>
            <pc:docMk/>
            <pc:sldMk cId="2091208891" sldId="261"/>
            <ac:spMk id="3" creationId="{7FF8733E-50F8-43E0-AC2F-EAD1283E583E}"/>
          </ac:spMkLst>
        </pc:spChg>
        <pc:spChg chg="add del mod">
          <ac:chgData name="Kfir Ezekiel" userId="fdd5cc49465ed8cb" providerId="LiveId" clId="{3C421D83-9EE1-47CA-8784-B98A4F45E4FA}" dt="2020-07-04T15:54:42.807" v="2471"/>
          <ac:spMkLst>
            <pc:docMk/>
            <pc:sldMk cId="2091208891" sldId="261"/>
            <ac:spMk id="4" creationId="{C1100732-1171-4431-AC03-94E68FA71A66}"/>
          </ac:spMkLst>
        </pc:spChg>
        <pc:spChg chg="add mod">
          <ac:chgData name="Kfir Ezekiel" userId="fdd5cc49465ed8cb" providerId="LiveId" clId="{3C421D83-9EE1-47CA-8784-B98A4F45E4FA}" dt="2020-07-04T16:06:58.478" v="2570" actId="1076"/>
          <ac:spMkLst>
            <pc:docMk/>
            <pc:sldMk cId="2091208891" sldId="261"/>
            <ac:spMk id="5" creationId="{BA228A03-C297-441F-BEF1-20EF87C13545}"/>
          </ac:spMkLst>
        </pc:spChg>
        <pc:spChg chg="add del mod">
          <ac:chgData name="Kfir Ezekiel" userId="fdd5cc49465ed8cb" providerId="LiveId" clId="{3C421D83-9EE1-47CA-8784-B98A4F45E4FA}" dt="2020-07-04T16:05:02.805" v="2554" actId="478"/>
          <ac:spMkLst>
            <pc:docMk/>
            <pc:sldMk cId="2091208891" sldId="261"/>
            <ac:spMk id="7" creationId="{17270232-0927-4A35-8933-C0312937316D}"/>
          </ac:spMkLst>
        </pc:spChg>
        <pc:spChg chg="add mod">
          <ac:chgData name="Kfir Ezekiel" userId="fdd5cc49465ed8cb" providerId="LiveId" clId="{3C421D83-9EE1-47CA-8784-B98A4F45E4FA}" dt="2020-07-04T16:04:49.122" v="2551" actId="20577"/>
          <ac:spMkLst>
            <pc:docMk/>
            <pc:sldMk cId="2091208891" sldId="261"/>
            <ac:spMk id="11" creationId="{004DAA4F-4B70-419A-BAD6-8FA6730A4639}"/>
          </ac:spMkLst>
        </pc:spChg>
        <pc:picChg chg="add">
          <ac:chgData name="Kfir Ezekiel" userId="fdd5cc49465ed8cb" providerId="LiveId" clId="{3C421D83-9EE1-47CA-8784-B98A4F45E4FA}" dt="2020-07-04T16:03:59.896" v="2515"/>
          <ac:picMkLst>
            <pc:docMk/>
            <pc:sldMk cId="2091208891" sldId="261"/>
            <ac:picMk id="10" creationId="{AEAC3C0C-E130-4A0E-BF3A-A767C6C0F589}"/>
          </ac:picMkLst>
        </pc:picChg>
        <pc:picChg chg="add del mod">
          <ac:chgData name="Kfir Ezekiel" userId="fdd5cc49465ed8cb" providerId="LiveId" clId="{3C421D83-9EE1-47CA-8784-B98A4F45E4FA}" dt="2020-07-03T21:56:12.392" v="22" actId="478"/>
          <ac:picMkLst>
            <pc:docMk/>
            <pc:sldMk cId="2091208891" sldId="261"/>
            <ac:picMk id="1026" creationId="{8DE8326B-F909-4BC3-9F33-779D2952D67A}"/>
          </ac:picMkLst>
        </pc:picChg>
        <pc:picChg chg="add mod">
          <ac:chgData name="Kfir Ezekiel" userId="fdd5cc49465ed8cb" providerId="LiveId" clId="{3C421D83-9EE1-47CA-8784-B98A4F45E4FA}" dt="2020-07-04T16:05:30.043" v="2557" actId="1076"/>
          <ac:picMkLst>
            <pc:docMk/>
            <pc:sldMk cId="2091208891" sldId="261"/>
            <ac:picMk id="1028" creationId="{53A4B2BE-C857-4A9B-8B13-FB23FD135F7E}"/>
          </ac:picMkLst>
        </pc:picChg>
        <pc:picChg chg="add mod">
          <ac:chgData name="Kfir Ezekiel" userId="fdd5cc49465ed8cb" providerId="LiveId" clId="{3C421D83-9EE1-47CA-8784-B98A4F45E4FA}" dt="2020-07-04T16:05:27.489" v="2556" actId="1076"/>
          <ac:picMkLst>
            <pc:docMk/>
            <pc:sldMk cId="2091208891" sldId="261"/>
            <ac:picMk id="1030" creationId="{1970E062-F282-41B8-9622-F30CF1D1841A}"/>
          </ac:picMkLst>
        </pc:picChg>
        <pc:picChg chg="add del mod">
          <ac:chgData name="Kfir Ezekiel" userId="fdd5cc49465ed8cb" providerId="LiveId" clId="{3C421D83-9EE1-47CA-8784-B98A4F45E4FA}" dt="2020-07-04T16:04:02.331" v="2516" actId="478"/>
          <ac:picMkLst>
            <pc:docMk/>
            <pc:sldMk cId="2091208891" sldId="261"/>
            <ac:picMk id="1032" creationId="{A875A512-84C1-403C-8E75-6300E3BEE7C1}"/>
          </ac:picMkLst>
        </pc:picChg>
      </pc:sldChg>
      <pc:sldChg chg="addSp delSp modSp add">
        <pc:chgData name="Kfir Ezekiel" userId="fdd5cc49465ed8cb" providerId="LiveId" clId="{3C421D83-9EE1-47CA-8784-B98A4F45E4FA}" dt="2020-07-04T16:07:18.828" v="2572" actId="1076"/>
        <pc:sldMkLst>
          <pc:docMk/>
          <pc:sldMk cId="3740848969" sldId="262"/>
        </pc:sldMkLst>
        <pc:spChg chg="mod">
          <ac:chgData name="Kfir Ezekiel" userId="fdd5cc49465ed8cb" providerId="LiveId" clId="{3C421D83-9EE1-47CA-8784-B98A4F45E4FA}" dt="2020-07-04T16:00:49.310" v="2498"/>
          <ac:spMkLst>
            <pc:docMk/>
            <pc:sldMk cId="3740848969" sldId="262"/>
            <ac:spMk id="2" creationId="{8C095AFE-19D1-4B1B-98DE-FF8B0ADC7F23}"/>
          </ac:spMkLst>
        </pc:spChg>
        <pc:spChg chg="del">
          <ac:chgData name="Kfir Ezekiel" userId="fdd5cc49465ed8cb" providerId="LiveId" clId="{3C421D83-9EE1-47CA-8784-B98A4F45E4FA}" dt="2020-07-03T22:00:06.691" v="33"/>
          <ac:spMkLst>
            <pc:docMk/>
            <pc:sldMk cId="3740848969" sldId="262"/>
            <ac:spMk id="3" creationId="{FA0F1F80-CA50-499E-9399-C1BD95B69DDC}"/>
          </ac:spMkLst>
        </pc:spChg>
        <pc:spChg chg="add mod">
          <ac:chgData name="Kfir Ezekiel" userId="fdd5cc49465ed8cb" providerId="LiveId" clId="{3C421D83-9EE1-47CA-8784-B98A4F45E4FA}" dt="2020-07-04T16:07:18.828" v="2572" actId="1076"/>
          <ac:spMkLst>
            <pc:docMk/>
            <pc:sldMk cId="3740848969" sldId="262"/>
            <ac:spMk id="4" creationId="{E7536A39-6473-459A-B79C-F7713B0E6C89}"/>
          </ac:spMkLst>
        </pc:spChg>
        <pc:picChg chg="add">
          <ac:chgData name="Kfir Ezekiel" userId="fdd5cc49465ed8cb" providerId="LiveId" clId="{3C421D83-9EE1-47CA-8784-B98A4F45E4FA}" dt="2020-07-04T16:01:08.516" v="2502"/>
          <ac:picMkLst>
            <pc:docMk/>
            <pc:sldMk cId="3740848969" sldId="262"/>
            <ac:picMk id="6" creationId="{AC451E92-87FE-450C-8F79-DC6197B81255}"/>
          </ac:picMkLst>
        </pc:picChg>
        <pc:picChg chg="add mod">
          <ac:chgData name="Kfir Ezekiel" userId="fdd5cc49465ed8cb" providerId="LiveId" clId="{3C421D83-9EE1-47CA-8784-B98A4F45E4FA}" dt="2020-07-04T16:00:07.454" v="2497" actId="1076"/>
          <ac:picMkLst>
            <pc:docMk/>
            <pc:sldMk cId="3740848969" sldId="262"/>
            <ac:picMk id="2050" creationId="{F4D304D2-E4BF-4417-8DED-E3346A9E044B}"/>
          </ac:picMkLst>
        </pc:picChg>
      </pc:sldChg>
      <pc:sldChg chg="addSp delSp modSp add">
        <pc:chgData name="Kfir Ezekiel" userId="fdd5cc49465ed8cb" providerId="LiveId" clId="{3C421D83-9EE1-47CA-8784-B98A4F45E4FA}" dt="2020-07-04T16:06:12.355" v="2568" actId="1076"/>
        <pc:sldMkLst>
          <pc:docMk/>
          <pc:sldMk cId="3774387302" sldId="263"/>
        </pc:sldMkLst>
        <pc:spChg chg="mod">
          <ac:chgData name="Kfir Ezekiel" userId="fdd5cc49465ed8cb" providerId="LiveId" clId="{3C421D83-9EE1-47CA-8784-B98A4F45E4FA}" dt="2020-07-03T22:02:41.758" v="56" actId="20577"/>
          <ac:spMkLst>
            <pc:docMk/>
            <pc:sldMk cId="3774387302" sldId="263"/>
            <ac:spMk id="2" creationId="{34558245-B2DF-49E0-AA06-920BC7190CC9}"/>
          </ac:spMkLst>
        </pc:spChg>
        <pc:spChg chg="del">
          <ac:chgData name="Kfir Ezekiel" userId="fdd5cc49465ed8cb" providerId="LiveId" clId="{3C421D83-9EE1-47CA-8784-B98A4F45E4FA}" dt="2020-07-03T22:02:31.127" v="34"/>
          <ac:spMkLst>
            <pc:docMk/>
            <pc:sldMk cId="3774387302" sldId="263"/>
            <ac:spMk id="3" creationId="{966247B1-1131-46B9-A114-1ACD1ACBEA92}"/>
          </ac:spMkLst>
        </pc:spChg>
        <pc:spChg chg="add mod">
          <ac:chgData name="Kfir Ezekiel" userId="fdd5cc49465ed8cb" providerId="LiveId" clId="{3C421D83-9EE1-47CA-8784-B98A4F45E4FA}" dt="2020-07-04T16:06:12.355" v="2568" actId="1076"/>
          <ac:spMkLst>
            <pc:docMk/>
            <pc:sldMk cId="3774387302" sldId="263"/>
            <ac:spMk id="4" creationId="{69C2AC4D-B997-4DC6-9ADA-669089DDFAB6}"/>
          </ac:spMkLst>
        </pc:spChg>
        <pc:spChg chg="add del">
          <ac:chgData name="Kfir Ezekiel" userId="fdd5cc49465ed8cb" providerId="LiveId" clId="{3C421D83-9EE1-47CA-8784-B98A4F45E4FA}" dt="2020-07-04T15:58:39.724" v="2488" actId="478"/>
          <ac:spMkLst>
            <pc:docMk/>
            <pc:sldMk cId="3774387302" sldId="263"/>
            <ac:spMk id="6" creationId="{C5F229A0-2C69-4ADE-88A1-62A41A1036D9}"/>
          </ac:spMkLst>
        </pc:spChg>
        <pc:picChg chg="add mod">
          <ac:chgData name="Kfir Ezekiel" userId="fdd5cc49465ed8cb" providerId="LiveId" clId="{3C421D83-9EE1-47CA-8784-B98A4F45E4FA}" dt="2020-07-04T15:58:48.369" v="2490" actId="1076"/>
          <ac:picMkLst>
            <pc:docMk/>
            <pc:sldMk cId="3774387302" sldId="263"/>
            <ac:picMk id="5" creationId="{198FECB1-6F8F-4955-846B-09E0CE6344FC}"/>
          </ac:picMkLst>
        </pc:picChg>
        <pc:picChg chg="add mod">
          <ac:chgData name="Kfir Ezekiel" userId="fdd5cc49465ed8cb" providerId="LiveId" clId="{3C421D83-9EE1-47CA-8784-B98A4F45E4FA}" dt="2020-07-04T15:59:58.419" v="2495" actId="1076"/>
          <ac:picMkLst>
            <pc:docMk/>
            <pc:sldMk cId="3774387302" sldId="263"/>
            <ac:picMk id="3074" creationId="{8054F434-3A8D-47E9-BDBB-15A9E26FE075}"/>
          </ac:picMkLst>
        </pc:picChg>
      </pc:sldChg>
      <pc:sldChg chg="addSp delSp modSp add ord">
        <pc:chgData name="Kfir Ezekiel" userId="fdd5cc49465ed8cb" providerId="LiveId" clId="{3C421D83-9EE1-47CA-8784-B98A4F45E4FA}" dt="2020-07-04T16:44:38.456" v="3133"/>
        <pc:sldMkLst>
          <pc:docMk/>
          <pc:sldMk cId="782769246" sldId="264"/>
        </pc:sldMkLst>
        <pc:spChg chg="mod">
          <ac:chgData name="Kfir Ezekiel" userId="fdd5cc49465ed8cb" providerId="LiveId" clId="{3C421D83-9EE1-47CA-8784-B98A4F45E4FA}" dt="2020-07-04T09:50:49.027" v="154" actId="1076"/>
          <ac:spMkLst>
            <pc:docMk/>
            <pc:sldMk cId="782769246" sldId="264"/>
            <ac:spMk id="2" creationId="{7F8733BC-D771-449F-B579-F2A72E160829}"/>
          </ac:spMkLst>
        </pc:spChg>
        <pc:spChg chg="del">
          <ac:chgData name="Kfir Ezekiel" userId="fdd5cc49465ed8cb" providerId="LiveId" clId="{3C421D83-9EE1-47CA-8784-B98A4F45E4FA}" dt="2020-07-04T09:48:59.608" v="133"/>
          <ac:spMkLst>
            <pc:docMk/>
            <pc:sldMk cId="782769246" sldId="264"/>
            <ac:spMk id="3" creationId="{9D5BA46B-B73A-4DED-AD51-34DCF7B618C4}"/>
          </ac:spMkLst>
        </pc:spChg>
        <pc:spChg chg="add del mod">
          <ac:chgData name="Kfir Ezekiel" userId="fdd5cc49465ed8cb" providerId="LiveId" clId="{3C421D83-9EE1-47CA-8784-B98A4F45E4FA}" dt="2020-07-04T10:53:12.440" v="897" actId="6549"/>
          <ac:spMkLst>
            <pc:docMk/>
            <pc:sldMk cId="782769246" sldId="264"/>
            <ac:spMk id="4" creationId="{2ACA0FB9-B20E-4D28-B355-0C9522D41329}"/>
          </ac:spMkLst>
        </pc:spChg>
        <pc:spChg chg="add del mod">
          <ac:chgData name="Kfir Ezekiel" userId="fdd5cc49465ed8cb" providerId="LiveId" clId="{3C421D83-9EE1-47CA-8784-B98A4F45E4FA}" dt="2020-07-04T09:55:44.418" v="183"/>
          <ac:spMkLst>
            <pc:docMk/>
            <pc:sldMk cId="782769246" sldId="264"/>
            <ac:spMk id="6" creationId="{AE057F9F-9B5F-49E1-9B56-A634FDFC23EE}"/>
          </ac:spMkLst>
        </pc:spChg>
        <pc:spChg chg="add del mod">
          <ac:chgData name="Kfir Ezekiel" userId="fdd5cc49465ed8cb" providerId="LiveId" clId="{3C421D83-9EE1-47CA-8784-B98A4F45E4FA}" dt="2020-07-04T10:07:38.612" v="239" actId="478"/>
          <ac:spMkLst>
            <pc:docMk/>
            <pc:sldMk cId="782769246" sldId="264"/>
            <ac:spMk id="7" creationId="{919475CF-FFCF-4F6D-B902-BA34F239D05A}"/>
          </ac:spMkLst>
        </pc:spChg>
        <pc:picChg chg="add del mod">
          <ac:chgData name="Kfir Ezekiel" userId="fdd5cc49465ed8cb" providerId="LiveId" clId="{3C421D83-9EE1-47CA-8784-B98A4F45E4FA}" dt="2020-07-04T09:49:14.330" v="137" actId="478"/>
          <ac:picMkLst>
            <pc:docMk/>
            <pc:sldMk cId="782769246" sldId="264"/>
            <ac:picMk id="5" creationId="{F58A116F-DA95-4FD6-8871-EA9B6428069A}"/>
          </ac:picMkLst>
        </pc:picChg>
        <pc:picChg chg="add del mod">
          <ac:chgData name="Kfir Ezekiel" userId="fdd5cc49465ed8cb" providerId="LiveId" clId="{3C421D83-9EE1-47CA-8784-B98A4F45E4FA}" dt="2020-07-04T10:07:23.791" v="236"/>
          <ac:picMkLst>
            <pc:docMk/>
            <pc:sldMk cId="782769246" sldId="264"/>
            <ac:picMk id="5122" creationId="{05893B0A-033C-4348-B11A-1D4B6C211213}"/>
          </ac:picMkLst>
        </pc:picChg>
        <pc:picChg chg="add del mod">
          <ac:chgData name="Kfir Ezekiel" userId="fdd5cc49465ed8cb" providerId="LiveId" clId="{3C421D83-9EE1-47CA-8784-B98A4F45E4FA}" dt="2020-07-04T09:51:30.421" v="163" actId="1076"/>
          <ac:picMkLst>
            <pc:docMk/>
            <pc:sldMk cId="782769246" sldId="264"/>
            <ac:picMk id="5124" creationId="{188239CB-2514-4E9A-8329-2B0F55F6257C}"/>
          </ac:picMkLst>
        </pc:picChg>
        <pc:picChg chg="add mod">
          <ac:chgData name="Kfir Ezekiel" userId="fdd5cc49465ed8cb" providerId="LiveId" clId="{3C421D83-9EE1-47CA-8784-B98A4F45E4FA}" dt="2020-07-04T09:51:26.080" v="162" actId="1076"/>
          <ac:picMkLst>
            <pc:docMk/>
            <pc:sldMk cId="782769246" sldId="264"/>
            <ac:picMk id="5126" creationId="{EFE469A7-1E7C-4BD0-8848-5385AD84F128}"/>
          </ac:picMkLst>
        </pc:picChg>
        <pc:picChg chg="add del">
          <ac:chgData name="Kfir Ezekiel" userId="fdd5cc49465ed8cb" providerId="LiveId" clId="{3C421D83-9EE1-47CA-8784-B98A4F45E4FA}" dt="2020-07-04T09:55:44.418" v="183"/>
          <ac:picMkLst>
            <pc:docMk/>
            <pc:sldMk cId="782769246" sldId="264"/>
            <ac:picMk id="5128" creationId="{D43221DA-A25A-46FA-A90C-08145985BFE0}"/>
          </ac:picMkLst>
        </pc:picChg>
      </pc:sldChg>
      <pc:sldChg chg="modSp add">
        <pc:chgData name="Kfir Ezekiel" userId="fdd5cc49465ed8cb" providerId="LiveId" clId="{3C421D83-9EE1-47CA-8784-B98A4F45E4FA}" dt="2020-07-04T11:52:39.343" v="1498" actId="313"/>
        <pc:sldMkLst>
          <pc:docMk/>
          <pc:sldMk cId="1592553714" sldId="265"/>
        </pc:sldMkLst>
        <pc:spChg chg="mod">
          <ac:chgData name="Kfir Ezekiel" userId="fdd5cc49465ed8cb" providerId="LiveId" clId="{3C421D83-9EE1-47CA-8784-B98A4F45E4FA}" dt="2020-07-04T10:51:42.719" v="786" actId="6549"/>
          <ac:spMkLst>
            <pc:docMk/>
            <pc:sldMk cId="1592553714" sldId="265"/>
            <ac:spMk id="2" creationId="{0D091B0A-1EEC-4FA8-A065-92138FCD6D55}"/>
          </ac:spMkLst>
        </pc:spChg>
        <pc:spChg chg="mod">
          <ac:chgData name="Kfir Ezekiel" userId="fdd5cc49465ed8cb" providerId="LiveId" clId="{3C421D83-9EE1-47CA-8784-B98A4F45E4FA}" dt="2020-07-04T11:52:39.343" v="1498" actId="313"/>
          <ac:spMkLst>
            <pc:docMk/>
            <pc:sldMk cId="1592553714" sldId="265"/>
            <ac:spMk id="3" creationId="{7D98CB61-A885-420F-8C9B-B6573AF6C6BE}"/>
          </ac:spMkLst>
        </pc:spChg>
      </pc:sldChg>
      <pc:sldChg chg="add del">
        <pc:chgData name="Kfir Ezekiel" userId="fdd5cc49465ed8cb" providerId="LiveId" clId="{3C421D83-9EE1-47CA-8784-B98A4F45E4FA}" dt="2020-07-04T10:54:00.329" v="907" actId="2696"/>
        <pc:sldMkLst>
          <pc:docMk/>
          <pc:sldMk cId="86293962" sldId="266"/>
        </pc:sldMkLst>
      </pc:sldChg>
      <pc:sldChg chg="addSp modSp add">
        <pc:chgData name="Kfir Ezekiel" userId="fdd5cc49465ed8cb" providerId="LiveId" clId="{3C421D83-9EE1-47CA-8784-B98A4F45E4FA}" dt="2020-07-04T16:40:40.511" v="3132" actId="1076"/>
        <pc:sldMkLst>
          <pc:docMk/>
          <pc:sldMk cId="2902133046" sldId="266"/>
        </pc:sldMkLst>
        <pc:spChg chg="mod">
          <ac:chgData name="Kfir Ezekiel" userId="fdd5cc49465ed8cb" providerId="LiveId" clId="{3C421D83-9EE1-47CA-8784-B98A4F45E4FA}" dt="2020-07-04T16:40:36.471" v="3131" actId="20577"/>
          <ac:spMkLst>
            <pc:docMk/>
            <pc:sldMk cId="2902133046" sldId="266"/>
            <ac:spMk id="3" creationId="{7D98CB61-A885-420F-8C9B-B6573AF6C6BE}"/>
          </ac:spMkLst>
        </pc:spChg>
        <pc:picChg chg="add mod">
          <ac:chgData name="Kfir Ezekiel" userId="fdd5cc49465ed8cb" providerId="LiveId" clId="{3C421D83-9EE1-47CA-8784-B98A4F45E4FA}" dt="2020-07-04T16:40:40.511" v="3132" actId="1076"/>
          <ac:picMkLst>
            <pc:docMk/>
            <pc:sldMk cId="2902133046" sldId="266"/>
            <ac:picMk id="4" creationId="{5C85E03E-F5F9-4789-B068-CF029D76160E}"/>
          </ac:picMkLst>
        </pc:picChg>
      </pc:sldChg>
      <pc:sldChg chg="addSp delSp modSp add del">
        <pc:chgData name="Kfir Ezekiel" userId="fdd5cc49465ed8cb" providerId="LiveId" clId="{3C421D83-9EE1-47CA-8784-B98A4F45E4FA}" dt="2020-07-04T12:53:42.240" v="2182" actId="2696"/>
        <pc:sldMkLst>
          <pc:docMk/>
          <pc:sldMk cId="1251335875" sldId="267"/>
        </pc:sldMkLst>
        <pc:spChg chg="del">
          <ac:chgData name="Kfir Ezekiel" userId="fdd5cc49465ed8cb" providerId="LiveId" clId="{3C421D83-9EE1-47CA-8784-B98A4F45E4FA}" dt="2020-07-04T12:05:59.393" v="1971"/>
          <ac:spMkLst>
            <pc:docMk/>
            <pc:sldMk cId="1251335875" sldId="267"/>
            <ac:spMk id="3" creationId="{F965F774-DB73-4852-A58F-B44FE0A3C839}"/>
          </ac:spMkLst>
        </pc:spChg>
        <pc:picChg chg="add mod">
          <ac:chgData name="Kfir Ezekiel" userId="fdd5cc49465ed8cb" providerId="LiveId" clId="{3C421D83-9EE1-47CA-8784-B98A4F45E4FA}" dt="2020-07-04T12:39:34.850" v="2176" actId="1076"/>
          <ac:picMkLst>
            <pc:docMk/>
            <pc:sldMk cId="1251335875" sldId="267"/>
            <ac:picMk id="6146" creationId="{F76ACEAC-A77F-4EBC-9128-DB33FCA5C9EC}"/>
          </ac:picMkLst>
        </pc:picChg>
      </pc:sldChg>
      <pc:sldChg chg="addSp delSp modSp add del">
        <pc:chgData name="Kfir Ezekiel" userId="fdd5cc49465ed8cb" providerId="LiveId" clId="{3C421D83-9EE1-47CA-8784-B98A4F45E4FA}" dt="2020-07-04T12:12:34.703" v="1982" actId="2696"/>
        <pc:sldMkLst>
          <pc:docMk/>
          <pc:sldMk cId="180642526" sldId="268"/>
        </pc:sldMkLst>
        <pc:spChg chg="del">
          <ac:chgData name="Kfir Ezekiel" userId="fdd5cc49465ed8cb" providerId="LiveId" clId="{3C421D83-9EE1-47CA-8784-B98A4F45E4FA}" dt="2020-07-04T12:08:16.844" v="1973"/>
          <ac:spMkLst>
            <pc:docMk/>
            <pc:sldMk cId="180642526" sldId="268"/>
            <ac:spMk id="3" creationId="{4C3557F1-9330-4D97-B348-61B1AD98C798}"/>
          </ac:spMkLst>
        </pc:spChg>
        <pc:picChg chg="add mod">
          <ac:chgData name="Kfir Ezekiel" userId="fdd5cc49465ed8cb" providerId="LiveId" clId="{3C421D83-9EE1-47CA-8784-B98A4F45E4FA}" dt="2020-07-04T12:11:41.775" v="1976" actId="1076"/>
          <ac:picMkLst>
            <pc:docMk/>
            <pc:sldMk cId="180642526" sldId="268"/>
            <ac:picMk id="7170" creationId="{EEF644B3-9342-4B24-AE73-C6A3BE84F39E}"/>
          </ac:picMkLst>
        </pc:picChg>
      </pc:sldChg>
      <pc:sldChg chg="modSp add del">
        <pc:chgData name="Kfir Ezekiel" userId="fdd5cc49465ed8cb" providerId="LiveId" clId="{3C421D83-9EE1-47CA-8784-B98A4F45E4FA}" dt="2020-07-04T12:53:43.507" v="2183" actId="2696"/>
        <pc:sldMkLst>
          <pc:docMk/>
          <pc:sldMk cId="2303978731" sldId="269"/>
        </pc:sldMkLst>
        <pc:picChg chg="mod">
          <ac:chgData name="Kfir Ezekiel" userId="fdd5cc49465ed8cb" providerId="LiveId" clId="{3C421D83-9EE1-47CA-8784-B98A4F45E4FA}" dt="2020-07-04T12:43:46.261" v="2180" actId="1076"/>
          <ac:picMkLst>
            <pc:docMk/>
            <pc:sldMk cId="2303978731" sldId="269"/>
            <ac:picMk id="7170" creationId="{EEF644B3-9342-4B24-AE73-C6A3BE84F39E}"/>
          </ac:picMkLst>
        </pc:picChg>
      </pc:sldChg>
      <pc:sldChg chg="addSp delSp modSp add">
        <pc:chgData name="Kfir Ezekiel" userId="fdd5cc49465ed8cb" providerId="LiveId" clId="{3C421D83-9EE1-47CA-8784-B98A4F45E4FA}" dt="2020-07-04T17:55:14.424" v="3508" actId="1076"/>
        <pc:sldMkLst>
          <pc:docMk/>
          <pc:sldMk cId="1960257631" sldId="270"/>
        </pc:sldMkLst>
        <pc:spChg chg="del mod">
          <ac:chgData name="Kfir Ezekiel" userId="fdd5cc49465ed8cb" providerId="LiveId" clId="{3C421D83-9EE1-47CA-8784-B98A4F45E4FA}" dt="2020-07-04T12:13:14.274" v="1993" actId="478"/>
          <ac:spMkLst>
            <pc:docMk/>
            <pc:sldMk cId="1960257631" sldId="270"/>
            <ac:spMk id="2" creationId="{E6DDD88E-7632-4E04-94C7-88D6379D4384}"/>
          </ac:spMkLst>
        </pc:spChg>
        <pc:spChg chg="mod">
          <ac:chgData name="Kfir Ezekiel" userId="fdd5cc49465ed8cb" providerId="LiveId" clId="{3C421D83-9EE1-47CA-8784-B98A4F45E4FA}" dt="2020-07-04T17:55:14.424" v="3508" actId="1076"/>
          <ac:spMkLst>
            <pc:docMk/>
            <pc:sldMk cId="1960257631" sldId="270"/>
            <ac:spMk id="3" creationId="{188948F9-20F8-4438-AD0A-3D76CD198AAF}"/>
          </ac:spMkLst>
        </pc:spChg>
        <pc:picChg chg="add del mod">
          <ac:chgData name="Kfir Ezekiel" userId="fdd5cc49465ed8cb" providerId="LiveId" clId="{3C421D83-9EE1-47CA-8784-B98A4F45E4FA}" dt="2020-07-04T12:38:10.968" v="2158"/>
          <ac:picMkLst>
            <pc:docMk/>
            <pc:sldMk cId="1960257631" sldId="270"/>
            <ac:picMk id="8194" creationId="{3B997C8C-B62D-43D1-836A-B4688A28AAE5}"/>
          </ac:picMkLst>
        </pc:picChg>
      </pc:sldChg>
      <pc:sldChg chg="delSp modSp add">
        <pc:chgData name="Kfir Ezekiel" userId="fdd5cc49465ed8cb" providerId="LiveId" clId="{3C421D83-9EE1-47CA-8784-B98A4F45E4FA}" dt="2020-07-04T12:13:42.099" v="2020" actId="14100"/>
        <pc:sldMkLst>
          <pc:docMk/>
          <pc:sldMk cId="1299166319" sldId="271"/>
        </pc:sldMkLst>
        <pc:spChg chg="mod">
          <ac:chgData name="Kfir Ezekiel" userId="fdd5cc49465ed8cb" providerId="LiveId" clId="{3C421D83-9EE1-47CA-8784-B98A4F45E4FA}" dt="2020-07-04T12:13:42.099" v="2020" actId="14100"/>
          <ac:spMkLst>
            <pc:docMk/>
            <pc:sldMk cId="1299166319" sldId="271"/>
            <ac:spMk id="2" creationId="{A7568875-CAC0-4625-ADA3-09C6B703E570}"/>
          </ac:spMkLst>
        </pc:spChg>
        <pc:spChg chg="del">
          <ac:chgData name="Kfir Ezekiel" userId="fdd5cc49465ed8cb" providerId="LiveId" clId="{3C421D83-9EE1-47CA-8784-B98A4F45E4FA}" dt="2020-07-04T12:13:36.686" v="2018" actId="478"/>
          <ac:spMkLst>
            <pc:docMk/>
            <pc:sldMk cId="1299166319" sldId="271"/>
            <ac:spMk id="3" creationId="{BFF1D82C-0425-4490-B6C3-BF35D497262F}"/>
          </ac:spMkLst>
        </pc:spChg>
      </pc:sldChg>
      <pc:sldChg chg="addSp delSp modSp add del">
        <pc:chgData name="Kfir Ezekiel" userId="fdd5cc49465ed8cb" providerId="LiveId" clId="{3C421D83-9EE1-47CA-8784-B98A4F45E4FA}" dt="2020-07-04T12:53:44.807" v="2184" actId="2696"/>
        <pc:sldMkLst>
          <pc:docMk/>
          <pc:sldMk cId="380771530" sldId="272"/>
        </pc:sldMkLst>
        <pc:spChg chg="del">
          <ac:chgData name="Kfir Ezekiel" userId="fdd5cc49465ed8cb" providerId="LiveId" clId="{3C421D83-9EE1-47CA-8784-B98A4F45E4FA}" dt="2020-07-04T12:38:15.436" v="2160"/>
          <ac:spMkLst>
            <pc:docMk/>
            <pc:sldMk cId="380771530" sldId="272"/>
            <ac:spMk id="3" creationId="{7456F95D-09FD-4A78-8304-62AE6E380D64}"/>
          </ac:spMkLst>
        </pc:spChg>
        <pc:spChg chg="add mod">
          <ac:chgData name="Kfir Ezekiel" userId="fdd5cc49465ed8cb" providerId="LiveId" clId="{3C421D83-9EE1-47CA-8784-B98A4F45E4FA}" dt="2020-07-04T12:50:32.640" v="2181" actId="478"/>
          <ac:spMkLst>
            <pc:docMk/>
            <pc:sldMk cId="380771530" sldId="272"/>
            <ac:spMk id="5" creationId="{3775B222-4C5A-444B-8267-CA8C329470A7}"/>
          </ac:spMkLst>
        </pc:spChg>
        <pc:picChg chg="add del mod">
          <ac:chgData name="Kfir Ezekiel" userId="fdd5cc49465ed8cb" providerId="LiveId" clId="{3C421D83-9EE1-47CA-8784-B98A4F45E4FA}" dt="2020-07-04T12:50:32.640" v="2181" actId="478"/>
          <ac:picMkLst>
            <pc:docMk/>
            <pc:sldMk cId="380771530" sldId="272"/>
            <ac:picMk id="4" creationId="{B99A3A28-8DB6-4737-9490-97C3B3E74F98}"/>
          </ac:picMkLst>
        </pc:picChg>
      </pc:sldChg>
      <pc:sldChg chg="modSp add del">
        <pc:chgData name="Kfir Ezekiel" userId="fdd5cc49465ed8cb" providerId="LiveId" clId="{3C421D83-9EE1-47CA-8784-B98A4F45E4FA}" dt="2020-07-04T17:54:52.874" v="3504" actId="2696"/>
        <pc:sldMkLst>
          <pc:docMk/>
          <pc:sldMk cId="1442997628" sldId="272"/>
        </pc:sldMkLst>
        <pc:spChg chg="mod">
          <ac:chgData name="Kfir Ezekiel" userId="fdd5cc49465ed8cb" providerId="LiveId" clId="{3C421D83-9EE1-47CA-8784-B98A4F45E4FA}" dt="2020-07-04T12:56:47.773" v="2463" actId="20577"/>
          <ac:spMkLst>
            <pc:docMk/>
            <pc:sldMk cId="1442997628" sldId="272"/>
            <ac:spMk id="2" creationId="{4793601D-C51E-46CE-87C2-0F4570178B98}"/>
          </ac:spMkLst>
        </pc:spChg>
      </pc:sldChg>
      <pc:sldChg chg="modSp add">
        <pc:chgData name="Kfir Ezekiel" userId="fdd5cc49465ed8cb" providerId="LiveId" clId="{3C421D83-9EE1-47CA-8784-B98A4F45E4FA}" dt="2020-07-04T16:29:38.897" v="2973" actId="20577"/>
        <pc:sldMkLst>
          <pc:docMk/>
          <pc:sldMk cId="1359297279" sldId="273"/>
        </pc:sldMkLst>
        <pc:spChg chg="mod">
          <ac:chgData name="Kfir Ezekiel" userId="fdd5cc49465ed8cb" providerId="LiveId" clId="{3C421D83-9EE1-47CA-8784-B98A4F45E4FA}" dt="2020-07-04T16:09:32.812" v="2581" actId="20577"/>
          <ac:spMkLst>
            <pc:docMk/>
            <pc:sldMk cId="1359297279" sldId="273"/>
            <ac:spMk id="2" creationId="{732360C3-AEB6-4532-97CF-D54F27C6469C}"/>
          </ac:spMkLst>
        </pc:spChg>
        <pc:spChg chg="mod">
          <ac:chgData name="Kfir Ezekiel" userId="fdd5cc49465ed8cb" providerId="LiveId" clId="{3C421D83-9EE1-47CA-8784-B98A4F45E4FA}" dt="2020-07-04T16:29:38.897" v="2973" actId="20577"/>
          <ac:spMkLst>
            <pc:docMk/>
            <pc:sldMk cId="1359297279" sldId="273"/>
            <ac:spMk id="3" creationId="{AF3B0D9D-49C0-403D-8A29-BC6D96006B71}"/>
          </ac:spMkLst>
        </pc:spChg>
      </pc:sldChg>
      <pc:sldChg chg="addSp delSp modSp add del">
        <pc:chgData name="Kfir Ezekiel" userId="fdd5cc49465ed8cb" providerId="LiveId" clId="{3C421D83-9EE1-47CA-8784-B98A4F45E4FA}" dt="2020-07-04T16:59:27.235" v="3400" actId="2696"/>
        <pc:sldMkLst>
          <pc:docMk/>
          <pc:sldMk cId="943984875" sldId="274"/>
        </pc:sldMkLst>
        <pc:picChg chg="add del">
          <ac:chgData name="Kfir Ezekiel" userId="fdd5cc49465ed8cb" providerId="LiveId" clId="{3C421D83-9EE1-47CA-8784-B98A4F45E4FA}" dt="2020-07-04T16:49:04.092" v="3380"/>
          <ac:picMkLst>
            <pc:docMk/>
            <pc:sldMk cId="943984875" sldId="274"/>
            <ac:picMk id="4" creationId="{9E3D1980-C6B6-4C0C-9D58-4574E77AB29E}"/>
          </ac:picMkLst>
        </pc:picChg>
        <pc:picChg chg="add mod">
          <ac:chgData name="Kfir Ezekiel" userId="fdd5cc49465ed8cb" providerId="LiveId" clId="{3C421D83-9EE1-47CA-8784-B98A4F45E4FA}" dt="2020-07-04T16:45:47.112" v="3227" actId="1076"/>
          <ac:picMkLst>
            <pc:docMk/>
            <pc:sldMk cId="943984875" sldId="274"/>
            <ac:picMk id="10242" creationId="{DA07E551-AB30-4DE2-999B-AA5C5C29729F}"/>
          </ac:picMkLst>
        </pc:picChg>
      </pc:sldChg>
      <pc:sldChg chg="addSp delSp modSp add">
        <pc:chgData name="Kfir Ezekiel" userId="fdd5cc49465ed8cb" providerId="LiveId" clId="{3C421D83-9EE1-47CA-8784-B98A4F45E4FA}" dt="2020-07-04T16:52:36.838" v="3399" actId="20577"/>
        <pc:sldMkLst>
          <pc:docMk/>
          <pc:sldMk cId="3250042197" sldId="275"/>
        </pc:sldMkLst>
        <pc:spChg chg="mod">
          <ac:chgData name="Kfir Ezekiel" userId="fdd5cc49465ed8cb" providerId="LiveId" clId="{3C421D83-9EE1-47CA-8784-B98A4F45E4FA}" dt="2020-07-04T16:44:57.085" v="3154" actId="313"/>
          <ac:spMkLst>
            <pc:docMk/>
            <pc:sldMk cId="3250042197" sldId="275"/>
            <ac:spMk id="2" creationId="{0777BF5B-B25A-4061-ABB5-0A633564712D}"/>
          </ac:spMkLst>
        </pc:spChg>
        <pc:spChg chg="mod">
          <ac:chgData name="Kfir Ezekiel" userId="fdd5cc49465ed8cb" providerId="LiveId" clId="{3C421D83-9EE1-47CA-8784-B98A4F45E4FA}" dt="2020-07-04T16:52:36.838" v="3399" actId="20577"/>
          <ac:spMkLst>
            <pc:docMk/>
            <pc:sldMk cId="3250042197" sldId="275"/>
            <ac:spMk id="3" creationId="{06A43DA9-5CCB-4C08-8751-B93C6F80B50F}"/>
          </ac:spMkLst>
        </pc:spChg>
        <pc:spChg chg="add del mod">
          <ac:chgData name="Kfir Ezekiel" userId="fdd5cc49465ed8cb" providerId="LiveId" clId="{3C421D83-9EE1-47CA-8784-B98A4F45E4FA}" dt="2020-07-04T16:46:10.409" v="3230"/>
          <ac:spMkLst>
            <pc:docMk/>
            <pc:sldMk cId="3250042197" sldId="275"/>
            <ac:spMk id="4" creationId="{F8036C6F-4C4E-440E-B9B4-3C0CF699F163}"/>
          </ac:spMkLst>
        </pc:spChg>
        <pc:picChg chg="add mod">
          <ac:chgData name="Kfir Ezekiel" userId="fdd5cc49465ed8cb" providerId="LiveId" clId="{3C421D83-9EE1-47CA-8784-B98A4F45E4FA}" dt="2020-07-04T16:52:20.636" v="3397" actId="1076"/>
          <ac:picMkLst>
            <pc:docMk/>
            <pc:sldMk cId="3250042197" sldId="275"/>
            <ac:picMk id="5" creationId="{C90568F7-7FF4-41A2-9D32-9F00DCA49841}"/>
          </ac:picMkLst>
        </pc:picChg>
        <pc:picChg chg="add mod">
          <ac:chgData name="Kfir Ezekiel" userId="fdd5cc49465ed8cb" providerId="LiveId" clId="{3C421D83-9EE1-47CA-8784-B98A4F45E4FA}" dt="2020-07-04T16:52:14.991" v="3396" actId="1076"/>
          <ac:picMkLst>
            <pc:docMk/>
            <pc:sldMk cId="3250042197" sldId="275"/>
            <ac:picMk id="6" creationId="{70C1BB0B-04E8-43B0-B9FB-DDC8EDAE9BC3}"/>
          </ac:picMkLst>
        </pc:picChg>
        <pc:picChg chg="add mod">
          <ac:chgData name="Kfir Ezekiel" userId="fdd5cc49465ed8cb" providerId="LiveId" clId="{3C421D83-9EE1-47CA-8784-B98A4F45E4FA}" dt="2020-07-04T16:51:49.190" v="3394" actId="1076"/>
          <ac:picMkLst>
            <pc:docMk/>
            <pc:sldMk cId="3250042197" sldId="275"/>
            <ac:picMk id="7" creationId="{BE7B78DC-8EE5-4CAD-84A6-33243AF26679}"/>
          </ac:picMkLst>
        </pc:picChg>
      </pc:sldChg>
      <pc:sldChg chg="addSp delSp modSp add">
        <pc:chgData name="Kfir Ezekiel" userId="fdd5cc49465ed8cb" providerId="LiveId" clId="{3C421D83-9EE1-47CA-8784-B98A4F45E4FA}" dt="2020-07-04T17:39:18.033" v="3486" actId="1076"/>
        <pc:sldMkLst>
          <pc:docMk/>
          <pc:sldMk cId="1298669438" sldId="276"/>
        </pc:sldMkLst>
        <pc:spChg chg="mod">
          <ac:chgData name="Kfir Ezekiel" userId="fdd5cc49465ed8cb" providerId="LiveId" clId="{3C421D83-9EE1-47CA-8784-B98A4F45E4FA}" dt="2020-07-04T17:38:59.904" v="3477" actId="1076"/>
          <ac:spMkLst>
            <pc:docMk/>
            <pc:sldMk cId="1298669438" sldId="276"/>
            <ac:spMk id="2" creationId="{0B50CAC9-1065-4880-A649-B56182B2F27E}"/>
          </ac:spMkLst>
        </pc:spChg>
        <pc:spChg chg="del mod">
          <ac:chgData name="Kfir Ezekiel" userId="fdd5cc49465ed8cb" providerId="LiveId" clId="{3C421D83-9EE1-47CA-8784-B98A4F45E4FA}" dt="2020-07-04T17:07:24.235" v="3445"/>
          <ac:spMkLst>
            <pc:docMk/>
            <pc:sldMk cId="1298669438" sldId="276"/>
            <ac:spMk id="3" creationId="{31958232-FDBE-4D53-AE6E-F5F3CA6990A9}"/>
          </ac:spMkLst>
        </pc:spChg>
        <pc:spChg chg="add del">
          <ac:chgData name="Kfir Ezekiel" userId="fdd5cc49465ed8cb" providerId="LiveId" clId="{3C421D83-9EE1-47CA-8784-B98A4F45E4FA}" dt="2020-07-04T17:20:12.568" v="3449" actId="478"/>
          <ac:spMkLst>
            <pc:docMk/>
            <pc:sldMk cId="1298669438" sldId="276"/>
            <ac:spMk id="4" creationId="{400D494A-3D74-4D26-B956-AFDFA363B6E0}"/>
          </ac:spMkLst>
        </pc:spChg>
        <pc:spChg chg="add del mod">
          <ac:chgData name="Kfir Ezekiel" userId="fdd5cc49465ed8cb" providerId="LiveId" clId="{3C421D83-9EE1-47CA-8784-B98A4F45E4FA}" dt="2020-07-04T17:34:44.452" v="3457" actId="478"/>
          <ac:spMkLst>
            <pc:docMk/>
            <pc:sldMk cId="1298669438" sldId="276"/>
            <ac:spMk id="5" creationId="{B0AA1705-D7DD-4B71-A3C0-0C6761D684B0}"/>
          </ac:spMkLst>
        </pc:spChg>
        <pc:spChg chg="add mod">
          <ac:chgData name="Kfir Ezekiel" userId="fdd5cc49465ed8cb" providerId="LiveId" clId="{3C421D83-9EE1-47CA-8784-B98A4F45E4FA}" dt="2020-07-04T17:39:08.842" v="3480" actId="14100"/>
          <ac:spMkLst>
            <pc:docMk/>
            <pc:sldMk cId="1298669438" sldId="276"/>
            <ac:spMk id="6" creationId="{A15E9689-167E-40C7-931A-5F14AE7FFB04}"/>
          </ac:spMkLst>
        </pc:spChg>
        <pc:spChg chg="add mod">
          <ac:chgData name="Kfir Ezekiel" userId="fdd5cc49465ed8cb" providerId="LiveId" clId="{3C421D83-9EE1-47CA-8784-B98A4F45E4FA}" dt="2020-07-04T17:37:43.842" v="3464" actId="1076"/>
          <ac:spMkLst>
            <pc:docMk/>
            <pc:sldMk cId="1298669438" sldId="276"/>
            <ac:spMk id="7" creationId="{8106AE16-3163-47F7-831D-9D2E128DE7B9}"/>
          </ac:spMkLst>
        </pc:spChg>
        <pc:spChg chg="add mod">
          <ac:chgData name="Kfir Ezekiel" userId="fdd5cc49465ed8cb" providerId="LiveId" clId="{3C421D83-9EE1-47CA-8784-B98A4F45E4FA}" dt="2020-07-04T17:38:32.038" v="3473" actId="1076"/>
          <ac:spMkLst>
            <pc:docMk/>
            <pc:sldMk cId="1298669438" sldId="276"/>
            <ac:spMk id="8" creationId="{A3DE66D8-B507-4076-A35D-6CB3EBAAE523}"/>
          </ac:spMkLst>
        </pc:spChg>
        <pc:picChg chg="add del mod">
          <ac:chgData name="Kfir Ezekiel" userId="fdd5cc49465ed8cb" providerId="LiveId" clId="{3C421D83-9EE1-47CA-8784-B98A4F45E4FA}" dt="2020-07-04T17:07:22.393" v="3444"/>
          <ac:picMkLst>
            <pc:docMk/>
            <pc:sldMk cId="1298669438" sldId="276"/>
            <ac:picMk id="13314" creationId="{A8D2CA6D-B0EE-4313-B397-379DF7816B4D}"/>
          </ac:picMkLst>
        </pc:picChg>
        <pc:picChg chg="add mod">
          <ac:chgData name="Kfir Ezekiel" userId="fdd5cc49465ed8cb" providerId="LiveId" clId="{3C421D83-9EE1-47CA-8784-B98A4F45E4FA}" dt="2020-07-04T17:39:18.033" v="3486" actId="1076"/>
          <ac:picMkLst>
            <pc:docMk/>
            <pc:sldMk cId="1298669438" sldId="276"/>
            <ac:picMk id="13316" creationId="{E86B144B-B567-42B8-9205-E81C12FB12D0}"/>
          </ac:picMkLst>
        </pc:picChg>
      </pc:sldChg>
      <pc:sldChg chg="addSp delSp modSp add">
        <pc:chgData name="Kfir Ezekiel" userId="fdd5cc49465ed8cb" providerId="LiveId" clId="{3C421D83-9EE1-47CA-8784-B98A4F45E4FA}" dt="2020-07-04T17:42:05.996" v="3498" actId="1076"/>
        <pc:sldMkLst>
          <pc:docMk/>
          <pc:sldMk cId="45616385" sldId="277"/>
        </pc:sldMkLst>
        <pc:spChg chg="mod">
          <ac:chgData name="Kfir Ezekiel" userId="fdd5cc49465ed8cb" providerId="LiveId" clId="{3C421D83-9EE1-47CA-8784-B98A4F45E4FA}" dt="2020-07-04T16:47:04.116" v="3285" actId="20577"/>
          <ac:spMkLst>
            <pc:docMk/>
            <pc:sldMk cId="45616385" sldId="277"/>
            <ac:spMk id="2" creationId="{371DB10B-403F-4475-8EE2-45E6A2A2E13F}"/>
          </ac:spMkLst>
        </pc:spChg>
        <pc:spChg chg="mod">
          <ac:chgData name="Kfir Ezekiel" userId="fdd5cc49465ed8cb" providerId="LiveId" clId="{3C421D83-9EE1-47CA-8784-B98A4F45E4FA}" dt="2020-07-04T16:49:24.689" v="3383" actId="113"/>
          <ac:spMkLst>
            <pc:docMk/>
            <pc:sldMk cId="45616385" sldId="277"/>
            <ac:spMk id="3" creationId="{6E2CAB1E-4901-41A9-B3ED-58F5FDAD4422}"/>
          </ac:spMkLst>
        </pc:spChg>
        <pc:spChg chg="add del">
          <ac:chgData name="Kfir Ezekiel" userId="fdd5cc49465ed8cb" providerId="LiveId" clId="{3C421D83-9EE1-47CA-8784-B98A4F45E4FA}" dt="2020-07-04T17:41:40.922" v="3492"/>
          <ac:spMkLst>
            <pc:docMk/>
            <pc:sldMk cId="45616385" sldId="277"/>
            <ac:spMk id="5" creationId="{3B43AFB2-7CFA-4CB0-A962-7BD51ADE470C}"/>
          </ac:spMkLst>
        </pc:spChg>
        <pc:picChg chg="add">
          <ac:chgData name="Kfir Ezekiel" userId="fdd5cc49465ed8cb" providerId="LiveId" clId="{3C421D83-9EE1-47CA-8784-B98A4F45E4FA}" dt="2020-07-04T16:49:42.394" v="3385"/>
          <ac:picMkLst>
            <pc:docMk/>
            <pc:sldMk cId="45616385" sldId="277"/>
            <ac:picMk id="4" creationId="{7AB259C8-59E2-4BAD-B382-FDEB61140363}"/>
          </ac:picMkLst>
        </pc:picChg>
        <pc:picChg chg="add mod">
          <ac:chgData name="Kfir Ezekiel" userId="fdd5cc49465ed8cb" providerId="LiveId" clId="{3C421D83-9EE1-47CA-8784-B98A4F45E4FA}" dt="2020-07-04T17:42:05.996" v="3498" actId="1076"/>
          <ac:picMkLst>
            <pc:docMk/>
            <pc:sldMk cId="45616385" sldId="277"/>
            <ac:picMk id="14338" creationId="{C77680AB-4D3C-4C7F-A59A-CDE80FFF6F19}"/>
          </ac:picMkLst>
        </pc:picChg>
      </pc:sldChg>
      <pc:sldChg chg="addSp delSp modSp add">
        <pc:chgData name="Kfir Ezekiel" userId="fdd5cc49465ed8cb" providerId="LiveId" clId="{3C421D83-9EE1-47CA-8784-B98A4F45E4FA}" dt="2020-07-04T17:55:49.720" v="3536" actId="207"/>
        <pc:sldMkLst>
          <pc:docMk/>
          <pc:sldMk cId="983399969" sldId="278"/>
        </pc:sldMkLst>
        <pc:spChg chg="mod">
          <ac:chgData name="Kfir Ezekiel" userId="fdd5cc49465ed8cb" providerId="LiveId" clId="{3C421D83-9EE1-47CA-8784-B98A4F45E4FA}" dt="2020-07-04T16:48:30.583" v="3375" actId="313"/>
          <ac:spMkLst>
            <pc:docMk/>
            <pc:sldMk cId="983399969" sldId="278"/>
            <ac:spMk id="2" creationId="{BD6CA775-415A-4359-AC38-FE2600FBA2AB}"/>
          </ac:spMkLst>
        </pc:spChg>
        <pc:spChg chg="del">
          <ac:chgData name="Kfir Ezekiel" userId="fdd5cc49465ed8cb" providerId="LiveId" clId="{3C421D83-9EE1-47CA-8784-B98A4F45E4FA}" dt="2020-07-04T16:48:31.760" v="3376"/>
          <ac:spMkLst>
            <pc:docMk/>
            <pc:sldMk cId="983399969" sldId="278"/>
            <ac:spMk id="3" creationId="{75B06783-A9B5-46ED-8367-1F25031B1974}"/>
          </ac:spMkLst>
        </pc:spChg>
        <pc:spChg chg="add mod">
          <ac:chgData name="Kfir Ezekiel" userId="fdd5cc49465ed8cb" providerId="LiveId" clId="{3C421D83-9EE1-47CA-8784-B98A4F45E4FA}" dt="2020-07-04T17:55:49.720" v="3536" actId="207"/>
          <ac:spMkLst>
            <pc:docMk/>
            <pc:sldMk cId="983399969" sldId="278"/>
            <ac:spMk id="4" creationId="{E2F240DC-9E68-4F69-BE0C-75EF42D57A47}"/>
          </ac:spMkLst>
        </pc:spChg>
        <pc:picChg chg="add del mod">
          <ac:chgData name="Kfir Ezekiel" userId="fdd5cc49465ed8cb" providerId="LiveId" clId="{3C421D83-9EE1-47CA-8784-B98A4F45E4FA}" dt="2020-07-04T16:49:39.408" v="3384"/>
          <ac:picMkLst>
            <pc:docMk/>
            <pc:sldMk cId="983399969" sldId="278"/>
            <ac:picMk id="5" creationId="{92F1CB74-0D34-4561-8936-962F6AD230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6C67-63E8-4041-A33C-F09370CC0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9E426-9333-4494-BC69-E6C972A09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3DEF-EA97-4CB1-9C67-FDFEE91E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A3BD-CEB9-4D7F-BCF9-F85B45D5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3194-C39C-4742-9B3D-8B31A1A5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793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D5F4-7C87-45E7-887F-A78E0924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1D98B-9CBE-4462-828E-54BC12C50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2EF96-F89D-4B22-B86A-BAA899BA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00DB-F41D-4197-A550-9A10377D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E847-F382-49B5-B207-7C9DCCBE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7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3ECB8-8CC0-4FB8-8DFA-F03A629E4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5B688-BCB7-46C3-AE42-A167DAAAA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228E-1C31-4820-8564-C87AEF5C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A9F3-BA78-4DA8-ADAB-2704E9D1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F7039-47B2-4421-B80F-25F2226E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400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F2AE-E521-4961-931B-485131CD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AEAD-AA66-4CB5-BA34-0DA9A624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5693-C9E8-4E03-91F8-1F4A0247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5A8E7-1C89-4969-8D33-4A97AC95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48FF-6190-460D-B346-F33F977A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182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1E91-F5B9-44E2-86DD-54FFEF56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0FCF9-2CF4-4A52-ADB0-FD1CE51CE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DA6E-1035-4E75-B07E-5B5C4105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680E-EF15-4AE4-A9FA-493C10CD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7584-2C7F-4FD7-80D6-27269098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718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2302-F83C-4699-ADB7-5127857E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14C1-1CC6-4F6D-BBDE-F043DF3A2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F7BE6-8ABE-4CFE-A45C-4F65A8A8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458A-CC89-4D30-871E-D251DAA3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58DEE-BD73-4C4F-BD3F-40325D00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0EBC6-40BF-42D8-8C2F-3DDB5859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024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319E-43BB-4264-BC16-4CB26A9D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6E8E-12D9-4984-992D-E6291930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50A1-15C3-44D7-8C90-D1E182366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ED53E-A08E-404E-B357-652636C6F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7CD4D-F8AB-4969-9BB7-5C5362484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BFA0C-D46A-4263-84F1-00BE5167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9BCC1-FDE4-4374-AF78-5AC67CA9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6B0AF-8EC4-457A-8EA0-479E7D90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13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C107-0BA2-43BC-9FED-F6D1838A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DCE3B-04E4-4A06-83B3-0EACC539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D44D1-D597-4A84-A44A-3FEF7F76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E9745-E539-476E-A655-4D5C53A8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653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7CFFF-8D68-4D65-AFED-C8213D5D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10F30-FC31-4F23-8859-8F804114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EAE2A-AF4C-4030-AE09-58087A27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306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804-BF9F-4C5B-8D4F-EE3E1CFF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2C42-86E8-4DA5-9FF8-DD8436F2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22A09-CC50-4556-91AC-865585EC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17148-1808-4FF3-96BA-F07C01BE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D8B84-3240-4472-A6BB-2373C951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F3E7-4B85-4C16-8990-1D7D90C2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3C50-6DED-4BF3-B6A8-531C92BD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8A569-3076-40F6-A819-4B0729905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79E0F-D2DD-433A-BE2F-8836F8D06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8DC41-A87C-4BEB-96B7-801A9DD3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E88C-A1CC-4383-BAE9-2B1B1296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8E7B9-D4E7-4B80-8A17-407E807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53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8F178-AA85-498D-8CF2-A83A3874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55B63-EEFF-4205-997F-335CCCD55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D265-5D4F-4222-B899-F9ABA0F05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BA37-70E4-4B36-A435-F0D9B3E8FEAF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807F-99EB-4118-85EE-1181A88DE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9C9E1-7E47-46E6-A8E5-55AE12C33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4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github.com/kfiry77/pennylane/blob/master/tutorial_qubit_rotat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firy77/pennylane/blob/master/tutorial_variational_classifier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firy77/pennylane/blob/master/tutorial_quanvolution.ipynb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firy77/pennylane/blob/master/tutorial_quantum_transfer_learning.ipyn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edium.com/xanaduai/training-quantum-neural-networks-with-pennylane-pytorch-and-tensorflow-c669108118c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fferentiable_programm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BE1FA5-E0D5-48D0-85E6-FFB2285AC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97" y="1117690"/>
            <a:ext cx="97250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DFC0CC-7B4A-45B9-8E64-FA790D16A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4" y="4658182"/>
            <a:ext cx="3526971" cy="120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81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063C-1217-4F08-A46A-DC620C4E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62075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A4B2BE-C857-4A9B-8B13-FB23FD135F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3738410"/>
            <a:ext cx="6530536" cy="301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970E062-F282-41B8-9622-F30CF1D18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720269"/>
            <a:ext cx="57150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228A03-C297-441F-BEF1-20EF87C13545}"/>
              </a:ext>
            </a:extLst>
          </p:cNvPr>
          <p:cNvSpPr/>
          <p:nvPr/>
        </p:nvSpPr>
        <p:spPr>
          <a:xfrm>
            <a:off x="3074400" y="1692000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https://github.com/kfiry77/pennylane/blob/master/tutorial_qubit_rotation.ipynb</a:t>
            </a:r>
            <a:endParaRPr lang="he-IL" dirty="0"/>
          </a:p>
        </p:txBody>
      </p:sp>
      <p:pic>
        <p:nvPicPr>
          <p:cNvPr id="10" name="Picture 8" descr="Jupyter Notebook">
            <a:extLst>
              <a:ext uri="{FF2B5EF4-FFF2-40B4-BE49-F238E27FC236}">
                <a16:creationId xmlns:a16="http://schemas.microsoft.com/office/drawing/2014/main" id="{AEAC3C0C-E130-4A0E-BF3A-A767C6C0F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610954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04DAA4F-4B70-419A-BAD6-8FA6730A46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tutorial : qubit rotation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1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8245-B2DF-49E0-AA06-920BC719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 : Variational classifier</a:t>
            </a:r>
            <a:endParaRPr lang="he-IL" dirty="0"/>
          </a:p>
        </p:txBody>
      </p:sp>
      <p:pic>
        <p:nvPicPr>
          <p:cNvPr id="3074" name="Picture 2" descr="Classification Algorithm in Machine Learning - Javatpoint">
            <a:extLst>
              <a:ext uri="{FF2B5EF4-FFF2-40B4-BE49-F238E27FC236}">
                <a16:creationId xmlns:a16="http://schemas.microsoft.com/office/drawing/2014/main" id="{8054F434-3A8D-47E9-BDBB-15A9E26FE0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20" y="2494757"/>
            <a:ext cx="5026680" cy="443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upyter Notebook">
            <a:extLst>
              <a:ext uri="{FF2B5EF4-FFF2-40B4-BE49-F238E27FC236}">
                <a16:creationId xmlns:a16="http://schemas.microsoft.com/office/drawing/2014/main" id="{198FECB1-6F8F-4955-846B-09E0CE63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610954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C2AC4D-B997-4DC6-9ADA-669089DDFAB6}"/>
              </a:ext>
            </a:extLst>
          </p:cNvPr>
          <p:cNvSpPr/>
          <p:nvPr/>
        </p:nvSpPr>
        <p:spPr>
          <a:xfrm>
            <a:off x="3073400" y="1690688"/>
            <a:ext cx="840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https://github.com/kfiry77/pennylane/blob/master/tutorial_variational_classifier.ipynb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438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5AFE-19D1-4B1B-98DE-FF8B0ADC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 : </a:t>
            </a:r>
            <a:r>
              <a:rPr lang="en-US" dirty="0" err="1"/>
              <a:t>Quanvolutional</a:t>
            </a:r>
            <a:r>
              <a:rPr lang="en-US" dirty="0"/>
              <a:t> Neural Network	</a:t>
            </a:r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D304D2-E4BF-4417-8DED-E3346A9E04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273" y="2328862"/>
            <a:ext cx="62946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536A39-6473-459A-B79C-F7713B0E6C89}"/>
              </a:ext>
            </a:extLst>
          </p:cNvPr>
          <p:cNvSpPr/>
          <p:nvPr/>
        </p:nvSpPr>
        <p:spPr>
          <a:xfrm>
            <a:off x="3074400" y="1692000"/>
            <a:ext cx="858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https://github.com/kfiry77/pennylane/blob/master/tutorial_quanvolution.ipynb</a:t>
            </a:r>
            <a:endParaRPr lang="he-IL" dirty="0"/>
          </a:p>
        </p:txBody>
      </p:sp>
      <p:pic>
        <p:nvPicPr>
          <p:cNvPr id="6" name="Picture 8" descr="Jupyter Notebook">
            <a:extLst>
              <a:ext uri="{FF2B5EF4-FFF2-40B4-BE49-F238E27FC236}">
                <a16:creationId xmlns:a16="http://schemas.microsoft.com/office/drawing/2014/main" id="{AC451E92-87FE-450C-8F79-DC6197B8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610954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4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E209-B48F-442C-8FF6-EF9189E8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 : Quantum transfer learning	</a:t>
            </a:r>
            <a:endParaRPr lang="he-IL" dirty="0"/>
          </a:p>
        </p:txBody>
      </p:sp>
      <p:pic>
        <p:nvPicPr>
          <p:cNvPr id="1028" name="Picture 4" descr="transfer_general">
            <a:extLst>
              <a:ext uri="{FF2B5EF4-FFF2-40B4-BE49-F238E27FC236}">
                <a16:creationId xmlns:a16="http://schemas.microsoft.com/office/drawing/2014/main" id="{86C3C03F-3C28-4B59-86B7-6B72E0743E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61" y="2141537"/>
            <a:ext cx="65780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6DD3E0-EF2B-4933-8E8B-8369C2C34846}"/>
              </a:ext>
            </a:extLst>
          </p:cNvPr>
          <p:cNvSpPr/>
          <p:nvPr/>
        </p:nvSpPr>
        <p:spPr>
          <a:xfrm>
            <a:off x="3074400" y="1692000"/>
            <a:ext cx="908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https://github.com/kfiry77/pennylane/blob/master/tutorial_quantum_transfer_learning.ipynb</a:t>
            </a:r>
            <a:endParaRPr lang="he-IL" dirty="0"/>
          </a:p>
        </p:txBody>
      </p:sp>
      <p:pic>
        <p:nvPicPr>
          <p:cNvPr id="6" name="Picture 8" descr="Jupyter Notebook">
            <a:extLst>
              <a:ext uri="{FF2B5EF4-FFF2-40B4-BE49-F238E27FC236}">
                <a16:creationId xmlns:a16="http://schemas.microsoft.com/office/drawing/2014/main" id="{067E9801-FDC9-4D21-9FE7-6E2F7BC7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610954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51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1B0A-1EEC-4FA8-A065-92138FCD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CB61-A885-420F-8C9B-B6573AF6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Positive:</a:t>
            </a:r>
            <a:endParaRPr lang="he-IL" dirty="0"/>
          </a:p>
          <a:p>
            <a:pPr marL="0" indent="0">
              <a:buNone/>
            </a:pPr>
            <a:r>
              <a:rPr lang="en-US" dirty="0"/>
              <a:t> - One stop shop : There are many quantum computers and frameworks out there, penny lane is a good place that unifies all into a single consolidated interfaces. </a:t>
            </a:r>
          </a:p>
          <a:p>
            <a:pPr>
              <a:buFontTx/>
              <a:buChar char="-"/>
            </a:pPr>
            <a:r>
              <a:rPr lang="en-US" dirty="0"/>
              <a:t>Differential circuit and quantum optimizers, which is usable for Machine Learning. </a:t>
            </a:r>
          </a:p>
          <a:p>
            <a:pPr>
              <a:buFontTx/>
              <a:buChar char="-"/>
            </a:pPr>
            <a:r>
              <a:rPr lang="en-US" dirty="0"/>
              <a:t>User friendly, very detailed end-end examples, excellent documentation for fast kick-off. </a:t>
            </a:r>
          </a:p>
          <a:p>
            <a:pPr>
              <a:buFontTx/>
              <a:buChar char="-"/>
            </a:pPr>
            <a:r>
              <a:rPr lang="en-US" dirty="0"/>
              <a:t>Near term QML solution, whilst the entire industry tries to understand it, </a:t>
            </a:r>
            <a:r>
              <a:rPr lang="en-US" dirty="0" err="1"/>
              <a:t>pennylane</a:t>
            </a:r>
            <a:r>
              <a:rPr lang="en-US" dirty="0"/>
              <a:t> gives a ready solution.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5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1B0A-1EEC-4FA8-A065-92138FCD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CB61-A885-420F-8C9B-B6573AF6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Negative:</a:t>
            </a:r>
          </a:p>
          <a:p>
            <a:pPr>
              <a:buFontTx/>
              <a:buChar char="-"/>
            </a:pPr>
            <a:r>
              <a:rPr lang="en-US" dirty="0"/>
              <a:t>A well polished branded product, Not sure that is truly a promise is fulfilled. </a:t>
            </a:r>
          </a:p>
          <a:p>
            <a:pPr>
              <a:buFontTx/>
              <a:buChar char="-"/>
            </a:pPr>
            <a:r>
              <a:rPr lang="en-US" dirty="0"/>
              <a:t>Looks like an attempt to conquer the two hyped technologies of AI and Machine learning. </a:t>
            </a:r>
          </a:p>
          <a:p>
            <a:pPr>
              <a:buFontTx/>
              <a:buChar char="-"/>
            </a:pPr>
            <a:r>
              <a:rPr lang="en-US" dirty="0"/>
              <a:t>The QML concept seems like ahead of it’s time. </a:t>
            </a:r>
          </a:p>
          <a:p>
            <a:pPr>
              <a:buFontTx/>
              <a:buChar char="-"/>
            </a:pPr>
            <a:r>
              <a:rPr lang="en-US" dirty="0"/>
              <a:t>Mark Twain : “To a man with a hammer, everything looks like a nail.”</a:t>
            </a:r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Medium /</a:t>
            </a:r>
            <a:r>
              <a:rPr lang="en-US" dirty="0" err="1">
                <a:hlinkClick r:id="rId2"/>
              </a:rPr>
              <a:t>Xanando</a:t>
            </a:r>
            <a:r>
              <a:rPr lang="en-US" dirty="0"/>
              <a:t> 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5E03E-F5F9-4789-B068-CF029D761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4992687"/>
            <a:ext cx="7200900" cy="16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3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48F9-20F8-4438-AD0A-3D76CD198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675" y="2943226"/>
            <a:ext cx="2143126" cy="1104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Question?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025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8875-CAC0-4625-ADA3-09C6B703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0" y="2766218"/>
            <a:ext cx="4400997" cy="1325563"/>
          </a:xfrm>
        </p:spPr>
        <p:txBody>
          <a:bodyPr/>
          <a:lstStyle/>
          <a:p>
            <a:r>
              <a:rPr lang="en-US" dirty="0"/>
              <a:t>Thanks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916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60C3-AEB6-4532-97CF-D54F27C6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0D9D-49C0-403D-8A29-BC6D9600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Quantum Machine learning</a:t>
            </a:r>
          </a:p>
          <a:p>
            <a:r>
              <a:rPr lang="en-US" dirty="0"/>
              <a:t>Intro to penny lane</a:t>
            </a:r>
          </a:p>
          <a:p>
            <a:r>
              <a:rPr lang="en-US" dirty="0"/>
              <a:t>Penny lane QML benefits</a:t>
            </a:r>
          </a:p>
          <a:p>
            <a:r>
              <a:rPr lang="en-US" dirty="0"/>
              <a:t>Penny lane “Hello world”</a:t>
            </a:r>
          </a:p>
          <a:p>
            <a:r>
              <a:rPr lang="en-US" dirty="0"/>
              <a:t>Penny lane use cases </a:t>
            </a:r>
            <a:r>
              <a:rPr lang="en-US" dirty="0" err="1"/>
              <a:t>demostrations</a:t>
            </a:r>
            <a:endParaRPr lang="en-US" dirty="0"/>
          </a:p>
          <a:p>
            <a:pPr lvl="1"/>
            <a:r>
              <a:rPr lang="en-US" dirty="0"/>
              <a:t>Variational classifier </a:t>
            </a:r>
          </a:p>
          <a:p>
            <a:pPr lvl="1"/>
            <a:r>
              <a:rPr lang="en-US" dirty="0" err="1"/>
              <a:t>Quanvolutional</a:t>
            </a:r>
            <a:r>
              <a:rPr lang="en-US" dirty="0"/>
              <a:t> Neural Network</a:t>
            </a:r>
          </a:p>
          <a:p>
            <a:pPr lvl="1"/>
            <a:r>
              <a:rPr lang="en-US" dirty="0"/>
              <a:t>Quantum transfer learning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929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54FF-61B1-4EC5-8F29-D7AC089D4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34" y="399654"/>
            <a:ext cx="10071100" cy="9604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What is Quantum Machine Learning?</a:t>
            </a:r>
            <a:endParaRPr lang="he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C356-364D-4916-8F91-F4F493FD7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220" y="1591654"/>
            <a:ext cx="10924380" cy="44281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Research area that </a:t>
            </a:r>
            <a:r>
              <a:rPr lang="en-US" b="1" dirty="0"/>
              <a:t>explores the interplay of ideas from quantum computing and machine learning.</a:t>
            </a:r>
          </a:p>
          <a:p>
            <a:endParaRPr lang="he-I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0A4C287-A389-449D-B677-CD2EE6347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367" y="4519816"/>
            <a:ext cx="2738633" cy="181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DB5681A-F68A-4E47-A0A6-B8BB3915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39" y="3499820"/>
            <a:ext cx="3013312" cy="295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artner analyst Matt Brisse shared a graphic explaining the five key potential applications of quantum computing including chemistry, optimization, machine learning, material science and unknown problems. ">
            <a:extLst>
              <a:ext uri="{FF2B5EF4-FFF2-40B4-BE49-F238E27FC236}">
                <a16:creationId xmlns:a16="http://schemas.microsoft.com/office/drawing/2014/main" id="{D1228BC6-32AD-40B7-9D75-DE7A7849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3596"/>
            <a:ext cx="4111624" cy="32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75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B10B-403F-4475-8EE2-45E6A2A2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 -&gt; Machine learning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AB1E-4901-41A9-B3ED-58F5FDAD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machine learning extends the pool of hardware for machine learning by an entirely new type of computing device—the quantum computer.</a:t>
            </a:r>
          </a:p>
          <a:p>
            <a:pPr marL="342900" indent="-342900"/>
            <a:r>
              <a:rPr lang="en-US" dirty="0"/>
              <a:t>Quantum computers as speed up for training and evaluation of ML models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B259C8-59E2-4BAD-B382-FDEB6114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530" y="4116387"/>
            <a:ext cx="4424355" cy="24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77680AB-4D3C-4C7F-A59A-CDE80FFF6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09089"/>
            <a:ext cx="4905375" cy="21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1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A775-415A-4359-AC38-FE2600FB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-&gt; Quantum computing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240DC-9E68-4F69-BE0C-75EF42D5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92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leverage techniques from machine learning to uncover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quantum error-correcting codes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properties of quantum systems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develop new quantum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 COVERED HERE</a:t>
            </a:r>
          </a:p>
        </p:txBody>
      </p:sp>
    </p:spTree>
    <p:extLst>
      <p:ext uri="{BB962C8B-B14F-4D97-AF65-F5344CB8AC3E}">
        <p14:creationId xmlns:p14="http://schemas.microsoft.com/office/powerpoint/2010/main" val="98339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33BC-D771-449F-B579-F2A72E1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132" y="269164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endParaRPr lang="he-IL" dirty="0"/>
          </a:p>
        </p:txBody>
      </p:sp>
      <p:pic>
        <p:nvPicPr>
          <p:cNvPr id="5124" name="Picture 4" descr="PennyLane">
            <a:extLst>
              <a:ext uri="{FF2B5EF4-FFF2-40B4-BE49-F238E27FC236}">
                <a16:creationId xmlns:a16="http://schemas.microsoft.com/office/drawing/2014/main" id="{188239CB-2514-4E9A-8329-2B0F55F6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569597"/>
            <a:ext cx="9264651" cy="72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FE469A7-1E7C-4BD0-8848-5385AD84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68" y="569599"/>
            <a:ext cx="733587" cy="72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CA0FB9-B20E-4D28-B355-0C9522D41329}"/>
              </a:ext>
            </a:extLst>
          </p:cNvPr>
          <p:cNvSpPr/>
          <p:nvPr/>
        </p:nvSpPr>
        <p:spPr>
          <a:xfrm>
            <a:off x="825500" y="2000935"/>
            <a:ext cx="108585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92E"/>
                </a:solidFill>
                <a:latin typeface="-apple-system"/>
              </a:rPr>
              <a:t>Open source Python framework for </a:t>
            </a:r>
            <a:r>
              <a:rPr lang="en-US" sz="2200" dirty="0">
                <a:solidFill>
                  <a:srgbClr val="0366D6"/>
                </a:solidFill>
                <a:latin typeface="-apple-system"/>
                <a:hlinkClick r:id="rId4"/>
              </a:rPr>
              <a:t>differentiable programming</a:t>
            </a:r>
            <a:r>
              <a:rPr lang="en-US" sz="2200" dirty="0">
                <a:solidFill>
                  <a:srgbClr val="24292E"/>
                </a:solidFill>
                <a:latin typeface="-apple-system"/>
              </a:rPr>
              <a:t> of quantum computers.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Includes tools for </a:t>
            </a:r>
            <a:r>
              <a:rPr lang="en-US" sz="2200" u="sng" dirty="0"/>
              <a:t>quantum machine learning</a:t>
            </a:r>
            <a:r>
              <a:rPr lang="en-US" sz="2200" dirty="0"/>
              <a:t>, quantum computing, hybrid quantum-classical computing and quantum chemistry.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/>
              <a:t>Key Features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Device independent</a:t>
            </a:r>
            <a:r>
              <a:rPr lang="en-US" sz="2200" dirty="0"/>
              <a:t>. Access quantum hardware and simulators from </a:t>
            </a:r>
            <a:r>
              <a:rPr lang="en-US" sz="2200" b="1" dirty="0"/>
              <a:t>Xanadu Strawberry Fields</a:t>
            </a:r>
            <a:r>
              <a:rPr lang="en-US" sz="2200" dirty="0"/>
              <a:t>, </a:t>
            </a:r>
            <a:r>
              <a:rPr lang="en-US" sz="2200" b="1" dirty="0"/>
              <a:t>IBM Q</a:t>
            </a:r>
            <a:r>
              <a:rPr lang="en-US" sz="2200" dirty="0"/>
              <a:t>, </a:t>
            </a:r>
            <a:r>
              <a:rPr lang="en-US" sz="2200" b="1" dirty="0"/>
              <a:t>Google </a:t>
            </a:r>
            <a:r>
              <a:rPr lang="en-US" sz="2200" b="1" dirty="0" err="1"/>
              <a:t>Cirq</a:t>
            </a:r>
            <a:r>
              <a:rPr lang="en-US" sz="2200" dirty="0"/>
              <a:t>, </a:t>
            </a:r>
            <a:r>
              <a:rPr lang="en-US" sz="2200" b="1" dirty="0" err="1"/>
              <a:t>Rigetti</a:t>
            </a:r>
            <a:r>
              <a:rPr lang="en-US" sz="2200" b="1" dirty="0"/>
              <a:t> Forest</a:t>
            </a:r>
            <a:r>
              <a:rPr lang="en-US" sz="2200" dirty="0"/>
              <a:t>, and </a:t>
            </a:r>
            <a:r>
              <a:rPr lang="en-US" sz="2200" b="1" dirty="0"/>
              <a:t>Microsoft QDK</a:t>
            </a:r>
            <a:r>
              <a:rPr lang="en-US" sz="2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Best of both worlds</a:t>
            </a:r>
            <a:r>
              <a:rPr lang="en-US" sz="2200" dirty="0"/>
              <a:t>. Build hybrid models by connecting quantum hardware to </a:t>
            </a:r>
            <a:r>
              <a:rPr lang="en-US" sz="2200" b="1" dirty="0" err="1"/>
              <a:t>PyTorch</a:t>
            </a:r>
            <a:r>
              <a:rPr lang="en-US" sz="2200" dirty="0"/>
              <a:t>, </a:t>
            </a:r>
            <a:r>
              <a:rPr lang="en-US" sz="2200" b="1" dirty="0"/>
              <a:t>TensorFlow</a:t>
            </a:r>
            <a:r>
              <a:rPr lang="en-US" sz="2200" dirty="0"/>
              <a:t>, </a:t>
            </a:r>
            <a:r>
              <a:rPr lang="en-US" sz="2200" b="1" dirty="0" err="1"/>
              <a:t>Keras</a:t>
            </a:r>
            <a:r>
              <a:rPr lang="en-US" sz="2200" dirty="0"/>
              <a:t>, and </a:t>
            </a:r>
            <a:r>
              <a:rPr lang="en-US" sz="2200" b="1" dirty="0"/>
              <a:t>NumPy</a:t>
            </a:r>
            <a:r>
              <a:rPr lang="en-US" sz="2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Follow the gradient</a:t>
            </a:r>
            <a:r>
              <a:rPr lang="en-US" sz="2200" dirty="0"/>
              <a:t>. Hardware-friendly </a:t>
            </a:r>
            <a:r>
              <a:rPr lang="en-US" sz="2200" b="1" dirty="0"/>
              <a:t>automatic differentiation</a:t>
            </a:r>
            <a:r>
              <a:rPr lang="en-US" sz="2200" dirty="0"/>
              <a:t> of quantum circuits.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Built-in tools for </a:t>
            </a:r>
            <a:r>
              <a:rPr lang="en-US" sz="2200" b="1" dirty="0"/>
              <a:t>quantum machine learning</a:t>
            </a:r>
            <a:r>
              <a:rPr lang="en-US" sz="2200" dirty="0"/>
              <a:t>, </a:t>
            </a:r>
            <a:r>
              <a:rPr lang="en-US" sz="2200" b="1" dirty="0"/>
              <a:t>optimization</a:t>
            </a:r>
            <a:r>
              <a:rPr lang="en-US" sz="2200" dirty="0"/>
              <a:t>, and </a:t>
            </a:r>
            <a:r>
              <a:rPr lang="en-US" sz="2200" b="1" dirty="0"/>
              <a:t>quantum chemistry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276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BF5B-B25A-4061-ABB5-0A633564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Penny lane benefits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3DA9-5CCB-4C08-8751-B93C6F80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73" y="1556589"/>
            <a:ext cx="10515600" cy="4351338"/>
          </a:xfrm>
        </p:spPr>
        <p:txBody>
          <a:bodyPr/>
          <a:lstStyle/>
          <a:p>
            <a:r>
              <a:rPr lang="en-US" dirty="0"/>
              <a:t>Plugin to many quantum echo systems. </a:t>
            </a:r>
            <a:endParaRPr lang="he-I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90568F7-7FF4-41A2-9D32-9F00DCA49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228" y="351586"/>
            <a:ext cx="5670772" cy="28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1BB0B-04E8-43B0-B9FB-DDC8EDAE9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9200" y="3520236"/>
            <a:ext cx="98488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B78DC-8EE5-4CAD-84A6-33243AF26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4924471"/>
            <a:ext cx="8524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4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CAC9-1065-4880-A649-B56182B2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06" y="363820"/>
            <a:ext cx="10515600" cy="1325563"/>
          </a:xfrm>
        </p:spPr>
        <p:txBody>
          <a:bodyPr/>
          <a:lstStyle/>
          <a:p>
            <a:r>
              <a:rPr lang="en-US" dirty="0"/>
              <a:t>Penny lane benefits - Variational circuits</a:t>
            </a:r>
            <a:endParaRPr lang="he-IL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86B144B-B567-42B8-9205-E81C12FB1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393" y="4609688"/>
            <a:ext cx="2961403" cy="211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5E9689-167E-40C7-931A-5F14AE7FFB04}"/>
              </a:ext>
            </a:extLst>
          </p:cNvPr>
          <p:cNvSpPr/>
          <p:nvPr/>
        </p:nvSpPr>
        <p:spPr>
          <a:xfrm>
            <a:off x="660994" y="1601700"/>
            <a:ext cx="9530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Variational or parametrized quantum circuits are quantum algorithms that depend on free parameters. Like standard quantum circuits, they consist of three ingredients: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6AE16-3163-47F7-831D-9D2E128DE7B9}"/>
              </a:ext>
            </a:extLst>
          </p:cNvPr>
          <p:cNvSpPr/>
          <p:nvPr/>
        </p:nvSpPr>
        <p:spPr>
          <a:xfrm>
            <a:off x="1015406" y="4384714"/>
            <a:ext cx="81799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53535"/>
                </a:solidFill>
                <a:latin typeface="Roboto"/>
              </a:rPr>
              <a:t>The intriguing idea of variational circuit for near-term devices is to merge this two-step procedure into a single step by “learning” the circuit on the noisy device for a given task. This way, the “natural” tunable gates of a device can be used to formulate the algorithm, without the detour via a fixed elementary gate set. Furthermore, systematic errors can automatically be corrected during </a:t>
            </a:r>
            <a:r>
              <a:rPr lang="en-US" dirty="0" err="1">
                <a:solidFill>
                  <a:srgbClr val="353535"/>
                </a:solidFill>
                <a:latin typeface="Roboto"/>
              </a:rPr>
              <a:t>optmization</a:t>
            </a:r>
            <a:r>
              <a:rPr lang="en-US" dirty="0">
                <a:solidFill>
                  <a:srgbClr val="353535"/>
                </a:solidFill>
                <a:latin typeface="Roboto"/>
              </a:rPr>
              <a:t>.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E66D8-B507-4076-A35D-6CB3EBAAE523}"/>
              </a:ext>
            </a:extLst>
          </p:cNvPr>
          <p:cNvSpPr/>
          <p:nvPr/>
        </p:nvSpPr>
        <p:spPr>
          <a:xfrm>
            <a:off x="1015406" y="2436420"/>
            <a:ext cx="8014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Roboto"/>
              </a:rPr>
              <a:t>Preparation of a fixed </a:t>
            </a:r>
            <a:r>
              <a:rPr lang="en-US" b="1" dirty="0">
                <a:solidFill>
                  <a:srgbClr val="333333"/>
                </a:solidFill>
                <a:latin typeface="Roboto"/>
              </a:rPr>
              <a:t>initial state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Roboto"/>
              </a:rPr>
              <a:t>A </a:t>
            </a:r>
            <a:r>
              <a:rPr lang="en-US" b="1" dirty="0">
                <a:solidFill>
                  <a:srgbClr val="333333"/>
                </a:solidFill>
                <a:latin typeface="Roboto"/>
              </a:rPr>
              <a:t>quantum circuit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 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U</a:t>
            </a:r>
            <a:r>
              <a:rPr lang="en-US" dirty="0">
                <a:solidFill>
                  <a:srgbClr val="333333"/>
                </a:solidFill>
                <a:latin typeface="MJXc-TeX-main-R"/>
              </a:rPr>
              <a:t>(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θ</a:t>
            </a:r>
            <a:r>
              <a:rPr lang="en-US" dirty="0">
                <a:solidFill>
                  <a:srgbClr val="333333"/>
                </a:solidFill>
                <a:latin typeface="MJXc-TeX-main-R"/>
              </a:rPr>
              <a:t>)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U(θ), parameterized by a set of free parameters </a:t>
            </a:r>
            <a:r>
              <a:rPr lang="en-US" dirty="0" err="1">
                <a:solidFill>
                  <a:srgbClr val="333333"/>
                </a:solidFill>
                <a:latin typeface="MJXc-TeX-math-I"/>
              </a:rPr>
              <a:t>θ</a:t>
            </a:r>
            <a:r>
              <a:rPr lang="en-US" dirty="0" err="1">
                <a:solidFill>
                  <a:srgbClr val="333333"/>
                </a:solidFill>
                <a:latin typeface="Roboto"/>
              </a:rPr>
              <a:t>θ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333333"/>
                </a:solidFill>
                <a:latin typeface="Roboto"/>
              </a:rPr>
              <a:t>Measurement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 of an observable </a:t>
            </a:r>
            <a:r>
              <a:rPr lang="en-US" dirty="0">
                <a:solidFill>
                  <a:srgbClr val="333333"/>
                </a:solidFill>
                <a:latin typeface="MJXc-TeX-main-R"/>
              </a:rPr>
              <a:t>^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B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B^ at the output. This observable may be made up from local observables for each wire in the circuit, or just a subset of wires.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866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A56B-DB5B-4E47-9C45-0138E32F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744200" cy="881063"/>
          </a:xfrm>
        </p:spPr>
        <p:txBody>
          <a:bodyPr>
            <a:normAutofit fontScale="90000"/>
          </a:bodyPr>
          <a:lstStyle/>
          <a:p>
            <a:r>
              <a:rPr lang="en-US" dirty="0"/>
              <a:t>Penny Lane for quantum differentiable programming</a:t>
            </a:r>
            <a:br>
              <a:rPr lang="en-US" dirty="0"/>
            </a:br>
            <a:endParaRPr lang="he-IL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E782F77-EE3E-4290-A170-C953304CA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3429000"/>
            <a:ext cx="4564858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C11759E9-BB1D-4FBD-A968-AAD94B607C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83" y="1885979"/>
            <a:ext cx="3415889" cy="140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06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502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MJXc-TeX-main-R</vt:lpstr>
      <vt:lpstr>MJXc-TeX-math-I</vt:lpstr>
      <vt:lpstr>Roboto</vt:lpstr>
      <vt:lpstr>Office Theme</vt:lpstr>
      <vt:lpstr>PowerPoint Presentation</vt:lpstr>
      <vt:lpstr>Agenda</vt:lpstr>
      <vt:lpstr>What is Quantum Machine Learning?</vt:lpstr>
      <vt:lpstr>Quantum computing -&gt; Machine learning</vt:lpstr>
      <vt:lpstr>Machine learning -&gt; Quantum computing</vt:lpstr>
      <vt:lpstr> </vt:lpstr>
      <vt:lpstr>Penny lane benefits</vt:lpstr>
      <vt:lpstr>Penny lane benefits - Variational circuits</vt:lpstr>
      <vt:lpstr>Penny Lane for quantum differentiable programming </vt:lpstr>
      <vt:lpstr> </vt:lpstr>
      <vt:lpstr>Use case 1 : Variational classifier</vt:lpstr>
      <vt:lpstr>Use case 2 : Quanvolutional Neural Network </vt:lpstr>
      <vt:lpstr>Use case 3 : Quantum transfer learning </vt:lpstr>
      <vt:lpstr>Criticism</vt:lpstr>
      <vt:lpstr>Criticism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Kfir Ezekiel</dc:creator>
  <cp:lastModifiedBy>Kfir Ezekiel</cp:lastModifiedBy>
  <cp:revision>4</cp:revision>
  <dcterms:created xsi:type="dcterms:W3CDTF">2020-07-01T21:45:46Z</dcterms:created>
  <dcterms:modified xsi:type="dcterms:W3CDTF">2020-07-04T17:56:09Z</dcterms:modified>
</cp:coreProperties>
</file>