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57992A-0E13-4340-BE06-3BB7FAC77AD1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B-2 </a:t>
            </a:r>
            <a:r>
              <a:rPr lang="en-US" dirty="0" smtClean="0"/>
              <a:t>– Final Demo	</a:t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521" y="3990109"/>
            <a:ext cx="2391092" cy="164869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Kris Burney</a:t>
            </a:r>
          </a:p>
          <a:p>
            <a:pPr algn="r"/>
            <a:r>
              <a:rPr lang="en-US" dirty="0" smtClean="0"/>
              <a:t>Kyle </a:t>
            </a:r>
            <a:r>
              <a:rPr lang="en-US" dirty="0" err="1" smtClean="0"/>
              <a:t>fiSCher</a:t>
            </a:r>
            <a:endParaRPr lang="en-US" dirty="0" smtClean="0"/>
          </a:p>
          <a:p>
            <a:pPr algn="r"/>
            <a:r>
              <a:rPr lang="en-US" dirty="0" err="1" smtClean="0"/>
              <a:t>Khoi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algn="r"/>
            <a:r>
              <a:rPr lang="en-US" dirty="0" smtClean="0"/>
              <a:t>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0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the position of a specific sound source</a:t>
            </a:r>
          </a:p>
          <a:p>
            <a:endParaRPr lang="en-US" dirty="0"/>
          </a:p>
          <a:p>
            <a:r>
              <a:rPr lang="en-US" dirty="0" smtClean="0"/>
              <a:t>Source could be a beep or a human voice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21260993">
            <a:off x="1384599" y="4467368"/>
            <a:ext cx="5797793" cy="2110353"/>
            <a:chOff x="2579506" y="3757047"/>
            <a:chExt cx="5797793" cy="2110353"/>
          </a:xfrm>
        </p:grpSpPr>
        <p:pic>
          <p:nvPicPr>
            <p:cNvPr id="5" name="Picture 2" descr="Phone Icon by Anonymou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9506" y="3757047"/>
              <a:ext cx="719278" cy="211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323811" y="3991767"/>
              <a:ext cx="1405218" cy="1574159"/>
              <a:chOff x="4671051" y="4089138"/>
              <a:chExt cx="1405218" cy="1574159"/>
            </a:xfrm>
          </p:grpSpPr>
          <p:sp>
            <p:nvSpPr>
              <p:cNvPr id="11" name="Arc 10"/>
              <p:cNvSpPr/>
              <p:nvPr/>
            </p:nvSpPr>
            <p:spPr>
              <a:xfrm>
                <a:off x="5229667" y="4089138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4941952" y="4089139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4671051" y="4089140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72082" y="4074978"/>
              <a:ext cx="1405217" cy="1574159"/>
              <a:chOff x="5341153" y="4172350"/>
              <a:chExt cx="1405217" cy="1574159"/>
            </a:xfrm>
          </p:grpSpPr>
          <p:sp>
            <p:nvSpPr>
              <p:cNvPr id="8" name="Arc 7"/>
              <p:cNvSpPr/>
              <p:nvPr/>
            </p:nvSpPr>
            <p:spPr>
              <a:xfrm>
                <a:off x="5899768" y="4172350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>
                <a:off x="5612054" y="4172351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/>
              <p:cNvSpPr/>
              <p:nvPr/>
            </p:nvSpPr>
            <p:spPr>
              <a:xfrm>
                <a:off x="5341153" y="4172352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8549236" y="419899"/>
            <a:ext cx="2194955" cy="3011969"/>
            <a:chOff x="7844677" y="162724"/>
            <a:chExt cx="2194955" cy="3011969"/>
          </a:xfrm>
        </p:grpSpPr>
        <p:pic>
          <p:nvPicPr>
            <p:cNvPr id="15" name="Picture 2" descr="Phone Icon by Anonymou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858011">
              <a:off x="8540215" y="-532814"/>
              <a:ext cx="719278" cy="211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/>
            <p:cNvGrpSpPr/>
            <p:nvPr/>
          </p:nvGrpSpPr>
          <p:grpSpPr>
            <a:xfrm rot="4858011">
              <a:off x="8361580" y="448383"/>
              <a:ext cx="1405217" cy="1574158"/>
              <a:chOff x="4235789" y="4122515"/>
              <a:chExt cx="1405217" cy="1574158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4794404" y="4122515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/>
              <p:cNvSpPr/>
              <p:nvPr/>
            </p:nvSpPr>
            <p:spPr>
              <a:xfrm>
                <a:off x="4506690" y="4122515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/>
              <p:nvPr/>
            </p:nvSpPr>
            <p:spPr>
              <a:xfrm>
                <a:off x="4235789" y="4122516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4858011">
              <a:off x="8549944" y="1685006"/>
              <a:ext cx="1405217" cy="1574158"/>
              <a:chOff x="4235789" y="4122515"/>
              <a:chExt cx="1405217" cy="1574158"/>
            </a:xfrm>
          </p:grpSpPr>
          <p:sp>
            <p:nvSpPr>
              <p:cNvPr id="18" name="Arc 17"/>
              <p:cNvSpPr/>
              <p:nvPr/>
            </p:nvSpPr>
            <p:spPr>
              <a:xfrm>
                <a:off x="4794404" y="4122515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4506690" y="4122515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/>
              <p:nvPr/>
            </p:nvSpPr>
            <p:spPr>
              <a:xfrm>
                <a:off x="4235789" y="4122516"/>
                <a:ext cx="846602" cy="1574157"/>
              </a:xfrm>
              <a:prstGeom prst="arc">
                <a:avLst>
                  <a:gd name="adj1" fmla="val 16809255"/>
                  <a:gd name="adj2" fmla="val 4660869"/>
                </a:avLst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4" descr="http://zedboard.org/sites/default/files/product_spec_images/ZedBoard_RevA_sideA_0_0%20%281%2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36" y="3734710"/>
            <a:ext cx="3346996" cy="286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2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 </a:t>
            </a:r>
            <a:r>
              <a:rPr lang="en-US" dirty="0" err="1" smtClean="0"/>
              <a:t>Pmics</a:t>
            </a:r>
            <a:r>
              <a:rPr lang="en-US" dirty="0" smtClean="0"/>
              <a:t> were misleading</a:t>
            </a:r>
          </a:p>
          <a:p>
            <a:pPr lvl="1"/>
            <a:r>
              <a:rPr lang="en-US" dirty="0" smtClean="0"/>
              <a:t>Frequency &amp; Amplitude out of box</a:t>
            </a:r>
          </a:p>
          <a:p>
            <a:r>
              <a:rPr lang="en-US" dirty="0" err="1" smtClean="0"/>
              <a:t>Spi</a:t>
            </a:r>
            <a:endParaRPr lang="en-US" dirty="0" smtClean="0"/>
          </a:p>
          <a:p>
            <a:pPr lvl="1"/>
            <a:r>
              <a:rPr lang="en-US" dirty="0" smtClean="0"/>
              <a:t>Implemented with </a:t>
            </a:r>
            <a:r>
              <a:rPr lang="en-US" dirty="0" err="1" smtClean="0"/>
              <a:t>Digilent</a:t>
            </a:r>
            <a:r>
              <a:rPr lang="en-US" dirty="0" smtClean="0"/>
              <a:t> </a:t>
            </a:r>
            <a:r>
              <a:rPr lang="en-US" dirty="0" err="1" smtClean="0"/>
              <a:t>Pmic</a:t>
            </a:r>
            <a:r>
              <a:rPr lang="en-US" dirty="0" smtClean="0"/>
              <a:t> </a:t>
            </a:r>
            <a:r>
              <a:rPr lang="en-US" dirty="0" err="1" smtClean="0"/>
              <a:t>vhdl</a:t>
            </a:r>
            <a:r>
              <a:rPr lang="en-US" dirty="0" smtClean="0"/>
              <a:t> module + </a:t>
            </a:r>
            <a:r>
              <a:rPr lang="en-US" dirty="0" err="1" smtClean="0"/>
              <a:t>axi</a:t>
            </a:r>
            <a:r>
              <a:rPr lang="en-US" dirty="0" smtClean="0"/>
              <a:t> </a:t>
            </a:r>
            <a:r>
              <a:rPr lang="en-US" dirty="0" err="1" smtClean="0"/>
              <a:t>user_logic</a:t>
            </a:r>
            <a:endParaRPr lang="en-US" dirty="0" smtClean="0"/>
          </a:p>
          <a:p>
            <a:pPr lvl="1"/>
            <a:r>
              <a:rPr lang="en-US" dirty="0" smtClean="0"/>
              <a:t>Implemented with </a:t>
            </a:r>
            <a:r>
              <a:rPr lang="en-US" dirty="0" err="1" smtClean="0"/>
              <a:t>Spi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Sampling rate</a:t>
            </a:r>
          </a:p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No one knew exactly how to use them</a:t>
            </a:r>
          </a:p>
          <a:p>
            <a:pPr lvl="1"/>
            <a:r>
              <a:rPr lang="en-US" dirty="0" smtClean="0"/>
              <a:t>Now we know more about it than we ever wanted to</a:t>
            </a:r>
          </a:p>
        </p:txBody>
      </p:sp>
    </p:spTree>
    <p:extLst>
      <p:ext uri="{BB962C8B-B14F-4D97-AF65-F5344CB8AC3E}">
        <p14:creationId xmlns:p14="http://schemas.microsoft.com/office/powerpoint/2010/main" val="139876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01" y="2052638"/>
            <a:ext cx="7829373" cy="4195762"/>
          </a:xfrm>
        </p:spPr>
      </p:pic>
      <p:sp>
        <p:nvSpPr>
          <p:cNvPr id="5" name="Rectangle 4"/>
          <p:cNvSpPr/>
          <p:nvPr/>
        </p:nvSpPr>
        <p:spPr>
          <a:xfrm>
            <a:off x="2152996" y="3383280"/>
            <a:ext cx="3715789" cy="20199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84422" y="3383280"/>
            <a:ext cx="681643" cy="36576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3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21706"/>
            <a:ext cx="8947150" cy="4057625"/>
          </a:xfrm>
        </p:spPr>
      </p:pic>
      <p:sp>
        <p:nvSpPr>
          <p:cNvPr id="5" name="Oval 4"/>
          <p:cNvSpPr/>
          <p:nvPr/>
        </p:nvSpPr>
        <p:spPr>
          <a:xfrm>
            <a:off x="7780713" y="2560320"/>
            <a:ext cx="2269750" cy="8977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6423" y="3458095"/>
            <a:ext cx="2269750" cy="8977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27158" y="4339245"/>
            <a:ext cx="2269750" cy="8977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00733" y="5153892"/>
            <a:ext cx="2429710" cy="108774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0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81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B-2 – Final Demo    </vt:lpstr>
      <vt:lpstr>Big Picture</vt:lpstr>
      <vt:lpstr>Challenges</vt:lpstr>
      <vt:lpstr>Interrupts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B-4 – Final Demo</dc:title>
  <dc:creator>Fischer, Kyle J</dc:creator>
  <cp:lastModifiedBy>Fischer, Kyle J</cp:lastModifiedBy>
  <cp:revision>3</cp:revision>
  <dcterms:created xsi:type="dcterms:W3CDTF">2017-05-05T03:55:16Z</dcterms:created>
  <dcterms:modified xsi:type="dcterms:W3CDTF">2017-05-05T04:11:20Z</dcterms:modified>
</cp:coreProperties>
</file>