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Big</a:t>
            </a:r>
            <a:r>
              <a:rPr lang="en-US" dirty="0" smtClean="0"/>
              <a:t>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the positon of a specific sound source.</a:t>
            </a:r>
          </a:p>
          <a:p>
            <a:r>
              <a:rPr lang="en-US" dirty="0" smtClean="0"/>
              <a:t>Source could be a beep or human voice.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549236" y="419899"/>
            <a:ext cx="2194955" cy="3011969"/>
            <a:chOff x="7844677" y="162724"/>
            <a:chExt cx="2194955" cy="3011969"/>
          </a:xfrm>
        </p:grpSpPr>
        <p:pic>
          <p:nvPicPr>
            <p:cNvPr id="2050" name="Picture 2" descr="Phone Icon by Anonymo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858011">
              <a:off x="8540215" y="-532814"/>
              <a:ext cx="719278" cy="211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 rot="4858011">
              <a:off x="8361580" y="448383"/>
              <a:ext cx="1405217" cy="1574158"/>
              <a:chOff x="4235789" y="4122515"/>
              <a:chExt cx="1405217" cy="1574158"/>
            </a:xfrm>
          </p:grpSpPr>
          <p:sp>
            <p:nvSpPr>
              <p:cNvPr id="5" name="Arc 4"/>
              <p:cNvSpPr/>
              <p:nvPr/>
            </p:nvSpPr>
            <p:spPr>
              <a:xfrm>
                <a:off x="4794404" y="4122515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/>
              <p:cNvSpPr/>
              <p:nvPr/>
            </p:nvSpPr>
            <p:spPr>
              <a:xfrm>
                <a:off x="4506690" y="4122515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>
                <a:off x="4235789" y="4122516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4858011">
              <a:off x="8549944" y="1685006"/>
              <a:ext cx="1405217" cy="1574158"/>
              <a:chOff x="4235789" y="4122515"/>
              <a:chExt cx="1405217" cy="1574158"/>
            </a:xfrm>
          </p:grpSpPr>
          <p:sp>
            <p:nvSpPr>
              <p:cNvPr id="11" name="Arc 10"/>
              <p:cNvSpPr/>
              <p:nvPr/>
            </p:nvSpPr>
            <p:spPr>
              <a:xfrm>
                <a:off x="4794404" y="4122515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4506690" y="4122515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4235789" y="4122516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2" name="Picture 4" descr="http://zedboard.org/sites/default/files/product_spec_images/ZedBoard_RevA_sideA_0_0%20%281%2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36" y="3734710"/>
            <a:ext cx="3346996" cy="286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 rot="21260993">
            <a:off x="1384599" y="4467368"/>
            <a:ext cx="5797793" cy="2110353"/>
            <a:chOff x="2579506" y="3757047"/>
            <a:chExt cx="5797793" cy="2110353"/>
          </a:xfrm>
        </p:grpSpPr>
        <p:pic>
          <p:nvPicPr>
            <p:cNvPr id="17" name="Picture 2" descr="Phone Icon by Anonymo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9506" y="3757047"/>
              <a:ext cx="719278" cy="211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4323811" y="3991767"/>
              <a:ext cx="1405218" cy="1574159"/>
              <a:chOff x="4671051" y="4089138"/>
              <a:chExt cx="1405218" cy="1574159"/>
            </a:xfrm>
          </p:grpSpPr>
          <p:sp>
            <p:nvSpPr>
              <p:cNvPr id="23" name="Arc 22"/>
              <p:cNvSpPr/>
              <p:nvPr/>
            </p:nvSpPr>
            <p:spPr>
              <a:xfrm>
                <a:off x="5229667" y="4089138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4941952" y="4089139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>
                <a:off x="4671051" y="4089140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972082" y="4074978"/>
              <a:ext cx="1405217" cy="1574159"/>
              <a:chOff x="5341153" y="4172350"/>
              <a:chExt cx="1405217" cy="1574159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5899768" y="4172350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>
                <a:off x="5612054" y="4172351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5341153" y="4172352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9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Challanges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Heard audio is a problem on these boards</a:t>
            </a:r>
          </a:p>
          <a:p>
            <a:r>
              <a:rPr lang="en-US" dirty="0" smtClean="0"/>
              <a:t>Timing is everything. We will be trying to detect the difference in sound only inches apart. We may need to move the microphones further apart.</a:t>
            </a:r>
          </a:p>
          <a:p>
            <a:r>
              <a:rPr lang="en-US" dirty="0" smtClean="0"/>
              <a:t>Orientation of the microphones changes how the system 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8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7225"/>
            <a:ext cx="3894881" cy="4050175"/>
          </a:xfrm>
        </p:spPr>
        <p:txBody>
          <a:bodyPr/>
          <a:lstStyle/>
          <a:p>
            <a:r>
              <a:rPr lang="en-US" dirty="0" smtClean="0"/>
              <a:t>Get data from microphones by April 13</a:t>
            </a:r>
          </a:p>
          <a:p>
            <a:r>
              <a:rPr lang="en-US" dirty="0" smtClean="0"/>
              <a:t>Be able to identify our beeps from noise by April 20</a:t>
            </a:r>
          </a:p>
          <a:p>
            <a:r>
              <a:rPr lang="en-US" dirty="0" smtClean="0"/>
              <a:t>Calculate distances and present it nicely by April 27</a:t>
            </a:r>
          </a:p>
          <a:p>
            <a:r>
              <a:rPr lang="en-US" dirty="0" smtClean="0"/>
              <a:t>Finishing touches get done before May 5</a:t>
            </a:r>
            <a:endParaRPr lang="en-US" dirty="0"/>
          </a:p>
        </p:txBody>
      </p:sp>
      <p:pic>
        <p:nvPicPr>
          <p:cNvPr id="1026" name="Picture 2" descr="http://www.calendarpedia.com/images/months/2017/april-2017-calendar-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26" y="1255853"/>
            <a:ext cx="6408956" cy="483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55883"/>
              </p:ext>
            </p:extLst>
          </p:nvPr>
        </p:nvGraphicFramePr>
        <p:xfrm>
          <a:off x="1492011" y="1581152"/>
          <a:ext cx="10157063" cy="4838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615"/>
                <a:gridCol w="2611816"/>
                <a:gridCol w="2611816"/>
                <a:gridCol w="2611816"/>
              </a:tblGrid>
              <a:tr h="44180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Proficiency/Performance Scale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885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Mediocre (25 pts each)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Satisfactory (50 pts each)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Outstanding (75 pts each)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Interface with Microphone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Detect that a mic is plugged 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Obtain audio data through PMOD connector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Hardware IP core interfaces with mic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Detectable Sounds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Detects a beep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Detects 2 or more beeps at the same time. The beeps will have different frequencies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Detects human voice. Can tell the difference between human voice and a beep that occurred at the same time.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Tracking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Detect which mic picks up sound first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Detect distance to 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Detect distance and angle to 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Displaying data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line by line, outputting numbers in putty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graphic display in putty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send data to the pc using UART and have a </a:t>
                      </a:r>
                      <a:r>
                        <a:rPr lang="en-US" sz="1400" u="none" strike="noStrike" dirty="0" smtClean="0">
                          <a:effectLst/>
                        </a:rPr>
                        <a:t>program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on </a:t>
                      </a:r>
                      <a:r>
                        <a:rPr lang="en-US" sz="1400" u="none" strike="noStrike" dirty="0">
                          <a:effectLst/>
                        </a:rPr>
                        <a:t>the PC display it nicely in graphs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63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</TotalTime>
  <Words>242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Crop</vt:lpstr>
      <vt:lpstr>Audio Tracking</vt:lpstr>
      <vt:lpstr>Big Picture</vt:lpstr>
      <vt:lpstr>Challanges</vt:lpstr>
      <vt:lpstr>Schedule</vt:lpstr>
      <vt:lpstr>Rubric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Tracking</dc:title>
  <dc:creator>Kyle F</dc:creator>
  <cp:lastModifiedBy>Kyle F</cp:lastModifiedBy>
  <cp:revision>5</cp:revision>
  <dcterms:created xsi:type="dcterms:W3CDTF">2017-03-29T16:51:39Z</dcterms:created>
  <dcterms:modified xsi:type="dcterms:W3CDTF">2017-03-29T21:56:41Z</dcterms:modified>
</cp:coreProperties>
</file>