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8709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93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01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83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20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15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3000" b="1">
                <a:solidFill>
                  <a:srgbClr val="134F5C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04775"/>
            <a:ext cx="8520600" cy="129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>
                <a:solidFill>
                  <a:srgbClr val="134F5C"/>
                </a:solidFill>
              </a:rPr>
              <a:t>Term Project Review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687" y="11968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Hunter, Frankie and Kiley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10024" r="1748" b="5878"/>
          <a:stretch/>
        </p:blipFill>
        <p:spPr>
          <a:xfrm>
            <a:off x="1313075" y="1852849"/>
            <a:ext cx="6517849" cy="313824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76200"/>
            <a:ext cx="8520600" cy="78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Our Project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15400" y="712500"/>
            <a:ext cx="8416800" cy="22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u="sng">
              <a:solidFill>
                <a:srgbClr val="134F5C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u="sng">
              <a:solidFill>
                <a:srgbClr val="134F5C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u="sng">
              <a:solidFill>
                <a:srgbClr val="134F5C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34F5C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34F5C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rgbClr val="134F5C"/>
                </a:solidFill>
              </a:rPr>
              <a:t>Using Flask:</a:t>
            </a:r>
            <a:r>
              <a:rPr lang="en">
                <a:solidFill>
                  <a:srgbClr val="134F5C"/>
                </a:solidFill>
              </a:rPr>
              <a:t> Micro web framework written in Python.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u="sng">
                <a:solidFill>
                  <a:srgbClr val="134F5C"/>
                </a:solidFill>
              </a:rPr>
              <a:t>Why Flask over Django?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34F5C"/>
                </a:solidFill>
              </a:rPr>
              <a:t>Flask</a:t>
            </a:r>
            <a:r>
              <a:rPr lang="en">
                <a:solidFill>
                  <a:srgbClr val="134F5C"/>
                </a:solidFill>
              </a:rPr>
              <a:t>: like building with Legos – building what you want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</a:pPr>
            <a:r>
              <a:rPr lang="en">
                <a:solidFill>
                  <a:srgbClr val="134F5C"/>
                </a:solidFill>
              </a:rPr>
              <a:t>Shows how to output to a browser faster than django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34F5C"/>
                </a:solidFill>
              </a:rPr>
              <a:t>Django:</a:t>
            </a:r>
            <a:r>
              <a:rPr lang="en">
                <a:solidFill>
                  <a:srgbClr val="134F5C"/>
                </a:solidFill>
              </a:rPr>
              <a:t> building off of a premade model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</a:pPr>
            <a:r>
              <a:rPr lang="en">
                <a:solidFill>
                  <a:srgbClr val="134F5C"/>
                </a:solidFill>
              </a:rPr>
              <a:t> Faster for Database ORM and to get admin up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 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283212" y="1954887"/>
            <a:ext cx="837600" cy="4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VS.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269" y="190525"/>
            <a:ext cx="2739654" cy="17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649" y="2559775"/>
            <a:ext cx="1616761" cy="16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60950" y="864900"/>
            <a:ext cx="4587300" cy="18405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u="sng"/>
              <a:t>Basic Website Design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Develop HTML pages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Mapping with Flask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Determine 1 or 2 backend functions to enhance the project</a:t>
            </a:r>
          </a:p>
          <a:p>
            <a:pPr lvl="0" algn="ctr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168250"/>
            <a:ext cx="6093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Architecture 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844525" y="740950"/>
            <a:ext cx="41175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134F5C"/>
                </a:solidFill>
              </a:rPr>
              <a:t>The ‘main.py’ File</a:t>
            </a:r>
            <a:r>
              <a:rPr lang="en" dirty="0">
                <a:solidFill>
                  <a:srgbClr val="134F5C"/>
                </a:solidFill>
              </a:rPr>
              <a:t>: 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Char char="❖"/>
            </a:pPr>
            <a:r>
              <a:rPr lang="en" sz="1600" dirty="0">
                <a:solidFill>
                  <a:srgbClr val="134F5C"/>
                </a:solidFill>
              </a:rPr>
              <a:t>Contains the bulk of our Python code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ct val="100000"/>
              <a:buChar char="❖"/>
            </a:pPr>
            <a:r>
              <a:rPr lang="en" sz="1600" dirty="0">
                <a:solidFill>
                  <a:srgbClr val="134F5C"/>
                </a:solidFill>
              </a:rPr>
              <a:t>Acts as a URL configurator, or map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34F5C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600" dirty="0">
              <a:solidFill>
                <a:srgbClr val="134F5C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l="20803" t="10970" r="44541" b="8656"/>
          <a:stretch/>
        </p:blipFill>
        <p:spPr>
          <a:xfrm>
            <a:off x="6596275" y="1990075"/>
            <a:ext cx="2361548" cy="30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167450" y="1577350"/>
            <a:ext cx="1219200" cy="4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>
                <a:solidFill>
                  <a:srgbClr val="134F5C"/>
                </a:solidFill>
              </a:rPr>
              <a:t>main.py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l="4327" t="22914" r="80505" b="9850"/>
          <a:stretch/>
        </p:blipFill>
        <p:spPr>
          <a:xfrm>
            <a:off x="5204825" y="2354699"/>
            <a:ext cx="1024198" cy="26794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835525" y="1965100"/>
            <a:ext cx="1762800" cy="4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u="sng">
                <a:solidFill>
                  <a:srgbClr val="134F5C"/>
                </a:solidFill>
              </a:rPr>
              <a:t>File Directory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t="10024" r="1748" b="5878"/>
          <a:stretch/>
        </p:blipFill>
        <p:spPr>
          <a:xfrm>
            <a:off x="108800" y="2753968"/>
            <a:ext cx="4735724" cy="228018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007862" y="2354700"/>
            <a:ext cx="2937600" cy="4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u="sng">
                <a:solidFill>
                  <a:srgbClr val="134F5C"/>
                </a:solidFill>
              </a:rPr>
              <a:t>Snapshot of Home Page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11700" y="740949"/>
            <a:ext cx="4474500" cy="1860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 dirty="0">
                <a:solidFill>
                  <a:srgbClr val="134F5C"/>
                </a:solidFill>
              </a:rPr>
              <a:t>Our Directory</a:t>
            </a:r>
            <a:r>
              <a:rPr lang="en" sz="1800" dirty="0">
                <a:solidFill>
                  <a:srgbClr val="134F5C"/>
                </a:solidFill>
              </a:rPr>
              <a:t>: </a:t>
            </a:r>
          </a:p>
          <a:p>
            <a:pPr marL="457200" lvl="0" indent="-330200" rtl="0">
              <a:spcBef>
                <a:spcPts val="0"/>
              </a:spcBef>
              <a:buClr>
                <a:srgbClr val="134F5C"/>
              </a:buClr>
              <a:buSzPct val="100000"/>
              <a:buChar char="❖"/>
            </a:pPr>
            <a:r>
              <a:rPr lang="en" sz="1600" dirty="0">
                <a:solidFill>
                  <a:srgbClr val="134F5C"/>
                </a:solidFill>
              </a:rPr>
              <a:t>Two Files - titled “Static” and “Templates”</a:t>
            </a:r>
          </a:p>
          <a:p>
            <a:pPr marL="457200" lvl="0" indent="-330200" rtl="0">
              <a:spcBef>
                <a:spcPts val="0"/>
              </a:spcBef>
              <a:buClr>
                <a:srgbClr val="134F5C"/>
              </a:buClr>
              <a:buSzPct val="100000"/>
              <a:buChar char="❖"/>
            </a:pPr>
            <a:r>
              <a:rPr lang="en" sz="1600" dirty="0">
                <a:solidFill>
                  <a:srgbClr val="134F5C"/>
                </a:solidFill>
              </a:rPr>
              <a:t>HTML Templates → in the “Templates” folder</a:t>
            </a:r>
          </a:p>
          <a:p>
            <a:pPr marL="457200" lvl="0" indent="-330200" rtl="0">
              <a:spcBef>
                <a:spcPts val="0"/>
              </a:spcBef>
              <a:spcAft>
                <a:spcPts val="1600"/>
              </a:spcAft>
              <a:buClr>
                <a:srgbClr val="134F5C"/>
              </a:buClr>
              <a:buSzPct val="100000"/>
              <a:buChar char="❖"/>
            </a:pPr>
            <a:r>
              <a:rPr lang="en" sz="1600" dirty="0">
                <a:solidFill>
                  <a:srgbClr val="134F5C"/>
                </a:solidFill>
              </a:rPr>
              <a:t>Images → in the “Static” folder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215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Moving Forward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134F5C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134F5C"/>
                </a:solidFill>
              </a:rPr>
              <a:t>Adding one or two simple backend functions</a:t>
            </a:r>
          </a:p>
          <a:p>
            <a:pPr marL="285750" lvl="0" indent="-285750" rtl="0">
              <a:spcBef>
                <a:spcPts val="0"/>
              </a:spcBef>
              <a:buFont typeface="Wingdings" panose="05000000000000000000" pitchFamily="2" charset="2"/>
              <a:buChar char="Ø"/>
            </a:pPr>
            <a:endParaRPr dirty="0">
              <a:solidFill>
                <a:srgbClr val="134F5C"/>
              </a:solidFill>
            </a:endParaRPr>
          </a:p>
          <a:p>
            <a:pPr marL="514350" lvl="0" indent="-285750" rtl="0">
              <a:spcBef>
                <a:spcPts val="0"/>
              </a:spcBef>
              <a:buClr>
                <a:srgbClr val="134F5C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134F5C"/>
                </a:solidFill>
              </a:rPr>
              <a:t>Assistance with interlinking site pages</a:t>
            </a:r>
          </a:p>
          <a:p>
            <a:pPr marL="971550" lvl="1" indent="-285750" rtl="0">
              <a:spcBef>
                <a:spcPts val="0"/>
              </a:spcBef>
              <a:buClr>
                <a:srgbClr val="134F5C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134F5C"/>
                </a:solidFill>
              </a:rPr>
              <a:t>Pages run independently</a:t>
            </a:r>
          </a:p>
          <a:p>
            <a:pPr marL="971550" lvl="1" indent="-285750" rtl="0">
              <a:spcBef>
                <a:spcPts val="0"/>
              </a:spcBef>
              <a:buClr>
                <a:srgbClr val="134F5C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134F5C"/>
                </a:solidFill>
              </a:rPr>
              <a:t>URL not found when clicking through pages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075" y="2273499"/>
            <a:ext cx="3819100" cy="27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(16:9)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simple-light-2</vt:lpstr>
      <vt:lpstr>Term Project Review</vt:lpstr>
      <vt:lpstr>Our Project</vt:lpstr>
      <vt:lpstr>Software Architecture </vt:lpstr>
      <vt:lpstr>Help Moving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Review</dc:title>
  <dc:creator>Fischer, Kiley</dc:creator>
  <cp:lastModifiedBy>Fischer, Kiley</cp:lastModifiedBy>
  <cp:revision>1</cp:revision>
  <dcterms:modified xsi:type="dcterms:W3CDTF">2016-12-01T16:30:06Z</dcterms:modified>
</cp:coreProperties>
</file>