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3F4E63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18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87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29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52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2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62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153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33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853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2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92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E190-A1C5-4DE0-A9C8-6007E9ADBCEE}" type="datetimeFigureOut">
              <a:rPr lang="da-DK" smtClean="0"/>
              <a:t>09-04-2023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7FFB-3AD6-4E54-8928-4005E676EB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6C2A4431-B644-6592-7756-2CB1AE6C798D}"/>
              </a:ext>
            </a:extLst>
          </p:cNvPr>
          <p:cNvSpPr/>
          <p:nvPr/>
        </p:nvSpPr>
        <p:spPr>
          <a:xfrm>
            <a:off x="190500" y="1092708"/>
            <a:ext cx="6477000" cy="4046220"/>
          </a:xfrm>
          <a:prstGeom prst="roundRect">
            <a:avLst>
              <a:gd name="adj" fmla="val 205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E2640EC6-3D4D-1540-5A1D-F54971592416}"/>
              </a:ext>
            </a:extLst>
          </p:cNvPr>
          <p:cNvCxnSpPr/>
          <p:nvPr/>
        </p:nvCxnSpPr>
        <p:spPr>
          <a:xfrm>
            <a:off x="190500" y="1432560"/>
            <a:ext cx="6477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146B03CA-5FDB-51BA-1246-C900147483F3}"/>
              </a:ext>
            </a:extLst>
          </p:cNvPr>
          <p:cNvSpPr txBox="1"/>
          <p:nvPr/>
        </p:nvSpPr>
        <p:spPr>
          <a:xfrm>
            <a:off x="606809" y="109742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Bahnschrift" panose="020B0502040204020203" pitchFamily="34" charset="0"/>
              </a:rPr>
              <a:t>GUITAR</a:t>
            </a:r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0D972FA-EC35-AED1-AC81-89AA334E7F1D}"/>
              </a:ext>
            </a:extLst>
          </p:cNvPr>
          <p:cNvCxnSpPr>
            <a:cxnSpLocks/>
          </p:cNvCxnSpPr>
          <p:nvPr/>
        </p:nvCxnSpPr>
        <p:spPr>
          <a:xfrm flipV="1">
            <a:off x="3430524" y="1092708"/>
            <a:ext cx="0" cy="339852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4EF834-703B-DB44-65B6-F2810E5EEDBF}"/>
              </a:ext>
            </a:extLst>
          </p:cNvPr>
          <p:cNvCxnSpPr>
            <a:cxnSpLocks/>
          </p:cNvCxnSpPr>
          <p:nvPr/>
        </p:nvCxnSpPr>
        <p:spPr>
          <a:xfrm flipV="1">
            <a:off x="1810512" y="1092708"/>
            <a:ext cx="0" cy="339852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F329BA8-667A-D0D3-D2C7-60143D7FA8DA}"/>
              </a:ext>
            </a:extLst>
          </p:cNvPr>
          <p:cNvCxnSpPr>
            <a:cxnSpLocks/>
          </p:cNvCxnSpPr>
          <p:nvPr/>
        </p:nvCxnSpPr>
        <p:spPr>
          <a:xfrm flipV="1">
            <a:off x="5050536" y="1092708"/>
            <a:ext cx="0" cy="339852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88288A90-505E-A8A7-982C-AEC57BDE4559}"/>
              </a:ext>
            </a:extLst>
          </p:cNvPr>
          <p:cNvSpPr txBox="1"/>
          <p:nvPr/>
        </p:nvSpPr>
        <p:spPr>
          <a:xfrm>
            <a:off x="2355140" y="109742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Bahnschrift" panose="020B0502040204020203" pitchFamily="34" charset="0"/>
              </a:rPr>
              <a:t>BAS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7E5C81D7-CC3E-B213-9D6D-2DDFCCB7A2BD}"/>
              </a:ext>
            </a:extLst>
          </p:cNvPr>
          <p:cNvSpPr txBox="1"/>
          <p:nvPr/>
        </p:nvSpPr>
        <p:spPr>
          <a:xfrm>
            <a:off x="3746656" y="1097421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Bahnschrift" panose="020B0502040204020203" pitchFamily="34" charset="0"/>
              </a:rPr>
              <a:t>AKUSTISK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2A61C7B-E6AC-3890-DB8D-A475ECD5D42D}"/>
              </a:ext>
            </a:extLst>
          </p:cNvPr>
          <p:cNvSpPr txBox="1"/>
          <p:nvPr/>
        </p:nvSpPr>
        <p:spPr>
          <a:xfrm>
            <a:off x="5401278" y="1097421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Bahnschrift" panose="020B0502040204020203" pitchFamily="34" charset="0"/>
              </a:rPr>
              <a:t>KLAVER</a:t>
            </a:r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8BC67459-F40D-F757-F834-1E120B8F25EB}"/>
              </a:ext>
            </a:extLst>
          </p:cNvPr>
          <p:cNvSpPr/>
          <p:nvPr/>
        </p:nvSpPr>
        <p:spPr>
          <a:xfrm>
            <a:off x="3429000" y="196596"/>
            <a:ext cx="3238500" cy="693420"/>
          </a:xfrm>
          <a:prstGeom prst="roundRect">
            <a:avLst>
              <a:gd name="adj" fmla="val 1416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EFE1D8C6-9BF7-BA10-56AF-CA9A8D51FDC1}"/>
              </a:ext>
            </a:extLst>
          </p:cNvPr>
          <p:cNvSpPr txBox="1"/>
          <p:nvPr/>
        </p:nvSpPr>
        <p:spPr>
          <a:xfrm>
            <a:off x="3483359" y="23552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Bahnschrift" panose="020B0502040204020203" pitchFamily="34" charset="0"/>
              </a:rPr>
              <a:t>100</a:t>
            </a:r>
            <a:r>
              <a:rPr lang="da-DK" sz="800" dirty="0">
                <a:solidFill>
                  <a:schemeClr val="bg1"/>
                </a:solidFill>
                <a:latin typeface="Bahnschrift" panose="020B0502040204020203" pitchFamily="34" charset="0"/>
              </a:rPr>
              <a:t>BPM</a:t>
            </a:r>
            <a:endParaRPr lang="da-DK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8FD21745-1CE4-DF43-CF3F-98B98874AF34}"/>
              </a:ext>
            </a:extLst>
          </p:cNvPr>
          <p:cNvCxnSpPr>
            <a:cxnSpLocks/>
          </p:cNvCxnSpPr>
          <p:nvPr/>
        </p:nvCxnSpPr>
        <p:spPr>
          <a:xfrm>
            <a:off x="3600352" y="646176"/>
            <a:ext cx="2849216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BE1E8212-237C-AB21-BAEC-85F8434DFAEB}"/>
              </a:ext>
            </a:extLst>
          </p:cNvPr>
          <p:cNvSpPr/>
          <p:nvPr/>
        </p:nvSpPr>
        <p:spPr>
          <a:xfrm>
            <a:off x="4753663" y="572039"/>
            <a:ext cx="148274" cy="148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5B80DCBF-6415-1E8F-7933-590F67EFE906}"/>
              </a:ext>
            </a:extLst>
          </p:cNvPr>
          <p:cNvSpPr txBox="1"/>
          <p:nvPr/>
        </p:nvSpPr>
        <p:spPr>
          <a:xfrm>
            <a:off x="190500" y="307265"/>
            <a:ext cx="324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Bahnschrift" panose="020B0502040204020203" pitchFamily="34" charset="0"/>
              </a:rPr>
              <a:t>PRACTICE MANAGER</a:t>
            </a:r>
          </a:p>
        </p:txBody>
      </p:sp>
      <p:sp>
        <p:nvSpPr>
          <p:cNvPr id="36" name="Rektangel: afrundede hjørner 35">
            <a:extLst>
              <a:ext uri="{FF2B5EF4-FFF2-40B4-BE49-F238E27FC236}">
                <a16:creationId xmlns:a16="http://schemas.microsoft.com/office/drawing/2014/main" id="{9DE23786-75EA-0A70-AD09-7F88738AF5FC}"/>
              </a:ext>
            </a:extLst>
          </p:cNvPr>
          <p:cNvSpPr/>
          <p:nvPr/>
        </p:nvSpPr>
        <p:spPr>
          <a:xfrm>
            <a:off x="268224" y="1511827"/>
            <a:ext cx="6339840" cy="3535662"/>
          </a:xfrm>
          <a:prstGeom prst="roundRect">
            <a:avLst>
              <a:gd name="adj" fmla="val 3654"/>
            </a:avLst>
          </a:prstGeom>
          <a:solidFill>
            <a:srgbClr val="3F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27A8B6A7-0155-AA2D-32DE-2F209C4D202A}"/>
              </a:ext>
            </a:extLst>
          </p:cNvPr>
          <p:cNvCxnSpPr>
            <a:cxnSpLocks/>
          </p:cNvCxnSpPr>
          <p:nvPr/>
        </p:nvCxnSpPr>
        <p:spPr>
          <a:xfrm>
            <a:off x="268224" y="4718304"/>
            <a:ext cx="6339840" cy="0"/>
          </a:xfrm>
          <a:prstGeom prst="line">
            <a:avLst/>
          </a:prstGeom>
          <a:ln w="9525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81950083-E614-F4DA-EA45-F3029F69343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3438144" y="4718304"/>
            <a:ext cx="0" cy="329185"/>
          </a:xfrm>
          <a:prstGeom prst="line">
            <a:avLst/>
          </a:prstGeom>
          <a:ln w="9525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felt 42">
            <a:extLst>
              <a:ext uri="{FF2B5EF4-FFF2-40B4-BE49-F238E27FC236}">
                <a16:creationId xmlns:a16="http://schemas.microsoft.com/office/drawing/2014/main" id="{13FCF162-CBE8-F513-CC0E-BC190F51FAE0}"/>
              </a:ext>
            </a:extLst>
          </p:cNvPr>
          <p:cNvSpPr txBox="1"/>
          <p:nvPr/>
        </p:nvSpPr>
        <p:spPr>
          <a:xfrm>
            <a:off x="1349738" y="4718304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Bahnschrift" panose="020B0502040204020203" pitchFamily="34" charset="0"/>
              </a:rPr>
              <a:t>WORKOUT</a:t>
            </a: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869A38A7-7CDC-C479-80B7-E9C392285DCF}"/>
              </a:ext>
            </a:extLst>
          </p:cNvPr>
          <p:cNvSpPr txBox="1"/>
          <p:nvPr/>
        </p:nvSpPr>
        <p:spPr>
          <a:xfrm>
            <a:off x="4501465" y="4718304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Bahnschrift" panose="020B0502040204020203" pitchFamily="34" charset="0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13137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</TotalTime>
  <Words>9</Words>
  <Application>Microsoft Office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Kasper Fuglsang Jordt</dc:creator>
  <cp:lastModifiedBy>Kasper Fuglsang Jordt</cp:lastModifiedBy>
  <cp:revision>1</cp:revision>
  <dcterms:created xsi:type="dcterms:W3CDTF">2023-04-09T11:14:30Z</dcterms:created>
  <dcterms:modified xsi:type="dcterms:W3CDTF">2023-04-09T11:50:09Z</dcterms:modified>
</cp:coreProperties>
</file>