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のーと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タイトル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さぶたいとる</a:t>
            </a:r>
            <a:br/>
            <a:br/>
            <a:r>
              <a:rPr/>
              <a:t>わたし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2022/11/03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たれそ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pandocjp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これはなに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pandoc で ただちに日本語を扱える コンテナイメージ をつくりました</a:t>
            </a:r>
          </a:p>
          <a:p>
            <a:pPr lvl="0"/>
            <a:r>
              <a:rPr/>
              <a:t>自分で開発したものは微塵もないので 詳細は pandoc 公式の collection-langjapanese や luatexja で調べてください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最小限の動作手順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latin typeface="Courier"/>
              </a:rPr>
              <a:t>. alias_pandoc.sh</a:t>
            </a:r>
          </a:p>
          <a:p>
            <a:pPr lvl="0" indent="-342900" marL="342900">
              <a:buAutoNum type="arabicPeriod"/>
            </a:pPr>
            <a:r>
              <a:rPr>
                <a:latin typeface="Courier"/>
              </a:rPr>
              <a:t>pandoc -d config.yaml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以降はサンプル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いろは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こんてんつ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にほへ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あるふぁ</a:t>
            </a:r>
          </a:p>
          <a:p>
            <a:pPr lvl="1"/>
            <a:r>
              <a:rPr/>
              <a:t>えっくす</a:t>
            </a:r>
          </a:p>
          <a:p>
            <a:pPr lvl="1"/>
            <a:r>
              <a:rPr/>
              <a:t>わい</a:t>
            </a:r>
          </a:p>
          <a:p>
            <a:pPr lvl="1"/>
            <a:r>
              <a:rPr/>
              <a:t>ぜっと</a:t>
            </a:r>
          </a:p>
          <a:p>
            <a:pPr lvl="0" indent="-342900" marL="342900">
              <a:buAutoNum type="arabicPeriod"/>
            </a:pPr>
            <a:r>
              <a:rPr/>
              <a:t>おめが</a:t>
            </a:r>
          </a:p>
          <a:p>
            <a:pPr lvl="0" indent="0" marL="1270000">
              <a:buNone/>
            </a:pPr>
            <a:r>
              <a:rPr sz="2000"/>
              <a:t>くおーと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せくしょん２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とちり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ぬるを</a:t>
            </a:r>
          </a:p>
          <a:p>
            <a:pPr lvl="0" indent="0" marL="0">
              <a:buNone/>
            </a:pPr>
            <a:r>
              <a:rPr/>
              <a:t>小見出しのサンプル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わかよ</a:t>
            </a:r>
          </a:p>
          <a:p>
            <a:pPr lvl="0" indent="0" marL="0">
              <a:buNone/>
            </a:pPr>
            <a:r>
              <a:rPr/>
              <a:t>コード例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x():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わたし</dc:creator>
  <cp:keywords/>
  <dc:subject>さぶじぇくと</dc:subject>
  <dc:description>でぃすくりぷしょん</dc:description>
  <cp:category>かてごり</cp:category>
  <dcterms:created xsi:type="dcterms:W3CDTF">2022-11-09T20:36:35Z</dcterms:created>
  <dcterms:modified xsi:type="dcterms:W3CDTF">2022-11-09T20:36:35Z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2022/11/03</vt:lpwstr>
  </property>
  <property fmtid="{D5CDD505-2E9C-101B-9397-08002B2CF9AE}" pid="3" name="subtitle">
    <vt:lpwstr>さぶたいとる</vt:lpwstr>
  </property>
</Properties>
</file>