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39443-90D6-4F2B-BE5B-A2C5C433A7B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686C9-1BCB-45C1-B6E0-DE190B0320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86C9-1BCB-45C1-B6E0-DE190B0320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FE1CF9F-0AAC-42A5-B8E6-901E428CC33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CC8F40-1924-455B-A127-7F0F11E9D5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E1CF9F-0AAC-42A5-B8E6-901E428CC33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CC8F40-1924-455B-A127-7F0F11E9D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E1CF9F-0AAC-42A5-B8E6-901E428CC33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CC8F40-1924-455B-A127-7F0F11E9D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E1CF9F-0AAC-42A5-B8E6-901E428CC33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CC8F40-1924-455B-A127-7F0F11E9D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FE1CF9F-0AAC-42A5-B8E6-901E428CC33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CC8F40-1924-455B-A127-7F0F11E9D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E1CF9F-0AAC-42A5-B8E6-901E428CC33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DCC8F40-1924-455B-A127-7F0F11E9D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E1CF9F-0AAC-42A5-B8E6-901E428CC33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DCC8F40-1924-455B-A127-7F0F11E9D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E1CF9F-0AAC-42A5-B8E6-901E428CC33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CC8F40-1924-455B-A127-7F0F11E9D5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E1CF9F-0AAC-42A5-B8E6-901E428CC33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CC8F40-1924-455B-A127-7F0F11E9D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FE1CF9F-0AAC-42A5-B8E6-901E428CC33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CC8F40-1924-455B-A127-7F0F11E9D5C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FE1CF9F-0AAC-42A5-B8E6-901E428CC33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CC8F40-1924-455B-A127-7F0F11E9D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FE1CF9F-0AAC-42A5-B8E6-901E428CC33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DCC8F40-1924-455B-A127-7F0F11E9D5C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Digtal</a:t>
            </a:r>
            <a:r>
              <a:rPr lang="en-US" dirty="0" smtClean="0"/>
              <a:t> Clock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By</a:t>
            </a:r>
          </a:p>
          <a:p>
            <a:pPr algn="ctr"/>
            <a:r>
              <a:rPr lang="en-US" dirty="0" err="1" smtClean="0"/>
              <a:t>Kanij</a:t>
            </a:r>
            <a:r>
              <a:rPr lang="en-US" dirty="0" smtClean="0"/>
              <a:t> </a:t>
            </a:r>
            <a:r>
              <a:rPr lang="en-US" dirty="0" err="1" smtClean="0"/>
              <a:t>Fatema</a:t>
            </a:r>
            <a:endParaRPr lang="en-US" dirty="0" smtClean="0"/>
          </a:p>
          <a:p>
            <a:pPr algn="ctr"/>
            <a:r>
              <a:rPr lang="en-US" dirty="0" smtClean="0"/>
              <a:t>ID-201313005</a:t>
            </a:r>
          </a:p>
          <a:p>
            <a:pPr algn="ctr"/>
            <a:r>
              <a:rPr lang="en-US" dirty="0" smtClean="0"/>
              <a:t>Batch-7th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earliest patent for a digital alarm clock was registered by D.E </a:t>
            </a:r>
            <a:r>
              <a:rPr lang="en-US" dirty="0" err="1" smtClean="0"/>
              <a:t>Protzmann</a:t>
            </a:r>
            <a:r>
              <a:rPr lang="en-US" dirty="0" smtClean="0"/>
              <a:t> and others on </a:t>
            </a:r>
            <a:r>
              <a:rPr lang="en-US" dirty="0" err="1" smtClean="0"/>
              <a:t>october</a:t>
            </a:r>
            <a:r>
              <a:rPr lang="en-US" dirty="0" smtClean="0"/>
              <a:t> 23,1956,in the United states.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Benefits of a digital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clocks come with more features than their analog counterparts. Digital clocks provide superior readability during tense, time-sensitive </a:t>
            </a:r>
            <a:r>
              <a:rPr lang="en-US" dirty="0" err="1" smtClean="0"/>
              <a:t>scenarious</a:t>
            </a:r>
            <a:r>
              <a:rPr lang="en-US" dirty="0" smtClean="0"/>
              <a:t> and some digital models can help people track the time with the help of a countdown timer.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Header 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Package digital clock;</a:t>
            </a:r>
          </a:p>
          <a:p>
            <a:r>
              <a:rPr lang="en-US" dirty="0" smtClean="0"/>
              <a:t>i</a:t>
            </a:r>
            <a:r>
              <a:rPr lang="en-US" dirty="0" smtClean="0"/>
              <a:t>mport java .</a:t>
            </a:r>
            <a:r>
              <a:rPr lang="en-US" dirty="0" err="1" smtClean="0"/>
              <a:t>awt.Font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java.awt.colour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java.awt.GridLayout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java.awt.event.ActionEvent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java.awt.event.ActionListener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javax.swing.JFrame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javax.swing.JLabel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javax.swing.Timer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javax.swing.SwingConstants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java.text</a:t>
            </a:r>
            <a:r>
              <a:rPr lang="en-US" dirty="0" smtClean="0"/>
              <a:t>.*;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ClockLabel</a:t>
            </a:r>
            <a:r>
              <a:rPr lang="en-US" dirty="0" smtClean="0"/>
              <a:t> </a:t>
            </a:r>
            <a:r>
              <a:rPr lang="en-US" dirty="0" err="1" smtClean="0"/>
              <a:t>dateLable</a:t>
            </a:r>
            <a:r>
              <a:rPr lang="en-US" dirty="0" smtClean="0"/>
              <a:t> = new </a:t>
            </a:r>
            <a:r>
              <a:rPr lang="en-US" dirty="0" err="1" smtClean="0"/>
              <a:t>ClockLabel</a:t>
            </a:r>
            <a:r>
              <a:rPr lang="en-US" dirty="0" smtClean="0"/>
              <a:t>("date");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ClockLabel</a:t>
            </a:r>
            <a:r>
              <a:rPr lang="en-US" dirty="0" smtClean="0"/>
              <a:t> </a:t>
            </a:r>
            <a:r>
              <a:rPr lang="en-US" dirty="0" err="1" smtClean="0"/>
              <a:t>timeLable</a:t>
            </a:r>
            <a:r>
              <a:rPr lang="en-US" dirty="0" smtClean="0"/>
              <a:t> = new </a:t>
            </a:r>
            <a:r>
              <a:rPr lang="en-US" dirty="0" err="1" smtClean="0"/>
              <a:t>ClockLabel</a:t>
            </a:r>
            <a:r>
              <a:rPr lang="en-US" dirty="0" smtClean="0"/>
              <a:t>("time");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ClockLabel</a:t>
            </a:r>
            <a:r>
              <a:rPr lang="en-US" dirty="0" smtClean="0"/>
              <a:t> </a:t>
            </a:r>
            <a:r>
              <a:rPr lang="en-US" dirty="0" err="1" smtClean="0"/>
              <a:t>dayLable</a:t>
            </a:r>
            <a:r>
              <a:rPr lang="en-US" dirty="0" smtClean="0"/>
              <a:t> = new </a:t>
            </a:r>
            <a:r>
              <a:rPr lang="en-US" dirty="0" err="1" smtClean="0"/>
              <a:t>ClockLabel</a:t>
            </a:r>
            <a:r>
              <a:rPr lang="en-US" dirty="0" smtClean="0"/>
              <a:t>("day");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JFrame.setDefaultLookAndFeelDecorated</a:t>
            </a:r>
            <a:r>
              <a:rPr lang="en-US" dirty="0" smtClean="0"/>
              <a:t>(true);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JFrame</a:t>
            </a:r>
            <a:r>
              <a:rPr lang="en-US" dirty="0" smtClean="0"/>
              <a:t> f = new </a:t>
            </a:r>
            <a:r>
              <a:rPr lang="en-US" dirty="0" err="1" smtClean="0"/>
              <a:t>JFrame</a:t>
            </a:r>
            <a:r>
              <a:rPr lang="en-US" dirty="0" smtClean="0"/>
              <a:t>("Digital Clock");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f.setSize</a:t>
            </a:r>
            <a:r>
              <a:rPr lang="en-US" dirty="0" smtClean="0"/>
              <a:t>(300,150);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f.setDefaultCloseOperation</a:t>
            </a:r>
            <a:r>
              <a:rPr lang="en-US" dirty="0" smtClean="0"/>
              <a:t>(</a:t>
            </a:r>
            <a:r>
              <a:rPr lang="en-US" dirty="0" err="1" smtClean="0"/>
              <a:t>JFrame.EXIT_ON_CLOSE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f.setLayout</a:t>
            </a:r>
            <a:r>
              <a:rPr lang="en-US" dirty="0" smtClean="0"/>
              <a:t>(new </a:t>
            </a:r>
            <a:r>
              <a:rPr lang="en-US" dirty="0" err="1" smtClean="0"/>
              <a:t>GridLayout</a:t>
            </a:r>
            <a:r>
              <a:rPr lang="en-US" dirty="0" smtClean="0"/>
              <a:t>(3, 1));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f.add</a:t>
            </a:r>
            <a:r>
              <a:rPr lang="en-US" dirty="0" smtClean="0"/>
              <a:t>(</a:t>
            </a:r>
            <a:r>
              <a:rPr lang="en-US" dirty="0" err="1" smtClean="0"/>
              <a:t>dateLable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f.add</a:t>
            </a:r>
            <a:r>
              <a:rPr lang="en-US" dirty="0" smtClean="0"/>
              <a:t>(</a:t>
            </a:r>
            <a:r>
              <a:rPr lang="en-US" dirty="0" err="1" smtClean="0"/>
              <a:t>timeLable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f.add</a:t>
            </a:r>
            <a:r>
              <a:rPr lang="en-US" dirty="0" smtClean="0"/>
              <a:t>(</a:t>
            </a:r>
            <a:r>
              <a:rPr lang="en-US" dirty="0" err="1" smtClean="0"/>
              <a:t>dayLable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f.getContentPane</a:t>
            </a:r>
            <a:r>
              <a:rPr lang="en-US" dirty="0" smtClean="0"/>
              <a:t>().</a:t>
            </a:r>
            <a:r>
              <a:rPr lang="en-US" dirty="0" err="1" smtClean="0"/>
              <a:t>setBackground</a:t>
            </a:r>
            <a:r>
              <a:rPr lang="en-US" dirty="0" smtClean="0"/>
              <a:t>(</a:t>
            </a:r>
            <a:r>
              <a:rPr lang="en-US" dirty="0" err="1" smtClean="0"/>
              <a:t>Color.black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f.setVisible</a:t>
            </a:r>
            <a:r>
              <a:rPr lang="en-US" dirty="0" smtClean="0"/>
              <a:t>(true);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Show </a:t>
            </a:r>
            <a:r>
              <a:rPr lang="en-US" dirty="0" err="1" smtClean="0"/>
              <a:t>time,day,date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case "date" : </a:t>
            </a:r>
            <a:r>
              <a:rPr lang="en-US" dirty="0" err="1" smtClean="0"/>
              <a:t>sdf</a:t>
            </a:r>
            <a:r>
              <a:rPr lang="en-US" dirty="0" smtClean="0"/>
              <a:t> = new </a:t>
            </a:r>
            <a:r>
              <a:rPr lang="en-US" dirty="0" err="1" smtClean="0"/>
              <a:t>SimpleDateFormat</a:t>
            </a:r>
            <a:r>
              <a:rPr lang="en-US" dirty="0" smtClean="0"/>
              <a:t>("  MMMM </a:t>
            </a:r>
            <a:r>
              <a:rPr lang="en-US" dirty="0" err="1" smtClean="0"/>
              <a:t>dd</a:t>
            </a:r>
            <a:r>
              <a:rPr lang="en-US" dirty="0" smtClean="0"/>
              <a:t> </a:t>
            </a:r>
            <a:r>
              <a:rPr lang="en-US" dirty="0" err="1" smtClean="0"/>
              <a:t>yyyy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setFont</a:t>
            </a:r>
            <a:r>
              <a:rPr lang="en-US" dirty="0" smtClean="0"/>
              <a:t>(new Font("sans-serif", </a:t>
            </a:r>
            <a:r>
              <a:rPr lang="en-US" dirty="0" err="1" smtClean="0"/>
              <a:t>Font.PLAIN</a:t>
            </a:r>
            <a:r>
              <a:rPr lang="en-US" dirty="0" smtClean="0"/>
              <a:t>, 12));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setHorizontalAlignment</a:t>
            </a:r>
            <a:r>
              <a:rPr lang="en-US" dirty="0" smtClean="0"/>
              <a:t>(</a:t>
            </a:r>
            <a:r>
              <a:rPr lang="en-US" dirty="0" err="1" smtClean="0"/>
              <a:t>SwingConstants.LEFT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        break;</a:t>
            </a:r>
          </a:p>
          <a:p>
            <a:pPr>
              <a:buNone/>
            </a:pPr>
            <a:r>
              <a:rPr lang="en-US" dirty="0" smtClean="0"/>
              <a:t>      case "time" : </a:t>
            </a:r>
            <a:r>
              <a:rPr lang="en-US" dirty="0" err="1" smtClean="0"/>
              <a:t>sdf</a:t>
            </a:r>
            <a:r>
              <a:rPr lang="en-US" dirty="0" smtClean="0"/>
              <a:t> = new </a:t>
            </a:r>
            <a:r>
              <a:rPr lang="en-US" dirty="0" err="1" smtClean="0"/>
              <a:t>SimpleDateFormat</a:t>
            </a:r>
            <a:r>
              <a:rPr lang="en-US" dirty="0" smtClean="0"/>
              <a:t>("</a:t>
            </a:r>
            <a:r>
              <a:rPr lang="en-US" dirty="0" err="1" smtClean="0"/>
              <a:t>hh:mm:ss</a:t>
            </a:r>
            <a:r>
              <a:rPr lang="en-US" dirty="0" smtClean="0"/>
              <a:t> a");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setFont</a:t>
            </a:r>
            <a:r>
              <a:rPr lang="en-US" dirty="0" smtClean="0"/>
              <a:t>(new Font("sans-serif", </a:t>
            </a:r>
            <a:r>
              <a:rPr lang="en-US" dirty="0" err="1" smtClean="0"/>
              <a:t>Font.PLAIN</a:t>
            </a:r>
            <a:r>
              <a:rPr lang="en-US" dirty="0" smtClean="0"/>
              <a:t>, 40));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setHorizontalAlignment</a:t>
            </a:r>
            <a:r>
              <a:rPr lang="en-US" dirty="0" smtClean="0"/>
              <a:t>(</a:t>
            </a:r>
            <a:r>
              <a:rPr lang="en-US" dirty="0" err="1" smtClean="0"/>
              <a:t>SwingConstants.CENTER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        break;</a:t>
            </a:r>
          </a:p>
          <a:p>
            <a:pPr>
              <a:buNone/>
            </a:pPr>
            <a:r>
              <a:rPr lang="en-US" dirty="0" smtClean="0"/>
              <a:t>      case "day"  : </a:t>
            </a:r>
            <a:r>
              <a:rPr lang="en-US" dirty="0" err="1" smtClean="0"/>
              <a:t>sdf</a:t>
            </a:r>
            <a:r>
              <a:rPr lang="en-US" dirty="0" smtClean="0"/>
              <a:t> = new </a:t>
            </a:r>
            <a:r>
              <a:rPr lang="en-US" dirty="0" err="1" smtClean="0"/>
              <a:t>SimpleDateFormat</a:t>
            </a:r>
            <a:r>
              <a:rPr lang="en-US" dirty="0" smtClean="0"/>
              <a:t>("EEEE  ");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setFont</a:t>
            </a:r>
            <a:r>
              <a:rPr lang="en-US" dirty="0" smtClean="0"/>
              <a:t>(new Font("sans-serif", </a:t>
            </a:r>
            <a:r>
              <a:rPr lang="en-US" dirty="0" err="1" smtClean="0"/>
              <a:t>Font.PLAIN</a:t>
            </a:r>
            <a:r>
              <a:rPr lang="en-US" dirty="0" smtClean="0"/>
              <a:t>, 16));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setHorizontalAlignment</a:t>
            </a:r>
            <a:r>
              <a:rPr lang="en-US" dirty="0" smtClean="0"/>
              <a:t>(</a:t>
            </a:r>
            <a:r>
              <a:rPr lang="en-US" dirty="0" err="1" smtClean="0"/>
              <a:t>SwingConstants.RIGHT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        break;</a:t>
            </a:r>
          </a:p>
          <a:p>
            <a:pPr>
              <a:buNone/>
            </a:pPr>
            <a:r>
              <a:rPr lang="en-US" dirty="0" smtClean="0"/>
              <a:t>      default     : </a:t>
            </a:r>
            <a:r>
              <a:rPr lang="en-US" dirty="0" err="1" smtClean="0"/>
              <a:t>sdf</a:t>
            </a:r>
            <a:r>
              <a:rPr lang="en-US" dirty="0" smtClean="0"/>
              <a:t> = new </a:t>
            </a:r>
            <a:r>
              <a:rPr lang="en-US" dirty="0" err="1" smtClean="0"/>
              <a:t>SimpleDateFormat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        break;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Close the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Date d = new Date();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setText</a:t>
            </a:r>
            <a:r>
              <a:rPr lang="en-US" dirty="0" smtClean="0"/>
              <a:t>(</a:t>
            </a:r>
            <a:r>
              <a:rPr lang="en-US" dirty="0" err="1" smtClean="0"/>
              <a:t>sdf.format</a:t>
            </a:r>
            <a:r>
              <a:rPr lang="en-US" dirty="0" smtClean="0"/>
              <a:t>(d))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 descr="C:\Users\Kanij Fatema\Pictures\Screenshots\Screenshot (47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6392" y="3209033"/>
            <a:ext cx="2791215" cy="1400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Thus, this is how our main system has been built up</a:t>
            </a:r>
          </a:p>
          <a:p>
            <a:r>
              <a:rPr lang="en-US" dirty="0" smtClean="0"/>
              <a:t>More and more knowledge involving the whole system has been gained with time and through more research.</a:t>
            </a:r>
          </a:p>
          <a:p>
            <a:r>
              <a:rPr lang="en-US" dirty="0" smtClean="0"/>
              <a:t>We have completed this project successfully and have successfully made a 12 hour digital clock with an alarm a Am/Pm </a:t>
            </a:r>
            <a:r>
              <a:rPr lang="en-US" dirty="0" err="1" smtClean="0"/>
              <a:t>disply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198</TotalTime>
  <Words>359</Words>
  <Application>Microsoft Office PowerPoint</Application>
  <PresentationFormat>On-screen Show (4:3)</PresentationFormat>
  <Paragraphs>64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Digtal Clock</vt:lpstr>
      <vt:lpstr>Introduction</vt:lpstr>
      <vt:lpstr>Benefits of a digital clock</vt:lpstr>
      <vt:lpstr>Header  File</vt:lpstr>
      <vt:lpstr>Display</vt:lpstr>
      <vt:lpstr>Show time,day,date</vt:lpstr>
      <vt:lpstr>Close the form</vt:lpstr>
      <vt:lpstr>Output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Windows User</dc:creator>
  <cp:lastModifiedBy>Windows User</cp:lastModifiedBy>
  <cp:revision>22</cp:revision>
  <dcterms:created xsi:type="dcterms:W3CDTF">2022-04-08T03:00:21Z</dcterms:created>
  <dcterms:modified xsi:type="dcterms:W3CDTF">2022-04-08T06:18:50Z</dcterms:modified>
</cp:coreProperties>
</file>