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6" r:id="rId9"/>
    <p:sldId id="27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ook Antiqua" panose="02040602050305030304" pitchFamily="18" charset="0"/>
      <p:regular r:id="rId16"/>
      <p:bold r:id="rId17"/>
      <p:italic r:id="rId18"/>
      <p:boldItalic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Agency FB" panose="020B0503020202020204" pitchFamily="34" charset="0"/>
      <p:regular r:id="rId24"/>
      <p:bold r:id="rId25"/>
    </p:embeddedFont>
    <p:embeddedFont>
      <p:font typeface="Museo Sans 500" panose="02000000000000000000" pitchFamily="50" charset="0"/>
      <p:regular r:id="rId26"/>
      <p:italic r:id="rId27"/>
    </p:embeddedFont>
    <p:embeddedFont>
      <p:font typeface="Futura Lt BT" panose="020B0402020204020303" pitchFamily="34" charset="0"/>
      <p:regular r:id="rId28"/>
    </p:embeddedFont>
    <p:embeddedFont>
      <p:font typeface="Museo 300" panose="02000000000000000000" pitchFamily="50" charset="0"/>
      <p:regular r:id="rId29"/>
    </p:embeddedFont>
    <p:embeddedFont>
      <p:font typeface="Adobe Caslon Pro" panose="0205050205050A020403" pitchFamily="18" charset="0"/>
      <p:regular r:id="rId30"/>
      <p:bold r:id="rId31"/>
      <p:italic r:id="rId32"/>
      <p:boldItalic r:id="rId33"/>
    </p:embeddedFont>
    <p:embeddedFont>
      <p:font typeface="Motor Oil 1937 M54" panose="020B0603050302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18444-5990-4EF5-8D77-49BE5ED265BA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 autoAdjust="0"/>
    <p:restoredTop sz="94643" autoAdjust="0"/>
  </p:normalViewPr>
  <p:slideViewPr>
    <p:cSldViewPr>
      <p:cViewPr>
        <p:scale>
          <a:sx n="67" d="100"/>
          <a:sy n="67" d="100"/>
        </p:scale>
        <p:origin x="812" y="7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0A9A7-FEA5-4816-BBE5-AB89752B73DF}" type="doc">
      <dgm:prSet loTypeId="urn:microsoft.com/office/officeart/2005/8/layout/process2" loCatId="process" qsTypeId="urn:microsoft.com/office/officeart/2005/8/quickstyle/simple4" qsCatId="simple" csTypeId="urn:microsoft.com/office/officeart/2005/8/colors/accent2_4" csCatId="accent2" phldr="1"/>
      <dgm:spPr/>
    </dgm:pt>
    <dgm:pt modelId="{FA9E5276-79E1-4E67-B972-B451DA3C68A2}">
      <dgm:prSet phldrT="[Text]"/>
      <dgm:spPr/>
      <dgm:t>
        <a:bodyPr/>
        <a:lstStyle/>
        <a:p>
          <a:r>
            <a:rPr lang="en-US" smtClean="0">
              <a:latin typeface="Motor Oil 1937 M54" panose="020B0603050302020204" pitchFamily="34" charset="0"/>
            </a:rPr>
            <a:t>NEXUS</a:t>
          </a:r>
          <a:endParaRPr lang="en-US" dirty="0">
            <a:latin typeface="Motor Oil 1937 M54" panose="020B0603050302020204" pitchFamily="34" charset="0"/>
          </a:endParaRPr>
        </a:p>
      </dgm:t>
    </dgm:pt>
    <dgm:pt modelId="{54FC4E49-C59C-47F4-8216-676EE10EDF05}" type="parTrans" cxnId="{DD31FCCE-C46E-4ECF-A026-6A872E3DEC3F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C522E5D0-747F-486B-AD66-2D54935631F7}" type="sibTrans" cxnId="{DD31FCCE-C46E-4ECF-A026-6A872E3DEC3F}">
      <dgm:prSet/>
      <dgm:spPr/>
      <dgm:t>
        <a:bodyPr/>
        <a:lstStyle/>
        <a:p>
          <a:endParaRPr lang="en-US">
            <a:solidFill>
              <a:schemeClr val="tx1"/>
            </a:solidFill>
            <a:latin typeface="Motor Oil 1937 M54" panose="020B0603050302020204" pitchFamily="34" charset="0"/>
          </a:endParaRPr>
        </a:p>
      </dgm:t>
    </dgm:pt>
    <dgm:pt modelId="{49E54891-788A-46CC-B03C-26AB2D127300}">
      <dgm:prSet phldrT="[Text]"/>
      <dgm:spPr/>
      <dgm:t>
        <a:bodyPr/>
        <a:lstStyle/>
        <a:p>
          <a:r>
            <a:rPr lang="en-US" dirty="0" err="1" smtClean="0">
              <a:latin typeface="Motor Oil 1937 M54" panose="020B0603050302020204" pitchFamily="34" charset="0"/>
            </a:rPr>
            <a:t>PhyloXML</a:t>
          </a:r>
          <a:endParaRPr lang="en-US" dirty="0">
            <a:latin typeface="Motor Oil 1937 M54" panose="020B0603050302020204" pitchFamily="34" charset="0"/>
          </a:endParaRPr>
        </a:p>
      </dgm:t>
    </dgm:pt>
    <dgm:pt modelId="{BB7B4AD5-AD47-406A-AA76-F6A330ECE418}" type="parTrans" cxnId="{8AD120FA-F8D7-441D-AE42-CA5A3B4BF1CC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B7CECE66-F10D-4F3B-922F-E904F9AA8FEB}" type="sibTrans" cxnId="{8AD120FA-F8D7-441D-AE42-CA5A3B4BF1CC}">
      <dgm:prSet/>
      <dgm:spPr/>
      <dgm:t>
        <a:bodyPr/>
        <a:lstStyle/>
        <a:p>
          <a:endParaRPr lang="en-US">
            <a:solidFill>
              <a:schemeClr val="tx1"/>
            </a:solidFill>
            <a:latin typeface="Motor Oil 1937 M54" panose="020B0603050302020204" pitchFamily="34" charset="0"/>
          </a:endParaRPr>
        </a:p>
      </dgm:t>
    </dgm:pt>
    <dgm:pt modelId="{618EDDE8-D88D-42A6-A765-86BFE5628611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Motor Oil 1937 M54" panose="020B0603050302020204" pitchFamily="34" charset="0"/>
            </a:rPr>
            <a:t>XAML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  <a:latin typeface="Motor Oil 1937 M54" panose="020B0603050302020204" pitchFamily="34" charset="0"/>
          </a:endParaRPr>
        </a:p>
      </dgm:t>
    </dgm:pt>
    <dgm:pt modelId="{BB96D52E-8532-4B41-8204-ABF76B6CA9BE}" type="parTrans" cxnId="{CC709B96-7360-49E4-BD6D-30B15B3715BE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44CC33CC-CA2B-43AE-B607-5A2913098C4C}" type="sibTrans" cxnId="{CC709B96-7360-49E4-BD6D-30B15B3715BE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F156D7D9-986A-4F1A-B3E6-285724CF1BAA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latin typeface="Motor Oil 1937 M54" panose="020B0603050302020204" pitchFamily="34" charset="0"/>
          </a:endParaRPr>
        </a:p>
      </dgm:t>
    </dgm:pt>
    <dgm:pt modelId="{67DA1BEF-712A-46C4-B01D-CEBFDC68F3BA}" type="parTrans" cxnId="{15AC0930-2BF3-408E-8618-71E959552874}">
      <dgm:prSet/>
      <dgm:spPr/>
      <dgm:t>
        <a:bodyPr/>
        <a:lstStyle/>
        <a:p>
          <a:endParaRPr lang="en-US"/>
        </a:p>
      </dgm:t>
    </dgm:pt>
    <dgm:pt modelId="{D1751073-034B-4494-8E76-301A37FA6ECA}" type="sibTrans" cxnId="{15AC0930-2BF3-408E-8618-71E959552874}">
      <dgm:prSet/>
      <dgm:spPr/>
      <dgm:t>
        <a:bodyPr/>
        <a:lstStyle/>
        <a:p>
          <a:endParaRPr lang="en-US"/>
        </a:p>
      </dgm:t>
    </dgm:pt>
    <dgm:pt modelId="{CA32B566-B83C-4A71-9825-08DD761FA7E5}" type="pres">
      <dgm:prSet presAssocID="{B780A9A7-FEA5-4816-BBE5-AB89752B73DF}" presName="linearFlow" presStyleCnt="0">
        <dgm:presLayoutVars>
          <dgm:resizeHandles val="exact"/>
        </dgm:presLayoutVars>
      </dgm:prSet>
      <dgm:spPr/>
    </dgm:pt>
    <dgm:pt modelId="{A8C1489A-8F95-41D7-86A8-B4071BC5A9CE}" type="pres">
      <dgm:prSet presAssocID="{FA9E5276-79E1-4E67-B972-B451DA3C68A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471F2-8841-4C10-80EC-58FA49BBCFD9}" type="pres">
      <dgm:prSet presAssocID="{C522E5D0-747F-486B-AD66-2D54935631F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30924A6-AF55-40E7-9755-A1B885CBF875}" type="pres">
      <dgm:prSet presAssocID="{C522E5D0-747F-486B-AD66-2D54935631F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31D4D06-07E9-41C6-8B4B-C7678FA28800}" type="pres">
      <dgm:prSet presAssocID="{49E54891-788A-46CC-B03C-26AB2D1273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BB250-0699-4D68-8D28-4E4E07B61D6F}" type="pres">
      <dgm:prSet presAssocID="{B7CECE66-F10D-4F3B-922F-E904F9AA8FE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356A021-5860-4EBC-8677-F62BE9859C4E}" type="pres">
      <dgm:prSet presAssocID="{B7CECE66-F10D-4F3B-922F-E904F9AA8FE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BA88301-7B44-459B-A8C0-A59C310BA8A6}" type="pres">
      <dgm:prSet presAssocID="{618EDDE8-D88D-42A6-A765-86BFE562861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9EF5D-D898-498E-AD4E-295E4F947375}" type="pres">
      <dgm:prSet presAssocID="{44CC33CC-CA2B-43AE-B607-5A2913098C4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455F317-F80A-4080-930B-CE28324CAC70}" type="pres">
      <dgm:prSet presAssocID="{44CC33CC-CA2B-43AE-B607-5A2913098C4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CD6E1FA-C948-4ACA-ABDD-41A6CFCBB9F2}" type="pres">
      <dgm:prSet presAssocID="{F156D7D9-986A-4F1A-B3E6-285724CF1BAA}" presName="node" presStyleLbl="node1" presStyleIdx="3" presStyleCnt="4" custScaleX="208070" custScaleY="156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7C836-15B0-4880-A3BB-5C85DD5FC8F9}" type="presOf" srcId="{F156D7D9-986A-4F1A-B3E6-285724CF1BAA}" destId="{8CD6E1FA-C948-4ACA-ABDD-41A6CFCBB9F2}" srcOrd="0" destOrd="0" presId="urn:microsoft.com/office/officeart/2005/8/layout/process2"/>
    <dgm:cxn modelId="{8AD120FA-F8D7-441D-AE42-CA5A3B4BF1CC}" srcId="{B780A9A7-FEA5-4816-BBE5-AB89752B73DF}" destId="{49E54891-788A-46CC-B03C-26AB2D127300}" srcOrd="1" destOrd="0" parTransId="{BB7B4AD5-AD47-406A-AA76-F6A330ECE418}" sibTransId="{B7CECE66-F10D-4F3B-922F-E904F9AA8FEB}"/>
    <dgm:cxn modelId="{1748F432-1BCF-4258-AB07-3ADD16B1D285}" type="presOf" srcId="{C522E5D0-747F-486B-AD66-2D54935631F7}" destId="{135471F2-8841-4C10-80EC-58FA49BBCFD9}" srcOrd="0" destOrd="0" presId="urn:microsoft.com/office/officeart/2005/8/layout/process2"/>
    <dgm:cxn modelId="{0B461E11-DE76-43A3-9CDF-2C0537EC2C18}" type="presOf" srcId="{B780A9A7-FEA5-4816-BBE5-AB89752B73DF}" destId="{CA32B566-B83C-4A71-9825-08DD761FA7E5}" srcOrd="0" destOrd="0" presId="urn:microsoft.com/office/officeart/2005/8/layout/process2"/>
    <dgm:cxn modelId="{DD31FCCE-C46E-4ECF-A026-6A872E3DEC3F}" srcId="{B780A9A7-FEA5-4816-BBE5-AB89752B73DF}" destId="{FA9E5276-79E1-4E67-B972-B451DA3C68A2}" srcOrd="0" destOrd="0" parTransId="{54FC4E49-C59C-47F4-8216-676EE10EDF05}" sibTransId="{C522E5D0-747F-486B-AD66-2D54935631F7}"/>
    <dgm:cxn modelId="{C802DB7A-2A15-44B6-A514-0A17143B3694}" type="presOf" srcId="{B7CECE66-F10D-4F3B-922F-E904F9AA8FEB}" destId="{F356A021-5860-4EBC-8677-F62BE9859C4E}" srcOrd="1" destOrd="0" presId="urn:microsoft.com/office/officeart/2005/8/layout/process2"/>
    <dgm:cxn modelId="{7879B5B1-72A4-450A-9703-BB2CC4FE5D3E}" type="presOf" srcId="{618EDDE8-D88D-42A6-A765-86BFE5628611}" destId="{2BA88301-7B44-459B-A8C0-A59C310BA8A6}" srcOrd="0" destOrd="0" presId="urn:microsoft.com/office/officeart/2005/8/layout/process2"/>
    <dgm:cxn modelId="{CC709B96-7360-49E4-BD6D-30B15B3715BE}" srcId="{B780A9A7-FEA5-4816-BBE5-AB89752B73DF}" destId="{618EDDE8-D88D-42A6-A765-86BFE5628611}" srcOrd="2" destOrd="0" parTransId="{BB96D52E-8532-4B41-8204-ABF76B6CA9BE}" sibTransId="{44CC33CC-CA2B-43AE-B607-5A2913098C4C}"/>
    <dgm:cxn modelId="{15AC0930-2BF3-408E-8618-71E959552874}" srcId="{B780A9A7-FEA5-4816-BBE5-AB89752B73DF}" destId="{F156D7D9-986A-4F1A-B3E6-285724CF1BAA}" srcOrd="3" destOrd="0" parTransId="{67DA1BEF-712A-46C4-B01D-CEBFDC68F3BA}" sibTransId="{D1751073-034B-4494-8E76-301A37FA6ECA}"/>
    <dgm:cxn modelId="{9253BF30-1D30-4370-A0E2-E5C4FCA61B73}" type="presOf" srcId="{44CC33CC-CA2B-43AE-B607-5A2913098C4C}" destId="{1455F317-F80A-4080-930B-CE28324CAC70}" srcOrd="1" destOrd="0" presId="urn:microsoft.com/office/officeart/2005/8/layout/process2"/>
    <dgm:cxn modelId="{5C5065B3-377A-4C17-B638-F39ED2844C8D}" type="presOf" srcId="{44CC33CC-CA2B-43AE-B607-5A2913098C4C}" destId="{D2C9EF5D-D898-498E-AD4E-295E4F947375}" srcOrd="0" destOrd="0" presId="urn:microsoft.com/office/officeart/2005/8/layout/process2"/>
    <dgm:cxn modelId="{77560DF3-E027-45EC-B718-59E531916D9A}" type="presOf" srcId="{C522E5D0-747F-486B-AD66-2D54935631F7}" destId="{130924A6-AF55-40E7-9755-A1B885CBF875}" srcOrd="1" destOrd="0" presId="urn:microsoft.com/office/officeart/2005/8/layout/process2"/>
    <dgm:cxn modelId="{E2B8320A-A839-45B1-9D4F-9A85F8EED831}" type="presOf" srcId="{49E54891-788A-46CC-B03C-26AB2D127300}" destId="{231D4D06-07E9-41C6-8B4B-C7678FA28800}" srcOrd="0" destOrd="0" presId="urn:microsoft.com/office/officeart/2005/8/layout/process2"/>
    <dgm:cxn modelId="{1CAA0499-4575-49CE-AAB0-5A1C427841E7}" type="presOf" srcId="{FA9E5276-79E1-4E67-B972-B451DA3C68A2}" destId="{A8C1489A-8F95-41D7-86A8-B4071BC5A9CE}" srcOrd="0" destOrd="0" presId="urn:microsoft.com/office/officeart/2005/8/layout/process2"/>
    <dgm:cxn modelId="{70E7D739-CAB8-4A16-B403-D215691BDD07}" type="presOf" srcId="{B7CECE66-F10D-4F3B-922F-E904F9AA8FEB}" destId="{0CFBB250-0699-4D68-8D28-4E4E07B61D6F}" srcOrd="0" destOrd="0" presId="urn:microsoft.com/office/officeart/2005/8/layout/process2"/>
    <dgm:cxn modelId="{7C6A5960-3DC6-4EA6-B2CD-BECFD455E6ED}" type="presParOf" srcId="{CA32B566-B83C-4A71-9825-08DD761FA7E5}" destId="{A8C1489A-8F95-41D7-86A8-B4071BC5A9CE}" srcOrd="0" destOrd="0" presId="urn:microsoft.com/office/officeart/2005/8/layout/process2"/>
    <dgm:cxn modelId="{F920057F-7657-4E1F-B790-42F381E2A522}" type="presParOf" srcId="{CA32B566-B83C-4A71-9825-08DD761FA7E5}" destId="{135471F2-8841-4C10-80EC-58FA49BBCFD9}" srcOrd="1" destOrd="0" presId="urn:microsoft.com/office/officeart/2005/8/layout/process2"/>
    <dgm:cxn modelId="{6760424C-C869-4F03-B5D8-9DE1B03F5F24}" type="presParOf" srcId="{135471F2-8841-4C10-80EC-58FA49BBCFD9}" destId="{130924A6-AF55-40E7-9755-A1B885CBF875}" srcOrd="0" destOrd="0" presId="urn:microsoft.com/office/officeart/2005/8/layout/process2"/>
    <dgm:cxn modelId="{6EC13EF2-2C62-4AC4-A7D1-B16106211997}" type="presParOf" srcId="{CA32B566-B83C-4A71-9825-08DD761FA7E5}" destId="{231D4D06-07E9-41C6-8B4B-C7678FA28800}" srcOrd="2" destOrd="0" presId="urn:microsoft.com/office/officeart/2005/8/layout/process2"/>
    <dgm:cxn modelId="{48A3AC51-4B53-4CFE-98F2-02FB728F8A99}" type="presParOf" srcId="{CA32B566-B83C-4A71-9825-08DD761FA7E5}" destId="{0CFBB250-0699-4D68-8D28-4E4E07B61D6F}" srcOrd="3" destOrd="0" presId="urn:microsoft.com/office/officeart/2005/8/layout/process2"/>
    <dgm:cxn modelId="{27AC6FB1-A453-40BC-88FC-491217C5D770}" type="presParOf" srcId="{0CFBB250-0699-4D68-8D28-4E4E07B61D6F}" destId="{F356A021-5860-4EBC-8677-F62BE9859C4E}" srcOrd="0" destOrd="0" presId="urn:microsoft.com/office/officeart/2005/8/layout/process2"/>
    <dgm:cxn modelId="{13417E6B-6E82-482F-AE63-921E819733D8}" type="presParOf" srcId="{CA32B566-B83C-4A71-9825-08DD761FA7E5}" destId="{2BA88301-7B44-459B-A8C0-A59C310BA8A6}" srcOrd="4" destOrd="0" presId="urn:microsoft.com/office/officeart/2005/8/layout/process2"/>
    <dgm:cxn modelId="{8267558D-0B22-4B33-8839-B45D831838E4}" type="presParOf" srcId="{CA32B566-B83C-4A71-9825-08DD761FA7E5}" destId="{D2C9EF5D-D898-498E-AD4E-295E4F947375}" srcOrd="5" destOrd="0" presId="urn:microsoft.com/office/officeart/2005/8/layout/process2"/>
    <dgm:cxn modelId="{24170264-31BB-439C-B1BA-2CD3255269BB}" type="presParOf" srcId="{D2C9EF5D-D898-498E-AD4E-295E4F947375}" destId="{1455F317-F80A-4080-930B-CE28324CAC70}" srcOrd="0" destOrd="0" presId="urn:microsoft.com/office/officeart/2005/8/layout/process2"/>
    <dgm:cxn modelId="{2EF1BD03-2797-4B43-91DE-0AD3669E8F22}" type="presParOf" srcId="{CA32B566-B83C-4A71-9825-08DD761FA7E5}" destId="{8CD6E1FA-C948-4ACA-ABDD-41A6CFCBB9F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0A9A7-FEA5-4816-BBE5-AB89752B73DF}" type="doc">
      <dgm:prSet loTypeId="urn:microsoft.com/office/officeart/2005/8/layout/process2" loCatId="process" qsTypeId="urn:microsoft.com/office/officeart/2005/8/quickstyle/simple4" qsCatId="simple" csTypeId="urn:microsoft.com/office/officeart/2005/8/colors/colorful4" csCatId="colorful" phldr="1"/>
      <dgm:spPr/>
    </dgm:pt>
    <dgm:pt modelId="{FA9E5276-79E1-4E67-B972-B451DA3C68A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Motor Oil 1937 M54" panose="020B0603050302020204" pitchFamily="34" charset="0"/>
            </a:rPr>
            <a:t>NEXUS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  <a:latin typeface="Motor Oil 1937 M54" panose="020B0603050302020204" pitchFamily="34" charset="0"/>
          </a:endParaRPr>
        </a:p>
      </dgm:t>
    </dgm:pt>
    <dgm:pt modelId="{54FC4E49-C59C-47F4-8216-676EE10EDF05}" type="parTrans" cxnId="{DD31FCCE-C46E-4ECF-A026-6A872E3DEC3F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C522E5D0-747F-486B-AD66-2D54935631F7}" type="sibTrans" cxnId="{DD31FCCE-C46E-4ECF-A026-6A872E3DEC3F}">
      <dgm:prSet/>
      <dgm:spPr/>
      <dgm:t>
        <a:bodyPr/>
        <a:lstStyle/>
        <a:p>
          <a:endParaRPr lang="en-US">
            <a:solidFill>
              <a:schemeClr val="tx1"/>
            </a:solidFill>
            <a:latin typeface="Motor Oil 1937 M54" panose="020B0603050302020204" pitchFamily="34" charset="0"/>
          </a:endParaRPr>
        </a:p>
      </dgm:t>
    </dgm:pt>
    <dgm:pt modelId="{49E54891-788A-46CC-B03C-26AB2D127300}">
      <dgm:prSet phldrT="[Text]"/>
      <dgm:spPr/>
      <dgm:t>
        <a:bodyPr/>
        <a:lstStyle/>
        <a:p>
          <a:r>
            <a:rPr lang="en-US" dirty="0" err="1" smtClean="0">
              <a:latin typeface="Motor Oil 1937 M54" panose="020B0603050302020204" pitchFamily="34" charset="0"/>
            </a:rPr>
            <a:t>PhyloXML</a:t>
          </a:r>
          <a:endParaRPr lang="en-US" dirty="0">
            <a:latin typeface="Motor Oil 1937 M54" panose="020B0603050302020204" pitchFamily="34" charset="0"/>
          </a:endParaRPr>
        </a:p>
      </dgm:t>
    </dgm:pt>
    <dgm:pt modelId="{BB7B4AD5-AD47-406A-AA76-F6A330ECE418}" type="parTrans" cxnId="{8AD120FA-F8D7-441D-AE42-CA5A3B4BF1CC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B7CECE66-F10D-4F3B-922F-E904F9AA8FEB}" type="sibTrans" cxnId="{8AD120FA-F8D7-441D-AE42-CA5A3B4BF1CC}">
      <dgm:prSet/>
      <dgm:spPr/>
      <dgm:t>
        <a:bodyPr/>
        <a:lstStyle/>
        <a:p>
          <a:endParaRPr lang="en-US">
            <a:solidFill>
              <a:schemeClr val="tx1"/>
            </a:solidFill>
            <a:latin typeface="Motor Oil 1937 M54" panose="020B0603050302020204" pitchFamily="34" charset="0"/>
          </a:endParaRPr>
        </a:p>
      </dgm:t>
    </dgm:pt>
    <dgm:pt modelId="{618EDDE8-D88D-42A6-A765-86BFE5628611}">
      <dgm:prSet phldrT="[Text]"/>
      <dgm:spPr/>
      <dgm:t>
        <a:bodyPr/>
        <a:lstStyle/>
        <a:p>
          <a:r>
            <a:rPr lang="en-US" dirty="0" smtClean="0">
              <a:latin typeface="Motor Oil 1937 M54" panose="020B0603050302020204" pitchFamily="34" charset="0"/>
            </a:rPr>
            <a:t>XAML</a:t>
          </a:r>
          <a:endParaRPr lang="en-US" dirty="0">
            <a:latin typeface="Motor Oil 1937 M54" panose="020B0603050302020204" pitchFamily="34" charset="0"/>
          </a:endParaRPr>
        </a:p>
      </dgm:t>
    </dgm:pt>
    <dgm:pt modelId="{BB96D52E-8532-4B41-8204-ABF76B6CA9BE}" type="parTrans" cxnId="{CC709B96-7360-49E4-BD6D-30B15B3715BE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44CC33CC-CA2B-43AE-B607-5A2913098C4C}" type="sibTrans" cxnId="{CC709B96-7360-49E4-BD6D-30B15B3715BE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F156D7D9-986A-4F1A-B3E6-285724CF1BAA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latin typeface="Motor Oil 1937 M54" panose="020B0603050302020204" pitchFamily="34" charset="0"/>
          </a:endParaRPr>
        </a:p>
      </dgm:t>
    </dgm:pt>
    <dgm:pt modelId="{67DA1BEF-712A-46C4-B01D-CEBFDC68F3BA}" type="parTrans" cxnId="{15AC0930-2BF3-408E-8618-71E959552874}">
      <dgm:prSet/>
      <dgm:spPr/>
      <dgm:t>
        <a:bodyPr/>
        <a:lstStyle/>
        <a:p>
          <a:endParaRPr lang="en-US"/>
        </a:p>
      </dgm:t>
    </dgm:pt>
    <dgm:pt modelId="{D1751073-034B-4494-8E76-301A37FA6ECA}" type="sibTrans" cxnId="{15AC0930-2BF3-408E-8618-71E959552874}">
      <dgm:prSet/>
      <dgm:spPr/>
      <dgm:t>
        <a:bodyPr/>
        <a:lstStyle/>
        <a:p>
          <a:endParaRPr lang="en-US"/>
        </a:p>
      </dgm:t>
    </dgm:pt>
    <dgm:pt modelId="{CA32B566-B83C-4A71-9825-08DD761FA7E5}" type="pres">
      <dgm:prSet presAssocID="{B780A9A7-FEA5-4816-BBE5-AB89752B73DF}" presName="linearFlow" presStyleCnt="0">
        <dgm:presLayoutVars>
          <dgm:resizeHandles val="exact"/>
        </dgm:presLayoutVars>
      </dgm:prSet>
      <dgm:spPr/>
    </dgm:pt>
    <dgm:pt modelId="{A8C1489A-8F95-41D7-86A8-B4071BC5A9CE}" type="pres">
      <dgm:prSet presAssocID="{FA9E5276-79E1-4E67-B972-B451DA3C68A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471F2-8841-4C10-80EC-58FA49BBCFD9}" type="pres">
      <dgm:prSet presAssocID="{C522E5D0-747F-486B-AD66-2D54935631F7}" presName="sibTrans" presStyleLbl="sibTrans2D1" presStyleIdx="0" presStyleCnt="3" custFlipVert="1"/>
      <dgm:spPr/>
      <dgm:t>
        <a:bodyPr/>
        <a:lstStyle/>
        <a:p>
          <a:endParaRPr lang="en-US"/>
        </a:p>
      </dgm:t>
    </dgm:pt>
    <dgm:pt modelId="{130924A6-AF55-40E7-9755-A1B885CBF875}" type="pres">
      <dgm:prSet presAssocID="{C522E5D0-747F-486B-AD66-2D54935631F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31D4D06-07E9-41C6-8B4B-C7678FA28800}" type="pres">
      <dgm:prSet presAssocID="{49E54891-788A-46CC-B03C-26AB2D1273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BB250-0699-4D68-8D28-4E4E07B61D6F}" type="pres">
      <dgm:prSet presAssocID="{B7CECE66-F10D-4F3B-922F-E904F9AA8FEB}" presName="sibTrans" presStyleLbl="sibTrans2D1" presStyleIdx="1" presStyleCnt="3" custFlipVert="1"/>
      <dgm:spPr/>
      <dgm:t>
        <a:bodyPr/>
        <a:lstStyle/>
        <a:p>
          <a:endParaRPr lang="en-US"/>
        </a:p>
      </dgm:t>
    </dgm:pt>
    <dgm:pt modelId="{F356A021-5860-4EBC-8677-F62BE9859C4E}" type="pres">
      <dgm:prSet presAssocID="{B7CECE66-F10D-4F3B-922F-E904F9AA8FE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BA88301-7B44-459B-A8C0-A59C310BA8A6}" type="pres">
      <dgm:prSet presAssocID="{618EDDE8-D88D-42A6-A765-86BFE562861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9EF5D-D898-498E-AD4E-295E4F947375}" type="pres">
      <dgm:prSet presAssocID="{44CC33CC-CA2B-43AE-B607-5A2913098C4C}" presName="sibTrans" presStyleLbl="sibTrans2D1" presStyleIdx="2" presStyleCnt="3" custFlipVert="1"/>
      <dgm:spPr/>
      <dgm:t>
        <a:bodyPr/>
        <a:lstStyle/>
        <a:p>
          <a:endParaRPr lang="en-US"/>
        </a:p>
      </dgm:t>
    </dgm:pt>
    <dgm:pt modelId="{1455F317-F80A-4080-930B-CE28324CAC70}" type="pres">
      <dgm:prSet presAssocID="{44CC33CC-CA2B-43AE-B607-5A2913098C4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CD6E1FA-C948-4ACA-ABDD-41A6CFCBB9F2}" type="pres">
      <dgm:prSet presAssocID="{F156D7D9-986A-4F1A-B3E6-285724CF1BAA}" presName="node" presStyleLbl="node1" presStyleIdx="3" presStyleCnt="4" custScaleX="208070" custScaleY="156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C19F59-9F28-47A1-8FBA-69DECEFD3349}" type="presOf" srcId="{C522E5D0-747F-486B-AD66-2D54935631F7}" destId="{135471F2-8841-4C10-80EC-58FA49BBCFD9}" srcOrd="0" destOrd="0" presId="urn:microsoft.com/office/officeart/2005/8/layout/process2"/>
    <dgm:cxn modelId="{4EF505AD-CADC-4C2E-B1E5-D21423ADED9F}" type="presOf" srcId="{F156D7D9-986A-4F1A-B3E6-285724CF1BAA}" destId="{8CD6E1FA-C948-4ACA-ABDD-41A6CFCBB9F2}" srcOrd="0" destOrd="0" presId="urn:microsoft.com/office/officeart/2005/8/layout/process2"/>
    <dgm:cxn modelId="{8AD120FA-F8D7-441D-AE42-CA5A3B4BF1CC}" srcId="{B780A9A7-FEA5-4816-BBE5-AB89752B73DF}" destId="{49E54891-788A-46CC-B03C-26AB2D127300}" srcOrd="1" destOrd="0" parTransId="{BB7B4AD5-AD47-406A-AA76-F6A330ECE418}" sibTransId="{B7CECE66-F10D-4F3B-922F-E904F9AA8FEB}"/>
    <dgm:cxn modelId="{46E73962-4737-45D7-BB89-6DF24135B003}" type="presOf" srcId="{44CC33CC-CA2B-43AE-B607-5A2913098C4C}" destId="{1455F317-F80A-4080-930B-CE28324CAC70}" srcOrd="1" destOrd="0" presId="urn:microsoft.com/office/officeart/2005/8/layout/process2"/>
    <dgm:cxn modelId="{AD0A1A99-19C8-4F6D-BA05-DC4A2E6FBBCB}" type="presOf" srcId="{C522E5D0-747F-486B-AD66-2D54935631F7}" destId="{130924A6-AF55-40E7-9755-A1B885CBF875}" srcOrd="1" destOrd="0" presId="urn:microsoft.com/office/officeart/2005/8/layout/process2"/>
    <dgm:cxn modelId="{3A8052D1-1E8C-4D82-A6EC-48A2F809E201}" type="presOf" srcId="{B7CECE66-F10D-4F3B-922F-E904F9AA8FEB}" destId="{0CFBB250-0699-4D68-8D28-4E4E07B61D6F}" srcOrd="0" destOrd="0" presId="urn:microsoft.com/office/officeart/2005/8/layout/process2"/>
    <dgm:cxn modelId="{4C3FB323-2FEE-47D1-BCD0-85489F6E6D69}" type="presOf" srcId="{B780A9A7-FEA5-4816-BBE5-AB89752B73DF}" destId="{CA32B566-B83C-4A71-9825-08DD761FA7E5}" srcOrd="0" destOrd="0" presId="urn:microsoft.com/office/officeart/2005/8/layout/process2"/>
    <dgm:cxn modelId="{71C39860-33DB-4A82-90EA-E7F9E9604AE9}" type="presOf" srcId="{B7CECE66-F10D-4F3B-922F-E904F9AA8FEB}" destId="{F356A021-5860-4EBC-8677-F62BE9859C4E}" srcOrd="1" destOrd="0" presId="urn:microsoft.com/office/officeart/2005/8/layout/process2"/>
    <dgm:cxn modelId="{885D7E2B-050B-46F0-8755-58A1389FCCBC}" type="presOf" srcId="{44CC33CC-CA2B-43AE-B607-5A2913098C4C}" destId="{D2C9EF5D-D898-498E-AD4E-295E4F947375}" srcOrd="0" destOrd="0" presId="urn:microsoft.com/office/officeart/2005/8/layout/process2"/>
    <dgm:cxn modelId="{DD31FCCE-C46E-4ECF-A026-6A872E3DEC3F}" srcId="{B780A9A7-FEA5-4816-BBE5-AB89752B73DF}" destId="{FA9E5276-79E1-4E67-B972-B451DA3C68A2}" srcOrd="0" destOrd="0" parTransId="{54FC4E49-C59C-47F4-8216-676EE10EDF05}" sibTransId="{C522E5D0-747F-486B-AD66-2D54935631F7}"/>
    <dgm:cxn modelId="{D5FACBE7-4CCE-429D-A04E-75EF3B6375C7}" type="presOf" srcId="{49E54891-788A-46CC-B03C-26AB2D127300}" destId="{231D4D06-07E9-41C6-8B4B-C7678FA28800}" srcOrd="0" destOrd="0" presId="urn:microsoft.com/office/officeart/2005/8/layout/process2"/>
    <dgm:cxn modelId="{5F54D53C-1DCD-4CFD-B27F-D62C8D0C023F}" type="presOf" srcId="{618EDDE8-D88D-42A6-A765-86BFE5628611}" destId="{2BA88301-7B44-459B-A8C0-A59C310BA8A6}" srcOrd="0" destOrd="0" presId="urn:microsoft.com/office/officeart/2005/8/layout/process2"/>
    <dgm:cxn modelId="{9117849E-32B9-4367-B4CD-526AB228941E}" type="presOf" srcId="{FA9E5276-79E1-4E67-B972-B451DA3C68A2}" destId="{A8C1489A-8F95-41D7-86A8-B4071BC5A9CE}" srcOrd="0" destOrd="0" presId="urn:microsoft.com/office/officeart/2005/8/layout/process2"/>
    <dgm:cxn modelId="{CC709B96-7360-49E4-BD6D-30B15B3715BE}" srcId="{B780A9A7-FEA5-4816-BBE5-AB89752B73DF}" destId="{618EDDE8-D88D-42A6-A765-86BFE5628611}" srcOrd="2" destOrd="0" parTransId="{BB96D52E-8532-4B41-8204-ABF76B6CA9BE}" sibTransId="{44CC33CC-CA2B-43AE-B607-5A2913098C4C}"/>
    <dgm:cxn modelId="{15AC0930-2BF3-408E-8618-71E959552874}" srcId="{B780A9A7-FEA5-4816-BBE5-AB89752B73DF}" destId="{F156D7D9-986A-4F1A-B3E6-285724CF1BAA}" srcOrd="3" destOrd="0" parTransId="{67DA1BEF-712A-46C4-B01D-CEBFDC68F3BA}" sibTransId="{D1751073-034B-4494-8E76-301A37FA6ECA}"/>
    <dgm:cxn modelId="{BE9CAD07-48A3-43E6-9F71-12109DE1AC87}" type="presParOf" srcId="{CA32B566-B83C-4A71-9825-08DD761FA7E5}" destId="{A8C1489A-8F95-41D7-86A8-B4071BC5A9CE}" srcOrd="0" destOrd="0" presId="urn:microsoft.com/office/officeart/2005/8/layout/process2"/>
    <dgm:cxn modelId="{608804BA-9ED7-4681-8AF8-EE6402D2A090}" type="presParOf" srcId="{CA32B566-B83C-4A71-9825-08DD761FA7E5}" destId="{135471F2-8841-4C10-80EC-58FA49BBCFD9}" srcOrd="1" destOrd="0" presId="urn:microsoft.com/office/officeart/2005/8/layout/process2"/>
    <dgm:cxn modelId="{4889B853-E42F-4405-A034-77ECE2D287E9}" type="presParOf" srcId="{135471F2-8841-4C10-80EC-58FA49BBCFD9}" destId="{130924A6-AF55-40E7-9755-A1B885CBF875}" srcOrd="0" destOrd="0" presId="urn:microsoft.com/office/officeart/2005/8/layout/process2"/>
    <dgm:cxn modelId="{3027EC1C-3665-4FF0-ADD7-7E5E574921D4}" type="presParOf" srcId="{CA32B566-B83C-4A71-9825-08DD761FA7E5}" destId="{231D4D06-07E9-41C6-8B4B-C7678FA28800}" srcOrd="2" destOrd="0" presId="urn:microsoft.com/office/officeart/2005/8/layout/process2"/>
    <dgm:cxn modelId="{DB98B0EF-55D8-4820-8275-AC9FA8AC931C}" type="presParOf" srcId="{CA32B566-B83C-4A71-9825-08DD761FA7E5}" destId="{0CFBB250-0699-4D68-8D28-4E4E07B61D6F}" srcOrd="3" destOrd="0" presId="urn:microsoft.com/office/officeart/2005/8/layout/process2"/>
    <dgm:cxn modelId="{39F2690B-9B3C-45E9-91B7-9A7AD702D632}" type="presParOf" srcId="{0CFBB250-0699-4D68-8D28-4E4E07B61D6F}" destId="{F356A021-5860-4EBC-8677-F62BE9859C4E}" srcOrd="0" destOrd="0" presId="urn:microsoft.com/office/officeart/2005/8/layout/process2"/>
    <dgm:cxn modelId="{F2B15BF4-9ADB-41E2-B6E3-4CFDE8BB64CB}" type="presParOf" srcId="{CA32B566-B83C-4A71-9825-08DD761FA7E5}" destId="{2BA88301-7B44-459B-A8C0-A59C310BA8A6}" srcOrd="4" destOrd="0" presId="urn:microsoft.com/office/officeart/2005/8/layout/process2"/>
    <dgm:cxn modelId="{9120D6FC-1178-451C-9814-F1153F075CCC}" type="presParOf" srcId="{CA32B566-B83C-4A71-9825-08DD761FA7E5}" destId="{D2C9EF5D-D898-498E-AD4E-295E4F947375}" srcOrd="5" destOrd="0" presId="urn:microsoft.com/office/officeart/2005/8/layout/process2"/>
    <dgm:cxn modelId="{24DA22E0-9CEE-46CC-88E9-144707FAE35A}" type="presParOf" srcId="{D2C9EF5D-D898-498E-AD4E-295E4F947375}" destId="{1455F317-F80A-4080-930B-CE28324CAC70}" srcOrd="0" destOrd="0" presId="urn:microsoft.com/office/officeart/2005/8/layout/process2"/>
    <dgm:cxn modelId="{58B291B1-5EF3-4022-AE93-49EEB942994F}" type="presParOf" srcId="{CA32B566-B83C-4A71-9825-08DD761FA7E5}" destId="{8CD6E1FA-C948-4ACA-ABDD-41A6CFCBB9F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1489A-8F95-41D7-86A8-B4071BC5A9CE}">
      <dsp:nvSpPr>
        <dsp:cNvPr id="0" name=""/>
        <dsp:cNvSpPr/>
      </dsp:nvSpPr>
      <dsp:spPr>
        <a:xfrm>
          <a:off x="439906" y="5829"/>
          <a:ext cx="1939586" cy="1077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Motor Oil 1937 M54" panose="020B0603050302020204" pitchFamily="34" charset="0"/>
            </a:rPr>
            <a:t>NEXUS</a:t>
          </a:r>
          <a:endParaRPr lang="en-US" sz="2900" kern="1200" dirty="0">
            <a:latin typeface="Motor Oil 1937 M54" panose="020B0603050302020204" pitchFamily="34" charset="0"/>
          </a:endParaRPr>
        </a:p>
      </dsp:txBody>
      <dsp:txXfrm>
        <a:off x="471466" y="37389"/>
        <a:ext cx="1876466" cy="1014427"/>
      </dsp:txXfrm>
    </dsp:sp>
    <dsp:sp modelId="{135471F2-8841-4C10-80EC-58FA49BBCFD9}">
      <dsp:nvSpPr>
        <dsp:cNvPr id="0" name=""/>
        <dsp:cNvSpPr/>
      </dsp:nvSpPr>
      <dsp:spPr>
        <a:xfrm rot="5400000">
          <a:off x="1207659" y="1110316"/>
          <a:ext cx="404080" cy="484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Motor Oil 1937 M54" panose="020B0603050302020204" pitchFamily="34" charset="0"/>
          </a:endParaRPr>
        </a:p>
      </dsp:txBody>
      <dsp:txXfrm rot="-5400000">
        <a:off x="1264230" y="1150724"/>
        <a:ext cx="290938" cy="282856"/>
      </dsp:txXfrm>
    </dsp:sp>
    <dsp:sp modelId="{231D4D06-07E9-41C6-8B4B-C7678FA28800}">
      <dsp:nvSpPr>
        <dsp:cNvPr id="0" name=""/>
        <dsp:cNvSpPr/>
      </dsp:nvSpPr>
      <dsp:spPr>
        <a:xfrm>
          <a:off x="439906" y="1622151"/>
          <a:ext cx="1939586" cy="1077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53034"/>
                <a:satOff val="6585"/>
                <a:lumOff val="1836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50000"/>
                <a:hueOff val="53034"/>
                <a:satOff val="6585"/>
                <a:lumOff val="1836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latin typeface="Motor Oil 1937 M54" panose="020B0603050302020204" pitchFamily="34" charset="0"/>
            </a:rPr>
            <a:t>PhyloXML</a:t>
          </a:r>
          <a:endParaRPr lang="en-US" sz="2900" kern="1200" dirty="0">
            <a:latin typeface="Motor Oil 1937 M54" panose="020B0603050302020204" pitchFamily="34" charset="0"/>
          </a:endParaRPr>
        </a:p>
      </dsp:txBody>
      <dsp:txXfrm>
        <a:off x="471466" y="1653711"/>
        <a:ext cx="1876466" cy="1014427"/>
      </dsp:txXfrm>
    </dsp:sp>
    <dsp:sp modelId="{0CFBB250-0699-4D68-8D28-4E4E07B61D6F}">
      <dsp:nvSpPr>
        <dsp:cNvPr id="0" name=""/>
        <dsp:cNvSpPr/>
      </dsp:nvSpPr>
      <dsp:spPr>
        <a:xfrm rot="5400000">
          <a:off x="1207659" y="2726637"/>
          <a:ext cx="404080" cy="484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66558"/>
                <a:satOff val="342"/>
                <a:lumOff val="12909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90000"/>
                <a:hueOff val="66558"/>
                <a:satOff val="342"/>
                <a:lumOff val="12909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Motor Oil 1937 M54" panose="020B0603050302020204" pitchFamily="34" charset="0"/>
          </a:endParaRPr>
        </a:p>
      </dsp:txBody>
      <dsp:txXfrm rot="-5400000">
        <a:off x="1264230" y="2767045"/>
        <a:ext cx="290938" cy="282856"/>
      </dsp:txXfrm>
    </dsp:sp>
    <dsp:sp modelId="{2BA88301-7B44-459B-A8C0-A59C310BA8A6}">
      <dsp:nvSpPr>
        <dsp:cNvPr id="0" name=""/>
        <dsp:cNvSpPr/>
      </dsp:nvSpPr>
      <dsp:spPr>
        <a:xfrm>
          <a:off x="439906" y="3238473"/>
          <a:ext cx="1939586" cy="1077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106068"/>
                <a:satOff val="13171"/>
                <a:lumOff val="36719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50000"/>
                <a:hueOff val="106068"/>
                <a:satOff val="13171"/>
                <a:lumOff val="36719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Motor Oil 1937 M54" panose="020B0603050302020204" pitchFamily="34" charset="0"/>
            </a:rPr>
            <a:t>XAML</a:t>
          </a:r>
          <a:endParaRPr lang="en-US" sz="2900" kern="1200" dirty="0">
            <a:solidFill>
              <a:schemeClr val="bg1">
                <a:lumMod val="50000"/>
                <a:lumOff val="50000"/>
              </a:schemeClr>
            </a:solidFill>
            <a:latin typeface="Motor Oil 1937 M54" panose="020B0603050302020204" pitchFamily="34" charset="0"/>
          </a:endParaRPr>
        </a:p>
      </dsp:txBody>
      <dsp:txXfrm>
        <a:off x="471466" y="3270033"/>
        <a:ext cx="1876466" cy="1014427"/>
      </dsp:txXfrm>
    </dsp:sp>
    <dsp:sp modelId="{D2C9EF5D-D898-498E-AD4E-295E4F947375}">
      <dsp:nvSpPr>
        <dsp:cNvPr id="0" name=""/>
        <dsp:cNvSpPr/>
      </dsp:nvSpPr>
      <dsp:spPr>
        <a:xfrm rot="5400000">
          <a:off x="1207659" y="4342959"/>
          <a:ext cx="404080" cy="484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66558"/>
                <a:satOff val="342"/>
                <a:lumOff val="12909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90000"/>
                <a:hueOff val="66558"/>
                <a:satOff val="342"/>
                <a:lumOff val="12909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Museo 300" panose="02000000000000000000" pitchFamily="50" charset="0"/>
          </a:endParaRPr>
        </a:p>
      </dsp:txBody>
      <dsp:txXfrm rot="-5400000">
        <a:off x="1264230" y="4383367"/>
        <a:ext cx="290938" cy="282856"/>
      </dsp:txXfrm>
    </dsp:sp>
    <dsp:sp modelId="{8CD6E1FA-C948-4ACA-ABDD-41A6CFCBB9F2}">
      <dsp:nvSpPr>
        <dsp:cNvPr id="0" name=""/>
        <dsp:cNvSpPr/>
      </dsp:nvSpPr>
      <dsp:spPr>
        <a:xfrm>
          <a:off x="-608148" y="4854795"/>
          <a:ext cx="4035697" cy="16844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>
            <a:latin typeface="Motor Oil 1937 M54" panose="020B0603050302020204" pitchFamily="34" charset="0"/>
          </a:endParaRPr>
        </a:p>
      </dsp:txBody>
      <dsp:txXfrm>
        <a:off x="-558811" y="4904132"/>
        <a:ext cx="3937023" cy="1585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1489A-8F95-41D7-86A8-B4071BC5A9CE}">
      <dsp:nvSpPr>
        <dsp:cNvPr id="0" name=""/>
        <dsp:cNvSpPr/>
      </dsp:nvSpPr>
      <dsp:spPr>
        <a:xfrm>
          <a:off x="439906" y="5829"/>
          <a:ext cx="1939586" cy="1077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Motor Oil 1937 M54" panose="020B0603050302020204" pitchFamily="34" charset="0"/>
            </a:rPr>
            <a:t>NEXUS</a:t>
          </a:r>
          <a:endParaRPr lang="en-US" sz="2900" kern="1200" dirty="0">
            <a:solidFill>
              <a:schemeClr val="bg1">
                <a:lumMod val="50000"/>
                <a:lumOff val="50000"/>
              </a:schemeClr>
            </a:solidFill>
            <a:latin typeface="Motor Oil 1937 M54" panose="020B0603050302020204" pitchFamily="34" charset="0"/>
          </a:endParaRPr>
        </a:p>
      </dsp:txBody>
      <dsp:txXfrm>
        <a:off x="471466" y="37389"/>
        <a:ext cx="1876466" cy="1014427"/>
      </dsp:txXfrm>
    </dsp:sp>
    <dsp:sp modelId="{135471F2-8841-4C10-80EC-58FA49BBCFD9}">
      <dsp:nvSpPr>
        <dsp:cNvPr id="0" name=""/>
        <dsp:cNvSpPr/>
      </dsp:nvSpPr>
      <dsp:spPr>
        <a:xfrm rot="16200000" flipV="1">
          <a:off x="1207659" y="1110316"/>
          <a:ext cx="404080" cy="484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Motor Oil 1937 M54" panose="020B0603050302020204" pitchFamily="34" charset="0"/>
          </a:endParaRPr>
        </a:p>
      </dsp:txBody>
      <dsp:txXfrm rot="-5400000">
        <a:off x="1264230" y="1271948"/>
        <a:ext cx="290938" cy="282856"/>
      </dsp:txXfrm>
    </dsp:sp>
    <dsp:sp modelId="{231D4D06-07E9-41C6-8B4B-C7678FA28800}">
      <dsp:nvSpPr>
        <dsp:cNvPr id="0" name=""/>
        <dsp:cNvSpPr/>
      </dsp:nvSpPr>
      <dsp:spPr>
        <a:xfrm>
          <a:off x="439906" y="1622151"/>
          <a:ext cx="1939586" cy="1077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91430"/>
                <a:satOff val="-19911"/>
                <a:lumOff val="-4837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4">
                <a:hueOff val="-591430"/>
                <a:satOff val="-19911"/>
                <a:lumOff val="-4837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latin typeface="Motor Oil 1937 M54" panose="020B0603050302020204" pitchFamily="34" charset="0"/>
            </a:rPr>
            <a:t>PhyloXML</a:t>
          </a:r>
          <a:endParaRPr lang="en-US" sz="2900" kern="1200" dirty="0">
            <a:latin typeface="Motor Oil 1937 M54" panose="020B0603050302020204" pitchFamily="34" charset="0"/>
          </a:endParaRPr>
        </a:p>
      </dsp:txBody>
      <dsp:txXfrm>
        <a:off x="471466" y="1653711"/>
        <a:ext cx="1876466" cy="1014427"/>
      </dsp:txXfrm>
    </dsp:sp>
    <dsp:sp modelId="{0CFBB250-0699-4D68-8D28-4E4E07B61D6F}">
      <dsp:nvSpPr>
        <dsp:cNvPr id="0" name=""/>
        <dsp:cNvSpPr/>
      </dsp:nvSpPr>
      <dsp:spPr>
        <a:xfrm rot="16200000" flipV="1">
          <a:off x="1207659" y="2726637"/>
          <a:ext cx="404080" cy="484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87145"/>
                <a:satOff val="-29867"/>
                <a:lumOff val="-7255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4">
                <a:hueOff val="-887145"/>
                <a:satOff val="-29867"/>
                <a:lumOff val="-7255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Motor Oil 1937 M54" panose="020B0603050302020204" pitchFamily="34" charset="0"/>
          </a:endParaRPr>
        </a:p>
      </dsp:txBody>
      <dsp:txXfrm rot="-5400000">
        <a:off x="1264230" y="2888269"/>
        <a:ext cx="290938" cy="282856"/>
      </dsp:txXfrm>
    </dsp:sp>
    <dsp:sp modelId="{2BA88301-7B44-459B-A8C0-A59C310BA8A6}">
      <dsp:nvSpPr>
        <dsp:cNvPr id="0" name=""/>
        <dsp:cNvSpPr/>
      </dsp:nvSpPr>
      <dsp:spPr>
        <a:xfrm>
          <a:off x="439906" y="3238473"/>
          <a:ext cx="1939586" cy="1077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82859"/>
                <a:satOff val="-39823"/>
                <a:lumOff val="-9673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4">
                <a:hueOff val="-1182859"/>
                <a:satOff val="-39823"/>
                <a:lumOff val="-9673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Motor Oil 1937 M54" panose="020B0603050302020204" pitchFamily="34" charset="0"/>
            </a:rPr>
            <a:t>XAML</a:t>
          </a:r>
          <a:endParaRPr lang="en-US" sz="2900" kern="1200" dirty="0">
            <a:latin typeface="Motor Oil 1937 M54" panose="020B0603050302020204" pitchFamily="34" charset="0"/>
          </a:endParaRPr>
        </a:p>
      </dsp:txBody>
      <dsp:txXfrm>
        <a:off x="471466" y="3270033"/>
        <a:ext cx="1876466" cy="1014427"/>
      </dsp:txXfrm>
    </dsp:sp>
    <dsp:sp modelId="{D2C9EF5D-D898-498E-AD4E-295E4F947375}">
      <dsp:nvSpPr>
        <dsp:cNvPr id="0" name=""/>
        <dsp:cNvSpPr/>
      </dsp:nvSpPr>
      <dsp:spPr>
        <a:xfrm rot="16200000" flipV="1">
          <a:off x="1207659" y="4342959"/>
          <a:ext cx="404080" cy="4848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774289"/>
                <a:satOff val="-59734"/>
                <a:lumOff val="-1451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4">
                <a:hueOff val="-1774289"/>
                <a:satOff val="-59734"/>
                <a:lumOff val="-1451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1"/>
            </a:solidFill>
            <a:latin typeface="Museo 300" panose="02000000000000000000" pitchFamily="50" charset="0"/>
          </a:endParaRPr>
        </a:p>
      </dsp:txBody>
      <dsp:txXfrm rot="-5400000">
        <a:off x="1264230" y="4504591"/>
        <a:ext cx="290938" cy="282856"/>
      </dsp:txXfrm>
    </dsp:sp>
    <dsp:sp modelId="{8CD6E1FA-C948-4ACA-ABDD-41A6CFCBB9F2}">
      <dsp:nvSpPr>
        <dsp:cNvPr id="0" name=""/>
        <dsp:cNvSpPr/>
      </dsp:nvSpPr>
      <dsp:spPr>
        <a:xfrm>
          <a:off x="-608148" y="4854795"/>
          <a:ext cx="4035697" cy="16844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>
            <a:latin typeface="Motor Oil 1937 M54" panose="020B0603050302020204" pitchFamily="34" charset="0"/>
          </a:endParaRPr>
        </a:p>
      </dsp:txBody>
      <dsp:txXfrm>
        <a:off x="-558811" y="4904132"/>
        <a:ext cx="3937023" cy="1585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3BA4-9DC5-44CD-8987-CCB84D4FBE3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69F2F-B5DE-4E6F-BBD5-69F6EF68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69F2F-B5DE-4E6F-BBD5-69F6EF680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971800"/>
            <a:ext cx="6779110" cy="923330"/>
            <a:chOff x="1172584" y="146572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46572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94101" y="3011531"/>
            <a:ext cx="6779110" cy="769441"/>
            <a:chOff x="1172584" y="1505460"/>
            <a:chExt cx="6779110" cy="76944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70768" y="150546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14"/>
          <p:cNvSpPr/>
          <p:nvPr userDrawn="1"/>
        </p:nvSpPr>
        <p:spPr>
          <a:xfrm flipH="1">
            <a:off x="366750" y="378904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4585763" y="379811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572000" y="3618923"/>
            <a:ext cx="4197350" cy="2718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76237" y="619126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94966" y="621065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nip Diagonal Corner Rectangle 25"/>
          <p:cNvSpPr/>
          <p:nvPr userDrawn="1"/>
        </p:nvSpPr>
        <p:spPr>
          <a:xfrm>
            <a:off x="366543" y="3492056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69680" y="3722752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5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94101" y="3011531"/>
            <a:ext cx="6779110" cy="769441"/>
            <a:chOff x="1172584" y="1505460"/>
            <a:chExt cx="6779110" cy="76944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70768" y="150546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14"/>
          <p:cNvSpPr/>
          <p:nvPr userDrawn="1"/>
        </p:nvSpPr>
        <p:spPr>
          <a:xfrm flipH="1">
            <a:off x="366750" y="378904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4585763" y="379811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572000" y="3618923"/>
            <a:ext cx="4197350" cy="2718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76237" y="619126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94966" y="621065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nip Diagonal Corner Rectangle 25"/>
          <p:cNvSpPr/>
          <p:nvPr userDrawn="1"/>
        </p:nvSpPr>
        <p:spPr>
          <a:xfrm>
            <a:off x="366543" y="3492056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69680" y="3722752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472698"/>
            <a:ext cx="7199312" cy="515252"/>
          </a:xfrm>
        </p:spPr>
        <p:txBody>
          <a:bodyPr>
            <a:noAutofit/>
          </a:bodyPr>
          <a:lstStyle>
            <a:lvl1pPr marL="0" indent="0">
              <a:buNone/>
              <a:defRPr sz="3600" cap="small" spc="300" baseline="0">
                <a:solidFill>
                  <a:schemeClr val="accent1">
                    <a:lumMod val="60000"/>
                    <a:lumOff val="40000"/>
                    <a:alpha val="78000"/>
                  </a:schemeClr>
                </a:solidFill>
                <a:effectLst>
                  <a:outerShdw blurRad="101600" dist="63500" dir="5400000" sx="113000" sy="113000" algn="tl" rotWithShape="0">
                    <a:prstClr val="black">
                      <a:alpha val="34000"/>
                    </a:prstClr>
                  </a:outerShdw>
                </a:effectLst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CoverOverl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1000" y="37207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rPr>
              <a:t></a:t>
            </a:r>
            <a:endParaRPr lang="en-US" sz="5400" dirty="0">
              <a:ln w="3175">
                <a:solidFill>
                  <a:schemeClr val="tx2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34925" dist="12700" dir="14400000" algn="ctr" rotWithShape="0">
                  <a:srgbClr val="000000">
                    <a:alpha val="21000"/>
                  </a:srgbClr>
                </a:outerShdw>
              </a:effectLst>
              <a:latin typeface="Wingdings" pitchFamily="2" charset="2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4343400" cy="513254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latin typeface="Museo Sans 500" panose="02000000000000000000" pitchFamily="50" charset="0"/>
              </a:defRPr>
            </a:lvl1pPr>
            <a:lvl2pPr marL="777240" indent="-36576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Museo Sans 500" panose="02000000000000000000" pitchFamily="50" charset="0"/>
              </a:defRPr>
            </a:lvl2pPr>
            <a:lvl3pPr marL="1143000" indent="-36576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Museo Sans 500" panose="02000000000000000000" pitchFamily="50" charset="0"/>
              </a:defRPr>
            </a:lvl3pPr>
            <a:lvl4pPr marL="1508760" indent="-320040">
              <a:lnSpc>
                <a:spcPct val="120000"/>
              </a:lnSpc>
              <a:buFont typeface="Wingdings" panose="05000000000000000000" pitchFamily="2" charset="2"/>
              <a:buChar char="§"/>
              <a:defRPr sz="1600">
                <a:latin typeface="Museo Sans 500" panose="02000000000000000000" pitchFamily="50" charset="0"/>
              </a:defRPr>
            </a:lvl4pPr>
            <a:lvl5pPr marL="1828800" indent="-32004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latin typeface="Museo Sans 5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4784661" y="1304772"/>
            <a:ext cx="3946919" cy="51144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9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56263" cy="1054250"/>
          </a:xfrm>
        </p:spPr>
        <p:txBody>
          <a:bodyPr/>
          <a:lstStyle>
            <a:lvl1pPr algn="l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252546" y="914400"/>
            <a:ext cx="7582763" cy="923330"/>
            <a:chOff x="494437" y="1381459"/>
            <a:chExt cx="7582763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94437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172584" y="1925620"/>
              <a:ext cx="69046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1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6" r:id="rId2"/>
    <p:sldLayoutId id="2147483757" r:id="rId3"/>
    <p:sldLayoutId id="2147483758" r:id="rId4"/>
    <p:sldLayoutId id="2147483746" r:id="rId5"/>
    <p:sldLayoutId id="2147483759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duotone>
              <a:schemeClr val="bg2">
                <a:shade val="50000"/>
                <a:satMod val="340000"/>
                <a:lumMod val="40000"/>
              </a:schemeClr>
              <a:schemeClr val="bg2">
                <a:tint val="92000"/>
                <a:shade val="94000"/>
                <a:hueMod val="110000"/>
                <a:satMod val="236000"/>
                <a:lum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82" y="2474076"/>
            <a:ext cx="6777318" cy="1075425"/>
          </a:xfrm>
        </p:spPr>
        <p:txBody>
          <a:bodyPr/>
          <a:lstStyle/>
          <a:p>
            <a:r>
              <a:rPr lang="en-US" sz="4800" cap="small" spc="1500" dirty="0" smtClean="0">
                <a:latin typeface="Adobe Caslon Pro" pitchFamily="18" charset="0"/>
              </a:rPr>
              <a:t>Phylogen</a:t>
            </a:r>
            <a:endParaRPr lang="en-US" sz="4800" cap="small" spc="1500" dirty="0">
              <a:latin typeface="Adobe Caslon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668" y="3429000"/>
            <a:ext cx="7744968" cy="614276"/>
          </a:xfrm>
        </p:spPr>
        <p:txBody>
          <a:bodyPr>
            <a:normAutofit/>
          </a:bodyPr>
          <a:lstStyle/>
          <a:p>
            <a:r>
              <a:rPr lang="en-US" sz="1600" spc="600" dirty="0" smtClean="0">
                <a:solidFill>
                  <a:schemeClr val="tx1">
                    <a:lumMod val="85000"/>
                    <a:alpha val="82000"/>
                  </a:schemeClr>
                </a:solidFill>
                <a:effectLst/>
                <a:latin typeface="Tw Cen MT" pitchFamily="34" charset="0"/>
              </a:rPr>
              <a:t>PHYLOGENETICS</a:t>
            </a:r>
            <a:r>
              <a:rPr lang="en-US" sz="1600" spc="600" dirty="0" smtClean="0">
                <a:solidFill>
                  <a:schemeClr val="bg2">
                    <a:lumMod val="50000"/>
                    <a:lumOff val="50000"/>
                    <a:alpha val="82000"/>
                  </a:schemeClr>
                </a:solidFill>
                <a:effectLst/>
                <a:latin typeface="Tw Cen MT" pitchFamily="34" charset="0"/>
              </a:rPr>
              <a:t>      </a:t>
            </a:r>
            <a:r>
              <a:rPr lang="en-US" sz="1600" spc="600" dirty="0" smtClean="0">
                <a:solidFill>
                  <a:schemeClr val="tx1">
                    <a:lumMod val="85000"/>
                    <a:alpha val="82000"/>
                  </a:schemeClr>
                </a:solidFill>
                <a:effectLst/>
                <a:latin typeface="Tw Cen MT" pitchFamily="34" charset="0"/>
              </a:rPr>
              <a:t>DATA</a:t>
            </a:r>
            <a:r>
              <a:rPr lang="en-US" sz="1600" spc="600" dirty="0" smtClean="0">
                <a:solidFill>
                  <a:schemeClr val="bg2">
                    <a:lumMod val="50000"/>
                    <a:lumOff val="50000"/>
                    <a:alpha val="82000"/>
                  </a:schemeClr>
                </a:solidFill>
                <a:effectLst/>
                <a:latin typeface="Tw Cen MT" pitchFamily="34" charset="0"/>
              </a:rPr>
              <a:t> </a:t>
            </a:r>
            <a:r>
              <a:rPr lang="en-US" sz="1600" spc="600" dirty="0" smtClean="0">
                <a:solidFill>
                  <a:schemeClr val="tx1">
                    <a:lumMod val="85000"/>
                    <a:alpha val="82000"/>
                  </a:schemeClr>
                </a:solidFill>
                <a:effectLst/>
                <a:latin typeface="Tw Cen MT" pitchFamily="34" charset="0"/>
              </a:rPr>
              <a:t>INTERFACE</a:t>
            </a:r>
            <a:endParaRPr lang="en-US" sz="1600" spc="600" dirty="0">
              <a:solidFill>
                <a:schemeClr val="tx1">
                  <a:lumMod val="85000"/>
                  <a:alpha val="82000"/>
                </a:schemeClr>
              </a:solidFill>
              <a:effectLst/>
              <a:latin typeface="Tw Cen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16823"/>
            <a:ext cx="762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KEVIN FLORIAN		JOSHUA ROWE		ERICA WRIGHT</a:t>
            </a:r>
            <a:endParaRPr lang="en-US" sz="1400" spc="300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62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200" dirty="0" smtClean="0">
                <a:solidFill>
                  <a:schemeClr val="bg1">
                    <a:alpha val="30000"/>
                  </a:schemeClr>
                </a:solidFill>
                <a:latin typeface="Motor Oil 1937 M54" panose="020B0603050302020204" pitchFamily="34" charset="0"/>
              </a:rPr>
              <a:t>UPDATE</a:t>
            </a:r>
            <a:endParaRPr lang="en-US" sz="2000" spc="1200" dirty="0">
              <a:solidFill>
                <a:schemeClr val="bg1">
                  <a:alpha val="30000"/>
                </a:schemeClr>
              </a:solidFill>
              <a:latin typeface="Motor Oil 1937 M54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0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What We Are Building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71" y="2252894"/>
            <a:ext cx="8520056" cy="42655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useo Sans 500" panose="02000000000000000000" pitchFamily="50" charset="0"/>
              </a:rPr>
              <a:t>Phylogenetic data input program</a:t>
            </a:r>
            <a:r>
              <a:rPr lang="en-US" sz="2000" dirty="0" smtClean="0">
                <a:latin typeface="Museo Sans 500" panose="02000000000000000000" pitchFamily="50" charset="0"/>
              </a:rPr>
              <a:t>.</a:t>
            </a:r>
            <a:br>
              <a:rPr lang="en-US" sz="2000" dirty="0" smtClean="0">
                <a:latin typeface="Museo Sans 500" panose="02000000000000000000" pitchFamily="50" charset="0"/>
              </a:rPr>
            </a:br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Takes gathered data from user and translates it into NEXUS format</a:t>
            </a:r>
            <a:r>
              <a:rPr lang="en-US" sz="2000" dirty="0" smtClean="0">
                <a:latin typeface="Museo Sans 500" panose="02000000000000000000" pitchFamily="50" charset="0"/>
              </a:rPr>
              <a:t>.</a:t>
            </a:r>
            <a:br>
              <a:rPr lang="en-US" sz="2000" dirty="0" smtClean="0">
                <a:latin typeface="Museo Sans 500" panose="02000000000000000000" pitchFamily="50" charset="0"/>
              </a:rPr>
            </a:br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Also can autofill some selections for user to speed up data entry and serve to make entered data conform to what is required</a:t>
            </a:r>
            <a:r>
              <a:rPr lang="en-US" sz="2000" dirty="0" smtClean="0">
                <a:latin typeface="Museo Sans 500" panose="02000000000000000000" pitchFamily="50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Can take files from NEXUS and autofill data for user to modify and then translate back to NEXUS</a:t>
            </a:r>
            <a:r>
              <a:rPr lang="en-US" sz="2000" dirty="0" smtClean="0">
                <a:latin typeface="Museo Sans 500" panose="02000000000000000000" pitchFamily="50" charset="0"/>
              </a:rPr>
              <a:t>.</a:t>
            </a:r>
          </a:p>
          <a:p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Potentially, a subset of the phylogenetic analysis that PAUP encounters.</a:t>
            </a:r>
            <a:endParaRPr lang="en-US" sz="2000" dirty="0"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5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Technologies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19" y="2370585"/>
            <a:ext cx="8520056" cy="38778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Museo Sans 500" panose="02000000000000000000" pitchFamily="50" charset="0"/>
              </a:rPr>
              <a:t>C# - main </a:t>
            </a:r>
            <a:r>
              <a:rPr lang="en-US" sz="2000" dirty="0" err="1">
                <a:latin typeface="Museo Sans 500" panose="02000000000000000000" pitchFamily="50" charset="0"/>
              </a:rPr>
              <a:t>langauge</a:t>
            </a:r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Platform – </a:t>
            </a:r>
            <a:r>
              <a:rPr lang="en-US" sz="2000" dirty="0" err="1">
                <a:latin typeface="Museo Sans 500" panose="02000000000000000000" pitchFamily="50" charset="0"/>
              </a:rPr>
              <a:t>Xamarian</a:t>
            </a:r>
            <a:r>
              <a:rPr lang="en-US" sz="2000" dirty="0">
                <a:latin typeface="Museo Sans 500" panose="02000000000000000000" pitchFamily="50" charset="0"/>
              </a:rPr>
              <a:t> cross platform (Windows, OS X, iOS, Android)</a:t>
            </a:r>
          </a:p>
          <a:p>
            <a:r>
              <a:rPr lang="en-US" sz="2000" dirty="0">
                <a:latin typeface="Museo Sans 500" panose="02000000000000000000" pitchFamily="50" charset="0"/>
              </a:rPr>
              <a:t>.NET </a:t>
            </a:r>
            <a:r>
              <a:rPr lang="en-US" sz="2000" dirty="0" smtClean="0">
                <a:latin typeface="Museo Sans 500" panose="02000000000000000000" pitchFamily="50" charset="0"/>
              </a:rPr>
              <a:t>(Mono </a:t>
            </a:r>
            <a:r>
              <a:rPr lang="en-US" sz="2000" dirty="0">
                <a:latin typeface="Museo Sans 500" panose="02000000000000000000" pitchFamily="50" charset="0"/>
              </a:rPr>
              <a:t>open source)</a:t>
            </a:r>
          </a:p>
          <a:p>
            <a:r>
              <a:rPr lang="en-US" sz="2000" dirty="0" err="1">
                <a:latin typeface="Museo Sans 500" panose="02000000000000000000" pitchFamily="50" charset="0"/>
              </a:rPr>
              <a:t>PhyloXML</a:t>
            </a:r>
            <a:r>
              <a:rPr lang="en-US" sz="2000" dirty="0">
                <a:latin typeface="Museo Sans 500" panose="02000000000000000000" pitchFamily="50" charset="0"/>
              </a:rPr>
              <a:t> – to store data in a well represented phylogenetic format</a:t>
            </a:r>
          </a:p>
          <a:p>
            <a:r>
              <a:rPr lang="en-US" sz="2000" dirty="0">
                <a:latin typeface="Museo Sans 500" panose="02000000000000000000" pitchFamily="50" charset="0"/>
              </a:rPr>
              <a:t>Graphing libraries such as </a:t>
            </a:r>
            <a:r>
              <a:rPr lang="en-US" sz="2000" dirty="0" smtClean="0">
                <a:latin typeface="Museo Sans 500" panose="02000000000000000000" pitchFamily="50" charset="0"/>
              </a:rPr>
              <a:t>D3</a:t>
            </a:r>
            <a:br>
              <a:rPr lang="en-US" sz="2000" dirty="0" smtClean="0">
                <a:latin typeface="Museo Sans 500" panose="02000000000000000000" pitchFamily="50" charset="0"/>
              </a:rPr>
            </a:br>
            <a:endParaRPr lang="en-US" sz="2000" dirty="0">
              <a:latin typeface="Museo Sans 500" panose="02000000000000000000" pitchFamily="50" charset="0"/>
            </a:endParaRPr>
          </a:p>
          <a:p>
            <a:pPr marL="0" indent="0">
              <a:buNone/>
            </a:pPr>
            <a:r>
              <a:rPr lang="en-US" sz="2000" dirty="0">
                <a:latin typeface="Museo Sans 500" panose="02000000000000000000" pitchFamily="50" charset="0"/>
              </a:rPr>
              <a:t>Tools:</a:t>
            </a:r>
          </a:p>
          <a:p>
            <a:r>
              <a:rPr lang="en-US" sz="2000" dirty="0">
                <a:latin typeface="Museo Sans 500" panose="02000000000000000000" pitchFamily="50" charset="0"/>
              </a:rPr>
              <a:t>Visual Studio / </a:t>
            </a:r>
            <a:r>
              <a:rPr lang="en-US" sz="2000" dirty="0" err="1">
                <a:latin typeface="Museo Sans 500" panose="02000000000000000000" pitchFamily="50" charset="0"/>
              </a:rPr>
              <a:t>Xamarian</a:t>
            </a:r>
            <a:r>
              <a:rPr lang="en-US" sz="2000" dirty="0">
                <a:latin typeface="Museo Sans 500" panose="02000000000000000000" pitchFamily="50" charset="0"/>
              </a:rPr>
              <a:t> Studio</a:t>
            </a:r>
          </a:p>
          <a:p>
            <a:r>
              <a:rPr lang="en-US" sz="2000" dirty="0">
                <a:latin typeface="Museo Sans 500" panose="02000000000000000000" pitchFamily="50" charset="0"/>
              </a:rPr>
              <a:t>Pivotal Tracker – Agile progress tracker / organizer</a:t>
            </a:r>
          </a:p>
          <a:p>
            <a:r>
              <a:rPr lang="en-US" sz="2000" dirty="0">
                <a:latin typeface="Museo Sans 500" panose="02000000000000000000" pitchFamily="50" charset="0"/>
              </a:rPr>
              <a:t>Slack – team communication</a:t>
            </a:r>
            <a:endParaRPr lang="en-US" sz="2000" dirty="0"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3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Structures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060004" cy="387781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Museo Sans 500" panose="02000000000000000000" pitchFamily="50" charset="0"/>
              </a:rPr>
              <a:t>Little to no traditional data structures (XML is stored in files). </a:t>
            </a:r>
            <a:endParaRPr lang="en-US" sz="2000" dirty="0" smtClean="0">
              <a:latin typeface="Museo Sans 500" panose="02000000000000000000" pitchFamily="50" charset="0"/>
            </a:endParaRPr>
          </a:p>
          <a:p>
            <a:pPr marL="0" indent="0">
              <a:buNone/>
            </a:pPr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 smtClean="0">
                <a:latin typeface="Museo Sans 500" panose="02000000000000000000" pitchFamily="50" charset="0"/>
              </a:rPr>
              <a:t>We </a:t>
            </a:r>
            <a:r>
              <a:rPr lang="en-US" sz="2000" dirty="0" smtClean="0">
                <a:latin typeface="Museo Sans 500" panose="02000000000000000000" pitchFamily="50" charset="0"/>
              </a:rPr>
              <a:t>might require lists or other simple containers when processing user input and other file input, but this is only an intermediate format. </a:t>
            </a:r>
            <a:r>
              <a:rPr lang="en-US" sz="2000" dirty="0" smtClean="0">
                <a:latin typeface="Museo Sans 500" panose="02000000000000000000" pitchFamily="50" charset="0"/>
              </a:rPr>
              <a:t/>
            </a:r>
            <a:br>
              <a:rPr lang="en-US" sz="2000" dirty="0" smtClean="0">
                <a:latin typeface="Museo Sans 500" panose="02000000000000000000" pitchFamily="50" charset="0"/>
              </a:rPr>
            </a:br>
            <a:r>
              <a:rPr lang="en-US" sz="1600" dirty="0" smtClean="0">
                <a:latin typeface="Museo Sans 500" panose="02000000000000000000" pitchFamily="50" charset="0"/>
              </a:rPr>
              <a:t>*</a:t>
            </a:r>
            <a:r>
              <a:rPr lang="en-US" sz="1600" dirty="0" smtClean="0">
                <a:latin typeface="Museo Sans 500" panose="02000000000000000000" pitchFamily="50" charset="0"/>
              </a:rPr>
              <a:t>We could instantly write to file, versus having some storage in the middle too</a:t>
            </a:r>
            <a:r>
              <a:rPr lang="en-US" sz="1600" dirty="0" smtClean="0">
                <a:latin typeface="Museo Sans 500" panose="02000000000000000000" pitchFamily="50" charset="0"/>
              </a:rPr>
              <a:t>*</a:t>
            </a:r>
            <a:r>
              <a:rPr lang="en-US" sz="2000" dirty="0" smtClean="0">
                <a:latin typeface="Museo Sans 500" panose="02000000000000000000" pitchFamily="50" charset="0"/>
              </a:rPr>
              <a:t/>
            </a:r>
            <a:br>
              <a:rPr lang="en-US" sz="2000" dirty="0" smtClean="0">
                <a:latin typeface="Museo Sans 500" panose="02000000000000000000" pitchFamily="50" charset="0"/>
              </a:rPr>
            </a:br>
            <a:endParaRPr lang="en-US" sz="2000" dirty="0" smtClean="0">
              <a:latin typeface="Museo Sans 500" panose="02000000000000000000" pitchFamily="50" charset="0"/>
            </a:endParaRPr>
          </a:p>
          <a:p>
            <a:r>
              <a:rPr lang="en-US" sz="2000" dirty="0" smtClean="0">
                <a:latin typeface="Museo Sans 500" panose="02000000000000000000" pitchFamily="50" charset="0"/>
              </a:rPr>
              <a:t>Data objects – mostly </a:t>
            </a:r>
            <a:r>
              <a:rPr lang="en-US" sz="2000" dirty="0" err="1" smtClean="0">
                <a:latin typeface="Museo Sans 500" panose="02000000000000000000" pitchFamily="50" charset="0"/>
              </a:rPr>
              <a:t>Xamarian</a:t>
            </a:r>
            <a:r>
              <a:rPr lang="en-US" sz="2000" dirty="0" smtClean="0">
                <a:latin typeface="Museo Sans 500" panose="02000000000000000000" pitchFamily="50" charset="0"/>
              </a:rPr>
              <a:t> and native C# classes. </a:t>
            </a:r>
            <a:endParaRPr lang="en-US" sz="2000" dirty="0"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6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17" y="0"/>
            <a:ext cx="5309083" cy="6870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19" y="609600"/>
            <a:ext cx="7756263" cy="1054250"/>
          </a:xfrm>
        </p:spPr>
        <p:txBody>
          <a:bodyPr/>
          <a:lstStyle/>
          <a:p>
            <a:r>
              <a:rPr lang="en-US" sz="4400" cap="small" dirty="0" smtClean="0"/>
              <a:t>Architecture</a:t>
            </a:r>
            <a:endParaRPr lang="en-US" sz="4400" cap="small" dirty="0"/>
          </a:p>
        </p:txBody>
      </p:sp>
    </p:spTree>
    <p:extLst>
      <p:ext uri="{BB962C8B-B14F-4D97-AF65-F5344CB8AC3E}">
        <p14:creationId xmlns:p14="http://schemas.microsoft.com/office/powerpoint/2010/main" val="89503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trike="sngStrike" cap="small" dirty="0" smtClean="0"/>
              <a:t>Procedural Design </a:t>
            </a:r>
            <a:r>
              <a:rPr lang="en-US" sz="3200" cap="small" dirty="0" smtClean="0"/>
              <a:t>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“User Stories”</a:t>
            </a:r>
            <a:endParaRPr lang="en-US" strike="sngStrike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Museo Sans 500" panose="02000000000000000000" pitchFamily="50" charset="0"/>
              </a:rPr>
              <a:t>Are used to provide enough detail to implement, but does not specify too much before actually </a:t>
            </a:r>
            <a:r>
              <a:rPr lang="en-US" sz="2000" dirty="0" smtClean="0">
                <a:latin typeface="Museo Sans 500" panose="02000000000000000000" pitchFamily="50" charset="0"/>
              </a:rPr>
              <a:t>coding</a:t>
            </a:r>
          </a:p>
          <a:p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Alludes to a dynamic approach when implementing that allows a solution to grow and change during development</a:t>
            </a:r>
            <a:r>
              <a:rPr lang="en-US" sz="2000" dirty="0" smtClean="0">
                <a:latin typeface="Museo Sans 500" panose="02000000000000000000" pitchFamily="50" charset="0"/>
              </a:rPr>
              <a:t>.</a:t>
            </a:r>
          </a:p>
          <a:p>
            <a:endParaRPr lang="en-US" sz="2000" dirty="0">
              <a:latin typeface="Museo Sans 500" panose="02000000000000000000" pitchFamily="50" charset="0"/>
            </a:endParaRPr>
          </a:p>
          <a:p>
            <a:r>
              <a:rPr lang="en-US" sz="2000" dirty="0">
                <a:latin typeface="Museo Sans 500" panose="02000000000000000000" pitchFamily="50" charset="0"/>
              </a:rPr>
              <a:t>It’s what Pivotal Tracker uses as the base of a unit of work!</a:t>
            </a:r>
          </a:p>
          <a:p>
            <a:pPr marL="0" indent="0">
              <a:buNone/>
            </a:pPr>
            <a:endParaRPr lang="en-US" dirty="0"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Our User Stories (So Far)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71" y="2294385"/>
            <a:ext cx="8605257" cy="38778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start and exit app. (No content at first)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see fields and dialogs to enter appropriate information.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enter information into program via fields / dialogs.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use prompted autofill information after entering initial info.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request loading information from file (NEXUS format)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output entered information to NEXUS for processing in </a:t>
            </a:r>
            <a:r>
              <a:rPr lang="en-US" dirty="0" err="1" smtClean="0">
                <a:latin typeface="Museo Sans 500" panose="02000000000000000000" pitchFamily="50" charset="0"/>
              </a:rPr>
              <a:t>phylo</a:t>
            </a:r>
            <a:r>
              <a:rPr lang="en-US" dirty="0" smtClean="0">
                <a:latin typeface="Museo Sans 500" panose="02000000000000000000" pitchFamily="50" charset="0"/>
              </a:rPr>
              <a:t>-analysis app.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output JPG, PNG, etc. of the Trees block.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output JPG, PNG, etc. of their entered information.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useo Sans 500" panose="02000000000000000000" pitchFamily="50" charset="0"/>
              </a:rPr>
              <a:t>User can see traditional menu options (undo, redo etc.)</a:t>
            </a:r>
            <a:endParaRPr lang="en-US" dirty="0"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8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4944335" cy="1200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6" y="0"/>
            <a:ext cx="4104163" cy="164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09" y="3429000"/>
            <a:ext cx="4491916" cy="1270837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65415326"/>
              </p:ext>
            </p:extLst>
          </p:nvPr>
        </p:nvGraphicFramePr>
        <p:xfrm>
          <a:off x="5334000" y="152400"/>
          <a:ext cx="2819400" cy="654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853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4944335" cy="1200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6" y="0"/>
            <a:ext cx="4104163" cy="164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09" y="3429000"/>
            <a:ext cx="4491916" cy="1270837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00997134"/>
              </p:ext>
            </p:extLst>
          </p:nvPr>
        </p:nvGraphicFramePr>
        <p:xfrm>
          <a:off x="5334000" y="152400"/>
          <a:ext cx="2819400" cy="654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088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276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Book Antiqua</vt:lpstr>
      <vt:lpstr>Tw Cen MT</vt:lpstr>
      <vt:lpstr>Agency FB</vt:lpstr>
      <vt:lpstr>Wingdings</vt:lpstr>
      <vt:lpstr>Museo Sans 500</vt:lpstr>
      <vt:lpstr>Futura Lt BT</vt:lpstr>
      <vt:lpstr>Museo 300</vt:lpstr>
      <vt:lpstr>Adobe Caslon Pro</vt:lpstr>
      <vt:lpstr>Motor Oil 1937 M54</vt:lpstr>
      <vt:lpstr>Hardcover</vt:lpstr>
      <vt:lpstr>Phylogen</vt:lpstr>
      <vt:lpstr>What We Are Building</vt:lpstr>
      <vt:lpstr>Technologies</vt:lpstr>
      <vt:lpstr>Structures</vt:lpstr>
      <vt:lpstr>Architecture</vt:lpstr>
      <vt:lpstr>Procedural Design   “User Stories”</vt:lpstr>
      <vt:lpstr>Our User Stories (So Far)</vt:lpstr>
      <vt:lpstr>PowerPoint Presentation</vt:lpstr>
      <vt:lpstr>PowerPoint Presentation</vt:lpstr>
    </vt:vector>
  </TitlesOfParts>
  <Company>Amatrol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Florian</dc:creator>
  <cp:lastModifiedBy>Kevin Florian</cp:lastModifiedBy>
  <cp:revision>51</cp:revision>
  <dcterms:created xsi:type="dcterms:W3CDTF">2015-09-01T15:49:35Z</dcterms:created>
  <dcterms:modified xsi:type="dcterms:W3CDTF">2015-12-02T01:13:45Z</dcterms:modified>
</cp:coreProperties>
</file>