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2" r:id="rId7"/>
    <p:sldId id="260" r:id="rId8"/>
    <p:sldId id="259" r:id="rId9"/>
    <p:sldId id="261" r:id="rId10"/>
    <p:sldId id="266" r:id="rId11"/>
  </p:sldIdLst>
  <p:sldSz cx="9144000" cy="6858000" type="screen4x3"/>
  <p:notesSz cx="6858000" cy="9144000"/>
  <p:embeddedFontLst>
    <p:embeddedFont>
      <p:font typeface="Futura Lt BT" panose="020B0402020204020303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Agency FB" panose="020B0503020202020204" pitchFamily="34" charset="0"/>
      <p:regular r:id="rId26"/>
      <p:bold r:id="rId27"/>
    </p:embeddedFont>
    <p:embeddedFont>
      <p:font typeface="Museo 300" panose="02000000000000000000" pitchFamily="50" charset="0"/>
      <p:regular r:id="rId28"/>
    </p:embeddedFont>
    <p:embeddedFont>
      <p:font typeface="Museo Sans 500" panose="02000000000000000000" pitchFamily="50" charset="0"/>
      <p:regular r:id="rId29"/>
      <p:italic r:id="rId30"/>
    </p:embeddedFont>
    <p:embeddedFont>
      <p:font typeface="Adobe Caslon Pro" panose="0205050205050A020403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18444-5990-4EF5-8D77-49BE5ED265BA}">
          <p14:sldIdLst>
            <p14:sldId id="256"/>
            <p14:sldId id="258"/>
            <p14:sldId id="257"/>
            <p14:sldId id="265"/>
            <p14:sldId id="264"/>
            <p14:sldId id="262"/>
            <p14:sldId id="260"/>
            <p14:sldId id="259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5" autoAdjust="0"/>
    <p:restoredTop sz="94643" autoAdjust="0"/>
  </p:normalViewPr>
  <p:slideViewPr>
    <p:cSldViewPr>
      <p:cViewPr>
        <p:scale>
          <a:sx n="66" d="100"/>
          <a:sy n="66" d="100"/>
        </p:scale>
        <p:origin x="1148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0A9A7-FEA5-4816-BBE5-AB89752B73DF}" type="doc">
      <dgm:prSet loTypeId="urn:microsoft.com/office/officeart/2005/8/layout/process2" loCatId="process" qsTypeId="urn:microsoft.com/office/officeart/2005/8/quickstyle/simple4" qsCatId="simple" csTypeId="urn:microsoft.com/office/officeart/2005/8/colors/accent2_4" csCatId="accent2" phldr="1"/>
      <dgm:spPr/>
    </dgm:pt>
    <dgm:pt modelId="{FA9E5276-79E1-4E67-B972-B451DA3C68A2}">
      <dgm:prSet phldrT="[Text]"/>
      <dgm:spPr/>
      <dgm:t>
        <a:bodyPr/>
        <a:lstStyle/>
        <a:p>
          <a:r>
            <a:rPr lang="en-US" smtClean="0">
              <a:latin typeface="Museo 300" panose="02000000000000000000" pitchFamily="50" charset="0"/>
            </a:rPr>
            <a:t>NEXUS</a:t>
          </a:r>
          <a:endParaRPr lang="en-US" dirty="0">
            <a:latin typeface="Museo 300" panose="02000000000000000000" pitchFamily="50" charset="0"/>
          </a:endParaRPr>
        </a:p>
      </dgm:t>
    </dgm:pt>
    <dgm:pt modelId="{54FC4E49-C59C-47F4-8216-676EE10EDF05}" type="par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C522E5D0-747F-486B-AD66-2D54935631F7}" type="sibTrans" cxnId="{DD31FCCE-C46E-4ECF-A026-6A872E3DEC3F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49E54891-788A-46CC-B03C-26AB2D127300}">
      <dgm:prSet phldrT="[Text]"/>
      <dgm:spPr/>
      <dgm:t>
        <a:bodyPr/>
        <a:lstStyle/>
        <a:p>
          <a:r>
            <a:rPr lang="en-US" smtClean="0">
              <a:latin typeface="Museo 300" panose="02000000000000000000" pitchFamily="50" charset="0"/>
            </a:rPr>
            <a:t>PhyloXML</a:t>
          </a:r>
          <a:endParaRPr lang="en-US" dirty="0">
            <a:latin typeface="Museo 300" panose="02000000000000000000" pitchFamily="50" charset="0"/>
          </a:endParaRPr>
        </a:p>
      </dgm:t>
    </dgm:pt>
    <dgm:pt modelId="{BB7B4AD5-AD47-406A-AA76-F6A330ECE418}" type="par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B7CECE66-F10D-4F3B-922F-E904F9AA8FEB}" type="sibTrans" cxnId="{8AD120FA-F8D7-441D-AE42-CA5A3B4BF1CC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618EDDE8-D88D-42A6-A765-86BFE5628611}">
      <dgm:prSet phldrT="[Text]"/>
      <dgm:spPr/>
      <dgm:t>
        <a:bodyPr/>
        <a:lstStyle/>
        <a:p>
          <a:r>
            <a:rPr lang="en-US" dirty="0" smtClean="0">
              <a:latin typeface="Museo 300" panose="02000000000000000000" pitchFamily="50" charset="0"/>
            </a:rPr>
            <a:t>XAML</a:t>
          </a:r>
          <a:endParaRPr lang="en-US" dirty="0">
            <a:latin typeface="Museo 300" panose="02000000000000000000" pitchFamily="50" charset="0"/>
          </a:endParaRPr>
        </a:p>
      </dgm:t>
    </dgm:pt>
    <dgm:pt modelId="{BB96D52E-8532-4B41-8204-ABF76B6CA9BE}" type="par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44CC33CC-CA2B-43AE-B607-5A2913098C4C}" type="sibTrans" cxnId="{CC709B96-7360-49E4-BD6D-30B15B3715BE}">
      <dgm:prSet/>
      <dgm:spPr/>
      <dgm:t>
        <a:bodyPr/>
        <a:lstStyle/>
        <a:p>
          <a:endParaRPr lang="en-US">
            <a:solidFill>
              <a:schemeClr val="tx1"/>
            </a:solidFill>
            <a:latin typeface="Museo 300" panose="02000000000000000000" pitchFamily="50" charset="0"/>
          </a:endParaRPr>
        </a:p>
      </dgm:t>
    </dgm:pt>
    <dgm:pt modelId="{CA32B566-B83C-4A71-9825-08DD761FA7E5}" type="pres">
      <dgm:prSet presAssocID="{B780A9A7-FEA5-4816-BBE5-AB89752B73DF}" presName="linearFlow" presStyleCnt="0">
        <dgm:presLayoutVars>
          <dgm:resizeHandles val="exact"/>
        </dgm:presLayoutVars>
      </dgm:prSet>
      <dgm:spPr/>
    </dgm:pt>
    <dgm:pt modelId="{A8C1489A-8F95-41D7-86A8-B4071BC5A9CE}" type="pres">
      <dgm:prSet presAssocID="{FA9E5276-79E1-4E67-B972-B451DA3C68A2}" presName="node" presStyleLbl="node1" presStyleIdx="0" presStyleCnt="3">
        <dgm:presLayoutVars>
          <dgm:bulletEnabled val="1"/>
        </dgm:presLayoutVars>
      </dgm:prSet>
      <dgm:spPr/>
    </dgm:pt>
    <dgm:pt modelId="{135471F2-8841-4C10-80EC-58FA49BBCFD9}" type="pres">
      <dgm:prSet presAssocID="{C522E5D0-747F-486B-AD66-2D54935631F7}" presName="sibTrans" presStyleLbl="sibTrans2D1" presStyleIdx="0" presStyleCnt="2"/>
      <dgm:spPr/>
    </dgm:pt>
    <dgm:pt modelId="{130924A6-AF55-40E7-9755-A1B885CBF875}" type="pres">
      <dgm:prSet presAssocID="{C522E5D0-747F-486B-AD66-2D54935631F7}" presName="connectorText" presStyleLbl="sibTrans2D1" presStyleIdx="0" presStyleCnt="2"/>
      <dgm:spPr/>
    </dgm:pt>
    <dgm:pt modelId="{231D4D06-07E9-41C6-8B4B-C7678FA28800}" type="pres">
      <dgm:prSet presAssocID="{49E54891-788A-46CC-B03C-26AB2D127300}" presName="node" presStyleLbl="node1" presStyleIdx="1" presStyleCnt="3">
        <dgm:presLayoutVars>
          <dgm:bulletEnabled val="1"/>
        </dgm:presLayoutVars>
      </dgm:prSet>
      <dgm:spPr/>
    </dgm:pt>
    <dgm:pt modelId="{0CFBB250-0699-4D68-8D28-4E4E07B61D6F}" type="pres">
      <dgm:prSet presAssocID="{B7CECE66-F10D-4F3B-922F-E904F9AA8FEB}" presName="sibTrans" presStyleLbl="sibTrans2D1" presStyleIdx="1" presStyleCnt="2"/>
      <dgm:spPr/>
    </dgm:pt>
    <dgm:pt modelId="{F356A021-5860-4EBC-8677-F62BE9859C4E}" type="pres">
      <dgm:prSet presAssocID="{B7CECE66-F10D-4F3B-922F-E904F9AA8FEB}" presName="connectorText" presStyleLbl="sibTrans2D1" presStyleIdx="1" presStyleCnt="2"/>
      <dgm:spPr/>
    </dgm:pt>
    <dgm:pt modelId="{2BA88301-7B44-459B-A8C0-A59C310BA8A6}" type="pres">
      <dgm:prSet presAssocID="{618EDDE8-D88D-42A6-A765-86BFE5628611}" presName="node" presStyleLbl="node1" presStyleIdx="2" presStyleCnt="3">
        <dgm:presLayoutVars>
          <dgm:bulletEnabled val="1"/>
        </dgm:presLayoutVars>
      </dgm:prSet>
      <dgm:spPr/>
    </dgm:pt>
  </dgm:ptLst>
  <dgm:cxnLst>
    <dgm:cxn modelId="{8AD120FA-F8D7-441D-AE42-CA5A3B4BF1CC}" srcId="{B780A9A7-FEA5-4816-BBE5-AB89752B73DF}" destId="{49E54891-788A-46CC-B03C-26AB2D127300}" srcOrd="1" destOrd="0" parTransId="{BB7B4AD5-AD47-406A-AA76-F6A330ECE418}" sibTransId="{B7CECE66-F10D-4F3B-922F-E904F9AA8FEB}"/>
    <dgm:cxn modelId="{1748F432-1BCF-4258-AB07-3ADD16B1D285}" type="presOf" srcId="{C522E5D0-747F-486B-AD66-2D54935631F7}" destId="{135471F2-8841-4C10-80EC-58FA49BBCFD9}" srcOrd="0" destOrd="0" presId="urn:microsoft.com/office/officeart/2005/8/layout/process2"/>
    <dgm:cxn modelId="{0B461E11-DE76-43A3-9CDF-2C0537EC2C18}" type="presOf" srcId="{B780A9A7-FEA5-4816-BBE5-AB89752B73DF}" destId="{CA32B566-B83C-4A71-9825-08DD761FA7E5}" srcOrd="0" destOrd="0" presId="urn:microsoft.com/office/officeart/2005/8/layout/process2"/>
    <dgm:cxn modelId="{DD31FCCE-C46E-4ECF-A026-6A872E3DEC3F}" srcId="{B780A9A7-FEA5-4816-BBE5-AB89752B73DF}" destId="{FA9E5276-79E1-4E67-B972-B451DA3C68A2}" srcOrd="0" destOrd="0" parTransId="{54FC4E49-C59C-47F4-8216-676EE10EDF05}" sibTransId="{C522E5D0-747F-486B-AD66-2D54935631F7}"/>
    <dgm:cxn modelId="{C802DB7A-2A15-44B6-A514-0A17143B3694}" type="presOf" srcId="{B7CECE66-F10D-4F3B-922F-E904F9AA8FEB}" destId="{F356A021-5860-4EBC-8677-F62BE9859C4E}" srcOrd="1" destOrd="0" presId="urn:microsoft.com/office/officeart/2005/8/layout/process2"/>
    <dgm:cxn modelId="{7879B5B1-72A4-450A-9703-BB2CC4FE5D3E}" type="presOf" srcId="{618EDDE8-D88D-42A6-A765-86BFE5628611}" destId="{2BA88301-7B44-459B-A8C0-A59C310BA8A6}" srcOrd="0" destOrd="0" presId="urn:microsoft.com/office/officeart/2005/8/layout/process2"/>
    <dgm:cxn modelId="{CC709B96-7360-49E4-BD6D-30B15B3715BE}" srcId="{B780A9A7-FEA5-4816-BBE5-AB89752B73DF}" destId="{618EDDE8-D88D-42A6-A765-86BFE5628611}" srcOrd="2" destOrd="0" parTransId="{BB96D52E-8532-4B41-8204-ABF76B6CA9BE}" sibTransId="{44CC33CC-CA2B-43AE-B607-5A2913098C4C}"/>
    <dgm:cxn modelId="{77560DF3-E027-45EC-B718-59E531916D9A}" type="presOf" srcId="{C522E5D0-747F-486B-AD66-2D54935631F7}" destId="{130924A6-AF55-40E7-9755-A1B885CBF875}" srcOrd="1" destOrd="0" presId="urn:microsoft.com/office/officeart/2005/8/layout/process2"/>
    <dgm:cxn modelId="{E2B8320A-A839-45B1-9D4F-9A85F8EED831}" type="presOf" srcId="{49E54891-788A-46CC-B03C-26AB2D127300}" destId="{231D4D06-07E9-41C6-8B4B-C7678FA28800}" srcOrd="0" destOrd="0" presId="urn:microsoft.com/office/officeart/2005/8/layout/process2"/>
    <dgm:cxn modelId="{1CAA0499-4575-49CE-AAB0-5A1C427841E7}" type="presOf" srcId="{FA9E5276-79E1-4E67-B972-B451DA3C68A2}" destId="{A8C1489A-8F95-41D7-86A8-B4071BC5A9CE}" srcOrd="0" destOrd="0" presId="urn:microsoft.com/office/officeart/2005/8/layout/process2"/>
    <dgm:cxn modelId="{70E7D739-CAB8-4A16-B403-D215691BDD07}" type="presOf" srcId="{B7CECE66-F10D-4F3B-922F-E904F9AA8FEB}" destId="{0CFBB250-0699-4D68-8D28-4E4E07B61D6F}" srcOrd="0" destOrd="0" presId="urn:microsoft.com/office/officeart/2005/8/layout/process2"/>
    <dgm:cxn modelId="{7C6A5960-3DC6-4EA6-B2CD-BECFD455E6ED}" type="presParOf" srcId="{CA32B566-B83C-4A71-9825-08DD761FA7E5}" destId="{A8C1489A-8F95-41D7-86A8-B4071BC5A9CE}" srcOrd="0" destOrd="0" presId="urn:microsoft.com/office/officeart/2005/8/layout/process2"/>
    <dgm:cxn modelId="{F920057F-7657-4E1F-B790-42F381E2A522}" type="presParOf" srcId="{CA32B566-B83C-4A71-9825-08DD761FA7E5}" destId="{135471F2-8841-4C10-80EC-58FA49BBCFD9}" srcOrd="1" destOrd="0" presId="urn:microsoft.com/office/officeart/2005/8/layout/process2"/>
    <dgm:cxn modelId="{6760424C-C869-4F03-B5D8-9DE1B03F5F24}" type="presParOf" srcId="{135471F2-8841-4C10-80EC-58FA49BBCFD9}" destId="{130924A6-AF55-40E7-9755-A1B885CBF875}" srcOrd="0" destOrd="0" presId="urn:microsoft.com/office/officeart/2005/8/layout/process2"/>
    <dgm:cxn modelId="{6EC13EF2-2C62-4AC4-A7D1-B16106211997}" type="presParOf" srcId="{CA32B566-B83C-4A71-9825-08DD761FA7E5}" destId="{231D4D06-07E9-41C6-8B4B-C7678FA28800}" srcOrd="2" destOrd="0" presId="urn:microsoft.com/office/officeart/2005/8/layout/process2"/>
    <dgm:cxn modelId="{48A3AC51-4B53-4CFE-98F2-02FB728F8A99}" type="presParOf" srcId="{CA32B566-B83C-4A71-9825-08DD761FA7E5}" destId="{0CFBB250-0699-4D68-8D28-4E4E07B61D6F}" srcOrd="3" destOrd="0" presId="urn:microsoft.com/office/officeart/2005/8/layout/process2"/>
    <dgm:cxn modelId="{27AC6FB1-A453-40BC-88FC-491217C5D770}" type="presParOf" srcId="{0CFBB250-0699-4D68-8D28-4E4E07B61D6F}" destId="{F356A021-5860-4EBC-8677-F62BE9859C4E}" srcOrd="0" destOrd="0" presId="urn:microsoft.com/office/officeart/2005/8/layout/process2"/>
    <dgm:cxn modelId="{13417E6B-6E82-482F-AE63-921E819733D8}" type="presParOf" srcId="{CA32B566-B83C-4A71-9825-08DD761FA7E5}" destId="{2BA88301-7B44-459B-A8C0-A59C310BA8A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1489A-8F95-41D7-86A8-B4071BC5A9CE}">
      <dsp:nvSpPr>
        <dsp:cNvPr id="0" name=""/>
        <dsp:cNvSpPr/>
      </dsp:nvSpPr>
      <dsp:spPr>
        <a:xfrm>
          <a:off x="495300" y="0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Museo 300" panose="02000000000000000000" pitchFamily="50" charset="0"/>
            </a:rPr>
            <a:t>NEXUS</a:t>
          </a:r>
          <a:endParaRPr lang="en-US" sz="2700" kern="1200" dirty="0">
            <a:latin typeface="Museo 300" panose="02000000000000000000" pitchFamily="50" charset="0"/>
          </a:endParaRPr>
        </a:p>
      </dsp:txBody>
      <dsp:txXfrm>
        <a:off x="525058" y="29758"/>
        <a:ext cx="1769284" cy="956484"/>
      </dsp:txXfrm>
    </dsp:sp>
    <dsp:sp modelId="{135471F2-8841-4C10-80EC-58FA49BBCFD9}">
      <dsp:nvSpPr>
        <dsp:cNvPr id="0" name=""/>
        <dsp:cNvSpPr/>
      </dsp:nvSpPr>
      <dsp:spPr>
        <a:xfrm rot="5400000">
          <a:off x="12192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chemeClr val="tx1"/>
            </a:solidFill>
            <a:latin typeface="Museo 300" panose="02000000000000000000" pitchFamily="50" charset="0"/>
          </a:endParaRPr>
        </a:p>
      </dsp:txBody>
      <dsp:txXfrm rot="-5400000">
        <a:off x="1272540" y="1079499"/>
        <a:ext cx="274320" cy="266699"/>
      </dsp:txXfrm>
    </dsp:sp>
    <dsp:sp modelId="{231D4D06-07E9-41C6-8B4B-C7678FA28800}">
      <dsp:nvSpPr>
        <dsp:cNvPr id="0" name=""/>
        <dsp:cNvSpPr/>
      </dsp:nvSpPr>
      <dsp:spPr>
        <a:xfrm>
          <a:off x="495300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70712"/>
                <a:satOff val="8781"/>
                <a:lumOff val="2447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70712"/>
                <a:satOff val="8781"/>
                <a:lumOff val="2447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Museo 300" panose="02000000000000000000" pitchFamily="50" charset="0"/>
            </a:rPr>
            <a:t>PhyloXML</a:t>
          </a:r>
          <a:endParaRPr lang="en-US" sz="2700" kern="1200" dirty="0">
            <a:latin typeface="Museo 300" panose="02000000000000000000" pitchFamily="50" charset="0"/>
          </a:endParaRPr>
        </a:p>
      </dsp:txBody>
      <dsp:txXfrm>
        <a:off x="525058" y="1553757"/>
        <a:ext cx="1769284" cy="956484"/>
      </dsp:txXfrm>
    </dsp:sp>
    <dsp:sp modelId="{0CFBB250-0699-4D68-8D28-4E4E07B61D6F}">
      <dsp:nvSpPr>
        <dsp:cNvPr id="0" name=""/>
        <dsp:cNvSpPr/>
      </dsp:nvSpPr>
      <dsp:spPr>
        <a:xfrm rot="5400000">
          <a:off x="12191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99836"/>
                <a:satOff val="513"/>
                <a:lumOff val="19363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90000"/>
                <a:hueOff val="99836"/>
                <a:satOff val="513"/>
                <a:lumOff val="19363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chemeClr val="tx1"/>
            </a:solidFill>
            <a:latin typeface="Museo 300" panose="02000000000000000000" pitchFamily="50" charset="0"/>
          </a:endParaRPr>
        </a:p>
      </dsp:txBody>
      <dsp:txXfrm rot="-5400000">
        <a:off x="1272539" y="2603499"/>
        <a:ext cx="274320" cy="266700"/>
      </dsp:txXfrm>
    </dsp:sp>
    <dsp:sp modelId="{2BA88301-7B44-459B-A8C0-A59C310BA8A6}">
      <dsp:nvSpPr>
        <dsp:cNvPr id="0" name=""/>
        <dsp:cNvSpPr/>
      </dsp:nvSpPr>
      <dsp:spPr>
        <a:xfrm>
          <a:off x="495300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70712"/>
                <a:satOff val="8781"/>
                <a:lumOff val="24479"/>
                <a:alphaOff val="0"/>
                <a:tint val="94000"/>
                <a:satMod val="180000"/>
                <a:lumMod val="98000"/>
              </a:schemeClr>
            </a:gs>
            <a:gs pos="100000">
              <a:schemeClr val="accent2">
                <a:shade val="50000"/>
                <a:hueOff val="70712"/>
                <a:satOff val="8781"/>
                <a:lumOff val="24479"/>
                <a:alphaOff val="0"/>
                <a:satMod val="130000"/>
              </a:schemeClr>
            </a:gs>
          </a:gsLst>
          <a:lin ang="5160000" scaled="0"/>
        </a:gradFill>
        <a:ln>
          <a:noFill/>
        </a:ln>
        <a:effectLst>
          <a:outerShdw blurRad="50800" dist="25400" dir="5400000" rotWithShape="0">
            <a:srgbClr val="000000">
              <a:alpha val="46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Museo 300" panose="02000000000000000000" pitchFamily="50" charset="0"/>
            </a:rPr>
            <a:t>XAML</a:t>
          </a:r>
          <a:endParaRPr lang="en-US" sz="2700" kern="1200" dirty="0">
            <a:latin typeface="Museo 300" panose="02000000000000000000" pitchFamily="50" charset="0"/>
          </a:endParaRPr>
        </a:p>
      </dsp:txBody>
      <dsp:txXfrm>
        <a:off x="525058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3BA4-9DC5-44CD-8987-CCB84D4FBE38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9F2F-B5DE-4E6F-BBD5-69F6EF68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69F2F-B5DE-4E6F-BBD5-69F6EF680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971800"/>
            <a:ext cx="6779110" cy="923330"/>
            <a:chOff x="1172584" y="146572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46572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5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94101" y="3011531"/>
            <a:ext cx="6779110" cy="769441"/>
            <a:chOff x="1172584" y="1505460"/>
            <a:chExt cx="6779110" cy="769441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70768" y="150546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4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14"/>
          <p:cNvSpPr/>
          <p:nvPr userDrawn="1"/>
        </p:nvSpPr>
        <p:spPr>
          <a:xfrm flipH="1">
            <a:off x="366750" y="378904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Diagonal Corner Rectangle 15"/>
          <p:cNvSpPr/>
          <p:nvPr userDrawn="1"/>
        </p:nvSpPr>
        <p:spPr>
          <a:xfrm>
            <a:off x="4585763" y="379811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4572000" y="3618923"/>
            <a:ext cx="4197350" cy="2718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376237" y="619126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4594966" y="621065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nip Diagonal Corner Rectangle 25"/>
          <p:cNvSpPr/>
          <p:nvPr userDrawn="1"/>
        </p:nvSpPr>
        <p:spPr>
          <a:xfrm>
            <a:off x="366543" y="3492056"/>
            <a:ext cx="4184328" cy="2984408"/>
          </a:xfrm>
          <a:prstGeom prst="snip2DiagRect">
            <a:avLst/>
          </a:prstGeom>
          <a:blipFill dpi="0" rotWithShape="1">
            <a:blip r:embed="rId3">
              <a:alphaModFix amt="45000"/>
              <a:duotone>
                <a:schemeClr val="dk1">
                  <a:shade val="50000"/>
                  <a:satMod val="340000"/>
                  <a:lumMod val="40000"/>
                </a:schemeClr>
                <a:schemeClr val="dk1">
                  <a:tint val="92000"/>
                  <a:shade val="94000"/>
                  <a:hueMod val="110000"/>
                  <a:satMod val="236000"/>
                  <a:lum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69680" y="3722752"/>
            <a:ext cx="4168775" cy="2514600"/>
          </a:xfrm>
        </p:spPr>
        <p:txBody>
          <a:bodyPr/>
          <a:lstStyle>
            <a:lvl1pPr marL="365760" indent="-365760">
              <a:buFont typeface="Wingdings" pitchFamily="2" charset="2"/>
              <a:buChar char="v"/>
              <a:defRPr>
                <a:latin typeface="Tw Cen MT" pitchFamily="34" charset="0"/>
              </a:defRPr>
            </a:lvl1pPr>
            <a:lvl2pPr marL="777240" indent="-365760">
              <a:buFont typeface="Wingdings" pitchFamily="2" charset="2"/>
              <a:buChar char="§"/>
              <a:defRPr>
                <a:latin typeface="Tw Cen MT" pitchFamily="34" charset="0"/>
              </a:defRPr>
            </a:lvl2pPr>
            <a:lvl3pPr marL="1143000" indent="-365760">
              <a:buFont typeface="Wingdings" pitchFamily="2" charset="2"/>
              <a:buChar char="§"/>
              <a:defRPr>
                <a:latin typeface="Tw Cen MT" pitchFamily="34" charset="0"/>
              </a:defRPr>
            </a:lvl3pPr>
            <a:lvl4pPr marL="1508760" indent="-320040">
              <a:buFont typeface="Wingdings" pitchFamily="2" charset="2"/>
              <a:buChar char="§"/>
              <a:defRPr>
                <a:latin typeface="Tw Cen MT" pitchFamily="34" charset="0"/>
              </a:defRPr>
            </a:lvl4pPr>
            <a:lvl5pPr marL="1828800" indent="-320040">
              <a:buFont typeface="Wingdings" pitchFamily="2" charset="2"/>
              <a:buChar char="§"/>
              <a:defRPr>
                <a:latin typeface="Tw Cen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472698"/>
            <a:ext cx="7199312" cy="515252"/>
          </a:xfrm>
        </p:spPr>
        <p:txBody>
          <a:bodyPr>
            <a:noAutofit/>
          </a:bodyPr>
          <a:lstStyle>
            <a:lvl1pPr marL="0" indent="0">
              <a:buNone/>
              <a:defRPr sz="3600" cap="small" spc="300" baseline="0">
                <a:solidFill>
                  <a:schemeClr val="accent1">
                    <a:lumMod val="60000"/>
                    <a:lumOff val="40000"/>
                    <a:alpha val="78000"/>
                  </a:schemeClr>
                </a:solidFill>
                <a:effectLst>
                  <a:outerShdw blurRad="101600" dist="63500" dir="5400000" sx="113000" sy="113000" algn="tl" rotWithShape="0">
                    <a:prstClr val="black">
                      <a:alpha val="34000"/>
                    </a:prstClr>
                  </a:outerShdw>
                </a:effectLst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CoverOverl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1000" y="37207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rPr>
              <a:t></a:t>
            </a:r>
            <a:endParaRPr lang="en-US" sz="5400" dirty="0">
              <a:ln w="3175">
                <a:solidFill>
                  <a:schemeClr val="tx2">
                    <a:alpha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34925" dist="12700" dir="14400000" algn="ctr" rotWithShape="0">
                  <a:srgbClr val="000000">
                    <a:alpha val="21000"/>
                  </a:srgbClr>
                </a:outerShdw>
              </a:effectLst>
              <a:latin typeface="Wingdings" pitchFamily="2" charset="2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95420" y="1295400"/>
            <a:ext cx="4343400" cy="513254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latin typeface="Museo Sans 500" panose="02000000000000000000" pitchFamily="50" charset="0"/>
              </a:defRPr>
            </a:lvl1pPr>
            <a:lvl2pPr marL="77724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2000">
                <a:latin typeface="Museo Sans 500" panose="02000000000000000000" pitchFamily="50" charset="0"/>
              </a:defRPr>
            </a:lvl2pPr>
            <a:lvl3pPr marL="1143000" indent="-36576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Museo Sans 500" panose="02000000000000000000" pitchFamily="50" charset="0"/>
              </a:defRPr>
            </a:lvl3pPr>
            <a:lvl4pPr marL="150876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600">
                <a:latin typeface="Museo Sans 500" panose="02000000000000000000" pitchFamily="50" charset="0"/>
              </a:defRPr>
            </a:lvl4pPr>
            <a:lvl5pPr marL="1828800" indent="-320040">
              <a:lnSpc>
                <a:spcPct val="120000"/>
              </a:lnSpc>
              <a:buFont typeface="Wingdings" panose="05000000000000000000" pitchFamily="2" charset="2"/>
              <a:buChar char="§"/>
              <a:defRPr sz="1400">
                <a:latin typeface="Museo Sans 5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4784661" y="1304772"/>
            <a:ext cx="3946919" cy="51144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9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6" r:id="rId2"/>
    <p:sldLayoutId id="2147483757" r:id="rId3"/>
    <p:sldLayoutId id="2147483758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duotone>
              <a:schemeClr val="bg2">
                <a:shade val="50000"/>
                <a:satMod val="340000"/>
                <a:lumMod val="40000"/>
              </a:schemeClr>
              <a:schemeClr val="bg2">
                <a:tint val="92000"/>
                <a:shade val="94000"/>
                <a:hueMod val="110000"/>
                <a:satMod val="236000"/>
                <a:lum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82" y="2474076"/>
            <a:ext cx="6777318" cy="1075425"/>
          </a:xfrm>
        </p:spPr>
        <p:txBody>
          <a:bodyPr/>
          <a:lstStyle/>
          <a:p>
            <a:r>
              <a:rPr lang="en-US" sz="4800" cap="small" spc="1500" dirty="0" smtClean="0">
                <a:latin typeface="Adobe Caslon Pro" pitchFamily="18" charset="0"/>
              </a:rPr>
              <a:t>Phylogen</a:t>
            </a:r>
            <a:endParaRPr lang="en-US" sz="4800" cap="small" spc="1500" dirty="0">
              <a:latin typeface="Adobe Caslon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668" y="3429000"/>
            <a:ext cx="7744968" cy="614276"/>
          </a:xfrm>
        </p:spPr>
        <p:txBody>
          <a:bodyPr>
            <a:normAutofit/>
          </a:bodyPr>
          <a:lstStyle/>
          <a:p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PHYLOGENETICS</a:t>
            </a:r>
            <a:r>
              <a:rPr lang="en-US" sz="1600" spc="600" dirty="0" smtClean="0">
                <a:solidFill>
                  <a:schemeClr val="bg2">
                    <a:lumMod val="50000"/>
                    <a:lumOff val="50000"/>
                    <a:alpha val="82000"/>
                  </a:schemeClr>
                </a:solidFill>
                <a:effectLst/>
                <a:latin typeface="Tw Cen MT" pitchFamily="34" charset="0"/>
              </a:rPr>
              <a:t>      </a:t>
            </a:r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DATA</a:t>
            </a:r>
            <a:r>
              <a:rPr lang="en-US" sz="1600" spc="600" dirty="0" smtClean="0">
                <a:solidFill>
                  <a:schemeClr val="bg2">
                    <a:lumMod val="50000"/>
                    <a:lumOff val="50000"/>
                    <a:alpha val="82000"/>
                  </a:schemeClr>
                </a:solidFill>
                <a:effectLst/>
                <a:latin typeface="Tw Cen MT" pitchFamily="34" charset="0"/>
              </a:rPr>
              <a:t> </a:t>
            </a:r>
            <a:r>
              <a:rPr lang="en-US" sz="1600" spc="600" dirty="0" smtClean="0">
                <a:solidFill>
                  <a:schemeClr val="tx1">
                    <a:lumMod val="85000"/>
                    <a:alpha val="82000"/>
                  </a:schemeClr>
                </a:solidFill>
                <a:effectLst/>
                <a:latin typeface="Tw Cen MT" pitchFamily="34" charset="0"/>
              </a:rPr>
              <a:t>INTERFACE</a:t>
            </a:r>
            <a:endParaRPr lang="en-US" sz="1600" spc="600" dirty="0">
              <a:solidFill>
                <a:schemeClr val="tx1">
                  <a:lumMod val="85000"/>
                  <a:alpha val="82000"/>
                </a:schemeClr>
              </a:solidFill>
              <a:effectLst/>
              <a:latin typeface="Tw Cen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016823"/>
            <a:ext cx="762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KEVIN FLORIAN		JOSHUA ROWE		ERICA WRIGHT</a:t>
            </a:r>
            <a:endParaRPr lang="en-US" sz="1400" spc="300" dirty="0">
              <a:solidFill>
                <a:schemeClr val="accent6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657600"/>
            <a:ext cx="762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 smtClean="0">
                <a:solidFill>
                  <a:schemeClr val="bg1">
                    <a:alpha val="30000"/>
                  </a:schemeClr>
                </a:solidFill>
                <a:latin typeface="Museo 300" panose="02000000000000000000" pitchFamily="50" charset="0"/>
              </a:rPr>
              <a:t>UPDATE</a:t>
            </a:r>
            <a:endParaRPr lang="en-US" sz="3600" spc="600" dirty="0">
              <a:solidFill>
                <a:schemeClr val="bg1">
                  <a:alpha val="30000"/>
                </a:schemeClr>
              </a:solidFill>
              <a:latin typeface="Museo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0677"/>
            <a:ext cx="5982645" cy="1452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6008905" cy="2401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04" y="4832882"/>
            <a:ext cx="5978741" cy="169148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50686138"/>
              </p:ext>
            </p:extLst>
          </p:nvPr>
        </p:nvGraphicFramePr>
        <p:xfrm>
          <a:off x="6248400" y="1585038"/>
          <a:ext cx="281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8536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5" y="2053987"/>
            <a:ext cx="6423571" cy="4266089"/>
          </a:xfr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281952" cy="50616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  <a:alpha val="78000"/>
                  </a:schemeClr>
                </a:solidFill>
                <a:effectLst/>
              </a:rPr>
              <a:t>Xamarin</a:t>
            </a:r>
            <a:endParaRPr lang="en-US" dirty="0">
              <a:solidFill>
                <a:schemeClr val="bg1">
                  <a:lumMod val="50000"/>
                  <a:lumOff val="50000"/>
                  <a:alpha val="78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6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281952" cy="506163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  <a:alpha val="78000"/>
                  </a:schemeClr>
                </a:solidFill>
                <a:effectLst/>
              </a:rPr>
              <a:t>Xamarin</a:t>
            </a:r>
            <a:endParaRPr lang="en-US" dirty="0">
              <a:solidFill>
                <a:schemeClr val="bg1">
                  <a:lumMod val="50000"/>
                  <a:lumOff val="50000"/>
                  <a:alpha val="78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55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16" y="1295400"/>
            <a:ext cx="5439484" cy="50616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  <a:alpha val="78000"/>
                  </a:schemeClr>
                </a:solidFill>
                <a:effectLst/>
              </a:rPr>
              <a:t>Xamarin</a:t>
            </a:r>
            <a:endParaRPr lang="en-US" dirty="0">
              <a:solidFill>
                <a:schemeClr val="bg1">
                  <a:lumMod val="50000"/>
                  <a:lumOff val="50000"/>
                  <a:alpha val="78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07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439484" cy="407271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  <a:lumOff val="50000"/>
                    <a:alpha val="78000"/>
                  </a:schemeClr>
                </a:solidFill>
                <a:effectLst/>
              </a:rPr>
              <a:t>Xamarin</a:t>
            </a:r>
            <a:endParaRPr lang="en-US" dirty="0">
              <a:solidFill>
                <a:schemeClr val="bg1">
                  <a:lumMod val="50000"/>
                  <a:lumOff val="50000"/>
                  <a:alpha val="78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553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1" y="-103685"/>
            <a:ext cx="7466847" cy="70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1" y="-103685"/>
            <a:ext cx="7466849" cy="70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1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" y="304800"/>
            <a:ext cx="8769173" cy="2650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0" y="3352800"/>
            <a:ext cx="8769170" cy="26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16</Words>
  <Application>Microsoft Office PowerPoint</Application>
  <PresentationFormat>On-screen Show (4:3)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Futura Lt BT</vt:lpstr>
      <vt:lpstr>Calibri</vt:lpstr>
      <vt:lpstr>Book Antiqua</vt:lpstr>
      <vt:lpstr>Tw Cen MT</vt:lpstr>
      <vt:lpstr>Agency FB</vt:lpstr>
      <vt:lpstr>Museo 300</vt:lpstr>
      <vt:lpstr>Museo Sans 500</vt:lpstr>
      <vt:lpstr>Adobe Caslon Pro</vt:lpstr>
      <vt:lpstr>Wingdings</vt:lpstr>
      <vt:lpstr>Hardcover</vt:lpstr>
      <vt:lpstr>Phylogen</vt:lpstr>
      <vt:lpstr>XAMARIN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Amatrol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Florian</dc:creator>
  <cp:lastModifiedBy>Kevin Florian</cp:lastModifiedBy>
  <cp:revision>42</cp:revision>
  <dcterms:created xsi:type="dcterms:W3CDTF">2015-09-01T15:49:35Z</dcterms:created>
  <dcterms:modified xsi:type="dcterms:W3CDTF">2015-11-11T01:04:15Z</dcterms:modified>
</cp:coreProperties>
</file>