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F14A-5E27-441E-AB58-C64BC099C2F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037-38F9-4C36-8758-F2EDDCBC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3F037-38F9-4C36-8758-F2EDDCBCA0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41-9B53-43C9-9F9C-1EC783CC9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AE51F-32A7-43FF-8182-ABF399E3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E76A-8D1A-49B0-BEC7-42E9AEE3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7516-27FC-41F5-A29E-C35BEBBB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55EA-E6AB-4201-95D2-3223186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D688-174A-4BAE-9E2D-C4D69BC1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8B99-0FEA-4DE6-B1DA-5541B889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8B1C-1386-4728-951A-92EB6589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55C4-9B4F-4CA0-966D-E801A91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5CC0-0D1F-4D9B-9034-67502B7A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DE6AC-299E-4CAA-BE45-377CA4183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F668D-351D-4CFF-BB5F-16F9BBD5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6D54-3185-429A-A547-15CAF23D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3B3F-3BFE-4C22-9301-8E9664D2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CF86-4B45-4E3D-B414-2DB6EB1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F4D-77B6-4B64-9795-AFBF38A0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8978-2E11-4E4F-9D2E-F3DA05A0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6452-3B94-4831-991D-B35DD65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190E-C5A9-4C39-8907-9152F59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40DF-BD77-43E3-ACB4-93FDCF02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1FE6-FD80-4696-A72D-5CC9A5C2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E656-188A-4275-B3C0-334518DC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6077-88F8-43DC-B312-89FC10D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153B-9CBA-493E-A5D9-197C98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6AD9-56CC-4C08-B44B-1C9E83DB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5224-BEB2-4793-B32F-D1ECF15B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23DD-4D9F-4C69-9856-4B32EEEFA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E1DB-C94A-48E7-872D-385CB065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44E3-A977-481E-AD39-046997DF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A705-8FF0-452D-8564-A0C8F38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0246-AD19-4E76-AC19-EBBFA3A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3D84-5E55-4AA4-A4B9-8DDCB51C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52B7-5579-451F-824A-B312C5B1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DB8C-AF6E-4722-A5E0-BB780993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F09A8-64BF-48AB-9D26-6DB1EC5F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2712A-4AE1-49A9-B5D9-79D038A0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55991-3416-4CF6-B056-21D2420D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7E69C-A5AE-4C5B-8B80-588759DA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974D9-0992-44E0-A27B-060155FC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E391-3C83-4AD9-880F-809306BF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320B7-23A9-4BEB-9B75-2D6BC3A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485B7-1AEC-41C0-97FD-16C631A5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656C7-7AC4-45DE-B0F0-F2D6CE9F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3ECAA-5003-4DEF-AD91-1AA1907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46C77-B434-45C1-AD34-A79E3A55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6FD-E1A6-4C4A-AE63-4074A6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19D-613A-4091-AB1B-C61B768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EA2F-7825-4732-8649-B9F884BB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6591-49E2-4D54-9C85-1FD6ACD34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44682-1FD1-4588-B614-86661BD6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EC375-D7B5-4207-B645-BC0E69C5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0FF5-881E-4476-890A-346444A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BA82-2535-470C-B3C7-222DF0E1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BD127-22AF-44F2-82DC-D5D609F0C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A924-4716-4BBB-A5D7-D99B8219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59E5-BC38-4DC6-B0FB-39AE2196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E7CA-56DF-44EC-BD68-11E746A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ACB4-E50F-4945-BE93-76AEABFC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CD8F9-9A8D-45AD-90D9-F9C3006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CAE3-70CB-4D1E-A615-5DF02D4D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8CA5-772B-4CD2-889E-0352BD990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2388-612B-48C3-887B-203BEB12A90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0DDC-E3F3-4834-9494-01F80D23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D7DD-C2B5-4B28-B21E-421569BE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1C4-E2A7-42E1-85EB-BEC60EB2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C89D8-6C7B-4738-9D62-4E871C670091}"/>
              </a:ext>
            </a:extLst>
          </p:cNvPr>
          <p:cNvCxnSpPr>
            <a:cxnSpLocks/>
          </p:cNvCxnSpPr>
          <p:nvPr/>
        </p:nvCxnSpPr>
        <p:spPr>
          <a:xfrm>
            <a:off x="397442" y="6522720"/>
            <a:ext cx="104089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90045C-F63E-4747-AFF6-C4B7DD26061A}"/>
              </a:ext>
            </a:extLst>
          </p:cNvPr>
          <p:cNvSpPr/>
          <p:nvPr/>
        </p:nvSpPr>
        <p:spPr>
          <a:xfrm>
            <a:off x="5601902" y="5350512"/>
            <a:ext cx="1701105" cy="227362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SSTable</a:t>
            </a:r>
            <a:r>
              <a:rPr lang="en-US" sz="1200" dirty="0"/>
              <a:t>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1BC8A0-3F14-40A0-8660-228E25BDF7D5}"/>
              </a:ext>
            </a:extLst>
          </p:cNvPr>
          <p:cNvSpPr/>
          <p:nvPr/>
        </p:nvSpPr>
        <p:spPr>
          <a:xfrm>
            <a:off x="3913632" y="5346340"/>
            <a:ext cx="1237488" cy="23156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SSTable</a:t>
            </a:r>
            <a:r>
              <a:rPr lang="en-US" sz="1200" dirty="0"/>
              <a:t>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EF7DEE-066A-4CF8-82ED-DFA958F3A6B5}"/>
              </a:ext>
            </a:extLst>
          </p:cNvPr>
          <p:cNvSpPr/>
          <p:nvPr/>
        </p:nvSpPr>
        <p:spPr>
          <a:xfrm>
            <a:off x="2218944" y="5346306"/>
            <a:ext cx="1237488" cy="23156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SSTable</a:t>
            </a:r>
            <a:r>
              <a:rPr lang="en-US" sz="1200" dirty="0"/>
              <a:t>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2055C3-2DB8-49D3-87A8-61B809E07696}"/>
              </a:ext>
            </a:extLst>
          </p:cNvPr>
          <p:cNvSpPr/>
          <p:nvPr/>
        </p:nvSpPr>
        <p:spPr>
          <a:xfrm>
            <a:off x="524256" y="5346307"/>
            <a:ext cx="1237488" cy="23156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SSTable</a:t>
            </a:r>
            <a:r>
              <a:rPr lang="en-US" sz="1200" dirty="0"/>
              <a:t> 1</a:t>
            </a:r>
          </a:p>
        </p:txBody>
      </p:sp>
      <p:pic>
        <p:nvPicPr>
          <p:cNvPr id="1026" name="Picture 2" descr="Image result for binary tree">
            <a:extLst>
              <a:ext uri="{FF2B5EF4-FFF2-40B4-BE49-F238E27FC236}">
                <a16:creationId xmlns:a16="http://schemas.microsoft.com/office/drawing/2014/main" id="{82C3B038-06B3-487D-AB46-BE25F6B1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275" y="4802313"/>
            <a:ext cx="1701090" cy="7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CE32AB61-2728-4EF7-B992-54956F00D392}"/>
              </a:ext>
            </a:extLst>
          </p:cNvPr>
          <p:cNvGrpSpPr/>
          <p:nvPr/>
        </p:nvGrpSpPr>
        <p:grpSpPr>
          <a:xfrm>
            <a:off x="4135374" y="4654623"/>
            <a:ext cx="854964" cy="603342"/>
            <a:chOff x="6356604" y="2091090"/>
            <a:chExt cx="854964" cy="60334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EE7A51-CB1E-4C01-B636-C9862F30B7B5}"/>
                </a:ext>
              </a:extLst>
            </p:cNvPr>
            <p:cNvGrpSpPr/>
            <p:nvPr/>
          </p:nvGrpSpPr>
          <p:grpSpPr>
            <a:xfrm>
              <a:off x="6406896" y="2091090"/>
              <a:ext cx="804672" cy="176695"/>
              <a:chOff x="5053584" y="1103374"/>
              <a:chExt cx="804672" cy="17669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B0806FB-1BBF-403D-A64C-DA061FCB1968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2A15A42-DB1E-42F4-9007-5544A26983DC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F22D741-3574-49C8-B237-C1B1BA06A941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49C973E-2380-49F2-9779-F099B2570FF7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DB772C1-1535-4645-8A02-69965C4B6F34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6658356" y="2267785"/>
              <a:ext cx="50292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ABE428-9603-47D6-ADF6-20FC7ECABF9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6909816" y="2267785"/>
              <a:ext cx="0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E27BE-A3F7-4A05-A70F-F0E507C05D16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7110984" y="2267785"/>
              <a:ext cx="100584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CEA6EEFE-1861-4875-9A2D-FF3FF7C7FD5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356604" y="2267785"/>
              <a:ext cx="150876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F0B8C9-C1BC-4DF2-8306-38B0E79FFF7F}"/>
              </a:ext>
            </a:extLst>
          </p:cNvPr>
          <p:cNvGrpSpPr/>
          <p:nvPr/>
        </p:nvGrpSpPr>
        <p:grpSpPr>
          <a:xfrm>
            <a:off x="726595" y="4654590"/>
            <a:ext cx="854964" cy="603342"/>
            <a:chOff x="6356604" y="2091090"/>
            <a:chExt cx="854964" cy="6033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914A1DB-9CF2-4781-A8EC-74EBA993BC2F}"/>
                </a:ext>
              </a:extLst>
            </p:cNvPr>
            <p:cNvGrpSpPr/>
            <p:nvPr/>
          </p:nvGrpSpPr>
          <p:grpSpPr>
            <a:xfrm>
              <a:off x="6406896" y="2091090"/>
              <a:ext cx="804672" cy="176695"/>
              <a:chOff x="5053584" y="1103374"/>
              <a:chExt cx="804672" cy="17669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B8A34E-F453-40D3-BDB2-D60E0C72914C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41FBBF9-A5CE-4CB8-9E96-C07CB5FAF6A1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C94C551-EB0D-4DEE-A979-14371015B643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53DF083-9BCE-4FE4-840D-6399C5E6106C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BF39B4-7076-40D3-9CF5-C19908F8674A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6658356" y="2267785"/>
              <a:ext cx="50292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557D36F-5FFF-4936-B808-5322B4B9CB97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6909816" y="2267785"/>
              <a:ext cx="0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F5EECA3-F2B9-4DBF-A191-483002D43E8B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7110984" y="2267785"/>
              <a:ext cx="100584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4F733AE-9C4B-4594-8A78-B3FFE1F79D0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6356604" y="2267785"/>
              <a:ext cx="150876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C75D25-A21C-4378-AB08-B1E219810555}"/>
              </a:ext>
            </a:extLst>
          </p:cNvPr>
          <p:cNvGrpSpPr/>
          <p:nvPr/>
        </p:nvGrpSpPr>
        <p:grpSpPr>
          <a:xfrm>
            <a:off x="2453654" y="4654623"/>
            <a:ext cx="854964" cy="603342"/>
            <a:chOff x="6356604" y="2091090"/>
            <a:chExt cx="854964" cy="60334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15088AA-4838-450D-B147-6D38ECC99A5D}"/>
                </a:ext>
              </a:extLst>
            </p:cNvPr>
            <p:cNvGrpSpPr/>
            <p:nvPr/>
          </p:nvGrpSpPr>
          <p:grpSpPr>
            <a:xfrm>
              <a:off x="6406896" y="2091090"/>
              <a:ext cx="804672" cy="176695"/>
              <a:chOff x="5053584" y="1103374"/>
              <a:chExt cx="804672" cy="17669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6B366F-B8F4-485B-B530-3CD5A745B39D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0C40B32-2271-4678-A95E-3A5FCFE1E936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6B77325-EDF5-4AD6-AA20-00644138CAA0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29157EE-6FCD-4157-AC24-71E60A343668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A29CA5E-E575-4878-9339-A61C851A838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6658356" y="2267785"/>
              <a:ext cx="50292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AD74D57-48B8-413C-B59E-5C7DF73D77C9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6909816" y="2267785"/>
              <a:ext cx="0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4A9DF66-27CB-414B-8C65-085BD025E4D9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7110984" y="2267785"/>
              <a:ext cx="100584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79F4AF3-A14F-4EF8-9A03-913AE2571F87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>
              <a:off x="6356604" y="2267785"/>
              <a:ext cx="150876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Right Brace 1034">
            <a:extLst>
              <a:ext uri="{FF2B5EF4-FFF2-40B4-BE49-F238E27FC236}">
                <a16:creationId xmlns:a16="http://schemas.microsoft.com/office/drawing/2014/main" id="{812E1925-8B09-4897-82DD-32449789A152}"/>
              </a:ext>
            </a:extLst>
          </p:cNvPr>
          <p:cNvSpPr/>
          <p:nvPr/>
        </p:nvSpPr>
        <p:spPr>
          <a:xfrm rot="5400000">
            <a:off x="2782656" y="4082981"/>
            <a:ext cx="199995" cy="3512806"/>
          </a:xfrm>
          <a:prstGeom prst="rightBrace">
            <a:avLst/>
          </a:prstGeom>
          <a:ln w="63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Arrow: Bent-Up 1037">
            <a:extLst>
              <a:ext uri="{FF2B5EF4-FFF2-40B4-BE49-F238E27FC236}">
                <a16:creationId xmlns:a16="http://schemas.microsoft.com/office/drawing/2014/main" id="{08D4FC2E-1321-46B9-98F3-A1BEF1C637D3}"/>
              </a:ext>
            </a:extLst>
          </p:cNvPr>
          <p:cNvSpPr/>
          <p:nvPr/>
        </p:nvSpPr>
        <p:spPr>
          <a:xfrm>
            <a:off x="4578238" y="5918834"/>
            <a:ext cx="1855927" cy="283899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D9B8163-DD19-435F-9E15-2C7A7C56AC57}"/>
              </a:ext>
            </a:extLst>
          </p:cNvPr>
          <p:cNvSpPr txBox="1"/>
          <p:nvPr/>
        </p:nvSpPr>
        <p:spPr>
          <a:xfrm>
            <a:off x="1743431" y="5923095"/>
            <a:ext cx="237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MERGE &amp; COMPACT</a:t>
            </a:r>
          </a:p>
          <a:p>
            <a:pPr algn="ctr"/>
            <a:r>
              <a:rPr lang="en-US" sz="1200" dirty="0"/>
              <a:t>merge sort by (key, -</a:t>
            </a:r>
            <a:r>
              <a:rPr lang="en-US" sz="1200" dirty="0" err="1"/>
              <a:t>creation_time</a:t>
            </a:r>
            <a:r>
              <a:rPr lang="en-US" sz="1200" dirty="0"/>
              <a:t>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D56F7A27-5F69-417F-9A67-B1ADEB2F3960}"/>
              </a:ext>
            </a:extLst>
          </p:cNvPr>
          <p:cNvGrpSpPr/>
          <p:nvPr/>
        </p:nvGrpSpPr>
        <p:grpSpPr>
          <a:xfrm>
            <a:off x="9485554" y="2935061"/>
            <a:ext cx="1596095" cy="1289289"/>
            <a:chOff x="10170272" y="3177778"/>
            <a:chExt cx="1596095" cy="128928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D78E8B7-537C-42E2-82AC-719B36D38589}"/>
                </a:ext>
              </a:extLst>
            </p:cNvPr>
            <p:cNvGrpSpPr/>
            <p:nvPr/>
          </p:nvGrpSpPr>
          <p:grpSpPr>
            <a:xfrm rot="5400000">
              <a:off x="9973103" y="3964146"/>
              <a:ext cx="804672" cy="201169"/>
              <a:chOff x="5053584" y="1103374"/>
              <a:chExt cx="804672" cy="17669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D23EC6-FFE5-44DB-8AF0-6C6ADCF3C58F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76E025-49CA-4201-9216-7C3C12A4F392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805D569-A9E7-4DE5-B86D-FE82E1495289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14D7224-7195-47F1-9B1C-AFC01B81EE49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FB7111-91FB-43DB-AE26-9263161A78FB}"/>
                </a:ext>
              </a:extLst>
            </p:cNvPr>
            <p:cNvGrpSpPr/>
            <p:nvPr/>
          </p:nvGrpSpPr>
          <p:grpSpPr>
            <a:xfrm rot="5400000">
              <a:off x="10227587" y="3910829"/>
              <a:ext cx="804672" cy="307803"/>
              <a:chOff x="5053584" y="1103374"/>
              <a:chExt cx="804672" cy="176695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A2025C-2D8D-46F5-8F93-87CE917A1A71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B5A4378-97B6-4FE4-8D44-63BB2F23DEC5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EBE8C06-44D5-4C68-8E06-2DF48B8E10A0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DEF9834-E7F3-48CF-BDFF-E4E3FF179AB3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A97FE029-3DDC-4C58-984F-F11E6DA2B7EC}"/>
                </a:ext>
              </a:extLst>
            </p:cNvPr>
            <p:cNvSpPr txBox="1"/>
            <p:nvPr/>
          </p:nvSpPr>
          <p:spPr>
            <a:xfrm>
              <a:off x="10170272" y="3177778"/>
              <a:ext cx="1596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crash log (key/value, on-disk, append-only)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B7F3B-960B-49A6-8467-31F70BCFE880}"/>
              </a:ext>
            </a:extLst>
          </p:cNvPr>
          <p:cNvSpPr txBox="1"/>
          <p:nvPr/>
        </p:nvSpPr>
        <p:spPr>
          <a:xfrm>
            <a:off x="7591930" y="4392580"/>
            <a:ext cx="224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memtable</a:t>
            </a:r>
            <a:endParaRPr lang="en-US" sz="1200" b="1" dirty="0"/>
          </a:p>
          <a:p>
            <a:r>
              <a:rPr lang="en-US" sz="1200" dirty="0"/>
              <a:t>(balanced BST: red black, AVL, ...)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553469F-56B9-491A-9F27-0BC0CCB12204}"/>
              </a:ext>
            </a:extLst>
          </p:cNvPr>
          <p:cNvGrpSpPr/>
          <p:nvPr/>
        </p:nvGrpSpPr>
        <p:grpSpPr>
          <a:xfrm>
            <a:off x="5721463" y="4657446"/>
            <a:ext cx="1425308" cy="603342"/>
            <a:chOff x="6082330" y="2091090"/>
            <a:chExt cx="1425308" cy="60334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6B91AF2-4D3A-465C-85F4-5B07374E8B4F}"/>
                </a:ext>
              </a:extLst>
            </p:cNvPr>
            <p:cNvGrpSpPr/>
            <p:nvPr/>
          </p:nvGrpSpPr>
          <p:grpSpPr>
            <a:xfrm>
              <a:off x="6406896" y="2091090"/>
              <a:ext cx="804672" cy="176695"/>
              <a:chOff x="5053584" y="1103374"/>
              <a:chExt cx="804672" cy="17669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7DF7C59-DD46-438E-9A23-4B8143800BEB}"/>
                  </a:ext>
                </a:extLst>
              </p:cNvPr>
              <p:cNvSpPr/>
              <p:nvPr/>
            </p:nvSpPr>
            <p:spPr>
              <a:xfrm>
                <a:off x="5053584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AB463C4-B1C9-4119-B532-52463CD14E28}"/>
                  </a:ext>
                </a:extLst>
              </p:cNvPr>
              <p:cNvSpPr/>
              <p:nvPr/>
            </p:nvSpPr>
            <p:spPr>
              <a:xfrm>
                <a:off x="5254752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7B66628-19BD-4FF0-8497-8F954DEBB9CF}"/>
                  </a:ext>
                </a:extLst>
              </p:cNvPr>
              <p:cNvSpPr/>
              <p:nvPr/>
            </p:nvSpPr>
            <p:spPr>
              <a:xfrm>
                <a:off x="5455920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8FEC04D-93C6-48EB-A7F9-719E9D6792D8}"/>
                  </a:ext>
                </a:extLst>
              </p:cNvPr>
              <p:cNvSpPr/>
              <p:nvPr/>
            </p:nvSpPr>
            <p:spPr>
              <a:xfrm>
                <a:off x="5657088" y="1103374"/>
                <a:ext cx="201168" cy="1766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B1D8534-AB63-4E5E-AE31-D9AF3730B577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6482334" y="2267785"/>
              <a:ext cx="226314" cy="42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D55CA41-6B8F-4176-BB22-570FEC0A80B2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>
              <a:off x="6909816" y="2267785"/>
              <a:ext cx="0" cy="42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FB89AFA-AED2-4ADF-B3DC-34B097F1EFDF}"/>
                </a:ext>
              </a:extLst>
            </p:cNvPr>
            <p:cNvCxnSpPr>
              <a:cxnSpLocks/>
              <a:stCxn id="127" idx="2"/>
            </p:cNvCxnSpPr>
            <p:nvPr/>
          </p:nvCxnSpPr>
          <p:spPr>
            <a:xfrm>
              <a:off x="7110984" y="2267785"/>
              <a:ext cx="396654" cy="42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C08A336-84F6-44E2-BC25-A71CE4AAA29C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flipH="1">
              <a:off x="6082330" y="2267785"/>
              <a:ext cx="425150" cy="42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4E51AC5A-9FD1-4ED6-B305-413F5EAA6338}"/>
              </a:ext>
            </a:extLst>
          </p:cNvPr>
          <p:cNvSpPr txBox="1"/>
          <p:nvPr/>
        </p:nvSpPr>
        <p:spPr>
          <a:xfrm>
            <a:off x="6171342" y="4348466"/>
            <a:ext cx="63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831C0B-FF43-4D96-861A-6B7A7F56DFB6}"/>
              </a:ext>
            </a:extLst>
          </p:cNvPr>
          <p:cNvSpPr txBox="1"/>
          <p:nvPr/>
        </p:nvSpPr>
        <p:spPr>
          <a:xfrm>
            <a:off x="4280416" y="4353221"/>
            <a:ext cx="63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87CBF9-B7B4-483C-BDC0-F8B4188CA154}"/>
              </a:ext>
            </a:extLst>
          </p:cNvPr>
          <p:cNvSpPr txBox="1"/>
          <p:nvPr/>
        </p:nvSpPr>
        <p:spPr>
          <a:xfrm>
            <a:off x="2613188" y="4354841"/>
            <a:ext cx="63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CD2C08-6754-419B-87F4-969F3B37530A}"/>
              </a:ext>
            </a:extLst>
          </p:cNvPr>
          <p:cNvSpPr txBox="1"/>
          <p:nvPr/>
        </p:nvSpPr>
        <p:spPr>
          <a:xfrm>
            <a:off x="849686" y="4354578"/>
            <a:ext cx="63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1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5705A1C-2C62-47FC-82F1-C44F2E487628}"/>
              </a:ext>
            </a:extLst>
          </p:cNvPr>
          <p:cNvSpPr/>
          <p:nvPr/>
        </p:nvSpPr>
        <p:spPr>
          <a:xfrm>
            <a:off x="2102860" y="2720887"/>
            <a:ext cx="338937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44CCF29-C810-4CA9-B099-710489849FAB}"/>
              </a:ext>
            </a:extLst>
          </p:cNvPr>
          <p:cNvSpPr/>
          <p:nvPr/>
        </p:nvSpPr>
        <p:spPr>
          <a:xfrm>
            <a:off x="2609604" y="2720886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3788BF-7576-4376-A3A6-3950F419C6C2}"/>
              </a:ext>
            </a:extLst>
          </p:cNvPr>
          <p:cNvSpPr/>
          <p:nvPr/>
        </p:nvSpPr>
        <p:spPr>
          <a:xfrm>
            <a:off x="3221407" y="2724681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3568B92-0C59-4EE7-A8A3-E5DB0CF80DFB}"/>
              </a:ext>
            </a:extLst>
          </p:cNvPr>
          <p:cNvSpPr/>
          <p:nvPr/>
        </p:nvSpPr>
        <p:spPr>
          <a:xfrm>
            <a:off x="3637460" y="2718688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9EADA8F-CD97-47C5-A4FD-11BF9113CAB1}"/>
              </a:ext>
            </a:extLst>
          </p:cNvPr>
          <p:cNvSpPr/>
          <p:nvPr/>
        </p:nvSpPr>
        <p:spPr>
          <a:xfrm>
            <a:off x="3029860" y="2721252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CC3CFB-FC64-46FE-AC30-1FE0BCEFD39A}"/>
              </a:ext>
            </a:extLst>
          </p:cNvPr>
          <p:cNvSpPr/>
          <p:nvPr/>
        </p:nvSpPr>
        <p:spPr>
          <a:xfrm>
            <a:off x="5036914" y="2718686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392198-06EB-4386-A1E0-110EB8B4D771}"/>
              </a:ext>
            </a:extLst>
          </p:cNvPr>
          <p:cNvSpPr/>
          <p:nvPr/>
        </p:nvSpPr>
        <p:spPr>
          <a:xfrm>
            <a:off x="4849382" y="2719552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9B47579-8C70-4780-8FCE-9CE1AF518B37}"/>
              </a:ext>
            </a:extLst>
          </p:cNvPr>
          <p:cNvSpPr/>
          <p:nvPr/>
        </p:nvSpPr>
        <p:spPr>
          <a:xfrm>
            <a:off x="4699322" y="2718686"/>
            <a:ext cx="62647" cy="457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9F5AC01-4F99-4111-9A3E-E506F3DACABE}"/>
              </a:ext>
            </a:extLst>
          </p:cNvPr>
          <p:cNvSpPr/>
          <p:nvPr/>
        </p:nvSpPr>
        <p:spPr>
          <a:xfrm>
            <a:off x="4855531" y="2718686"/>
            <a:ext cx="62647" cy="457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94EE8CC-CEE2-475B-AB43-1090C76849FA}"/>
              </a:ext>
            </a:extLst>
          </p:cNvPr>
          <p:cNvSpPr/>
          <p:nvPr/>
        </p:nvSpPr>
        <p:spPr>
          <a:xfrm>
            <a:off x="3218639" y="2718686"/>
            <a:ext cx="62647" cy="457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97EFB28-96CA-4D72-A64F-8ABE15A24747}"/>
              </a:ext>
            </a:extLst>
          </p:cNvPr>
          <p:cNvSpPr txBox="1"/>
          <p:nvPr/>
        </p:nvSpPr>
        <p:spPr>
          <a:xfrm>
            <a:off x="596677" y="2545611"/>
            <a:ext cx="150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Bloom filter</a:t>
            </a:r>
          </a:p>
          <a:p>
            <a:pPr algn="r"/>
            <a:r>
              <a:rPr lang="en-US" sz="1200" b="1" dirty="0"/>
              <a:t>(key presence check)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457EF44-9435-4A61-9EBF-90D2771CF423}"/>
              </a:ext>
            </a:extLst>
          </p:cNvPr>
          <p:cNvSpPr txBox="1"/>
          <p:nvPr/>
        </p:nvSpPr>
        <p:spPr>
          <a:xfrm>
            <a:off x="2966839" y="1555237"/>
            <a:ext cx="1568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IsPresent</a:t>
            </a:r>
            <a:r>
              <a:rPr lang="en-US" sz="1200" dirty="0"/>
              <a:t>( </a:t>
            </a:r>
            <a:r>
              <a:rPr lang="en-US" sz="1200" b="1" u="sng" dirty="0"/>
              <a:t>key1 </a:t>
            </a:r>
            <a:r>
              <a:rPr lang="en-US" sz="1200" dirty="0"/>
              <a:t>) = 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2CD036-3852-44DB-BE54-9F1198BC0D7F}"/>
              </a:ext>
            </a:extLst>
          </p:cNvPr>
          <p:cNvCxnSpPr>
            <a:endCxn id="152" idx="0"/>
          </p:cNvCxnSpPr>
          <p:nvPr/>
        </p:nvCxnSpPr>
        <p:spPr>
          <a:xfrm flipH="1">
            <a:off x="3249963" y="1832236"/>
            <a:ext cx="547585" cy="8864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DB88F1-B529-4348-A844-CE88EBBE886C}"/>
              </a:ext>
            </a:extLst>
          </p:cNvPr>
          <p:cNvCxnSpPr>
            <a:endCxn id="150" idx="0"/>
          </p:cNvCxnSpPr>
          <p:nvPr/>
        </p:nvCxnSpPr>
        <p:spPr>
          <a:xfrm>
            <a:off x="3797548" y="1832236"/>
            <a:ext cx="933098" cy="8864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BE3F34-6791-4F51-A9AB-160D76CFC83E}"/>
              </a:ext>
            </a:extLst>
          </p:cNvPr>
          <p:cNvCxnSpPr>
            <a:endCxn id="151" idx="0"/>
          </p:cNvCxnSpPr>
          <p:nvPr/>
        </p:nvCxnSpPr>
        <p:spPr>
          <a:xfrm>
            <a:off x="3797548" y="1832236"/>
            <a:ext cx="1089307" cy="8864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9ED98F-BEB1-4E2A-98F5-7E4424822B17}"/>
              </a:ext>
            </a:extLst>
          </p:cNvPr>
          <p:cNvSpPr txBox="1"/>
          <p:nvPr/>
        </p:nvSpPr>
        <p:spPr>
          <a:xfrm>
            <a:off x="3572724" y="210776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hashes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9A9A30-3E6C-4A2C-8FAE-E6EFE687EE77}"/>
              </a:ext>
            </a:extLst>
          </p:cNvPr>
          <p:cNvSpPr txBox="1"/>
          <p:nvPr/>
        </p:nvSpPr>
        <p:spPr>
          <a:xfrm>
            <a:off x="1692390" y="1838444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IsPresent</a:t>
            </a:r>
            <a:r>
              <a:rPr lang="en-US" sz="1200" dirty="0"/>
              <a:t>( </a:t>
            </a:r>
            <a:r>
              <a:rPr lang="en-US" sz="1200" b="1" u="sng" dirty="0"/>
              <a:t>key2 </a:t>
            </a:r>
            <a:r>
              <a:rPr lang="en-US" sz="1200" dirty="0"/>
              <a:t>) = LIKELY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31B708-3D74-4BF7-8532-5FFE45A4BF4F}"/>
              </a:ext>
            </a:extLst>
          </p:cNvPr>
          <p:cNvCxnSpPr>
            <a:cxnSpLocks/>
            <a:stCxn id="163" idx="2"/>
            <a:endCxn id="1052" idx="0"/>
          </p:cNvCxnSpPr>
          <p:nvPr/>
        </p:nvCxnSpPr>
        <p:spPr>
          <a:xfrm>
            <a:off x="2568175" y="2115443"/>
            <a:ext cx="72753" cy="6054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2564306-DD3C-4D86-9BEB-6291829DEF67}"/>
              </a:ext>
            </a:extLst>
          </p:cNvPr>
          <p:cNvCxnSpPr>
            <a:cxnSpLocks/>
            <a:stCxn id="163" idx="2"/>
            <a:endCxn id="144" idx="0"/>
          </p:cNvCxnSpPr>
          <p:nvPr/>
        </p:nvCxnSpPr>
        <p:spPr>
          <a:xfrm>
            <a:off x="2568175" y="2115443"/>
            <a:ext cx="1100609" cy="6032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45E1E4-2D64-4ACE-A031-3FC204A70236}"/>
              </a:ext>
            </a:extLst>
          </p:cNvPr>
          <p:cNvCxnSpPr>
            <a:stCxn id="163" idx="2"/>
            <a:endCxn id="152" idx="0"/>
          </p:cNvCxnSpPr>
          <p:nvPr/>
        </p:nvCxnSpPr>
        <p:spPr>
          <a:xfrm>
            <a:off x="2568175" y="2115443"/>
            <a:ext cx="681788" cy="6032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6" descr="Image result for user icon">
            <a:extLst>
              <a:ext uri="{FF2B5EF4-FFF2-40B4-BE49-F238E27FC236}">
                <a16:creationId xmlns:a16="http://schemas.microsoft.com/office/drawing/2014/main" id="{0A627EE5-3B9F-4E05-A2CC-CFBC6450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2947906"/>
            <a:ext cx="331296" cy="3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0004FEE-213F-48BC-A28E-A9A676FBE171}"/>
              </a:ext>
            </a:extLst>
          </p:cNvPr>
          <p:cNvSpPr/>
          <p:nvPr/>
        </p:nvSpPr>
        <p:spPr>
          <a:xfrm rot="1619718">
            <a:off x="8685377" y="3411499"/>
            <a:ext cx="629587" cy="1499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AA64BF4-F843-403F-B622-604F06B04CB2}"/>
              </a:ext>
            </a:extLst>
          </p:cNvPr>
          <p:cNvSpPr/>
          <p:nvPr/>
        </p:nvSpPr>
        <p:spPr>
          <a:xfrm rot="4466326">
            <a:off x="8115608" y="3855869"/>
            <a:ext cx="643980" cy="1595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0D271-B139-4187-8F0B-F09C4020902A}"/>
              </a:ext>
            </a:extLst>
          </p:cNvPr>
          <p:cNvSpPr txBox="1"/>
          <p:nvPr/>
        </p:nvSpPr>
        <p:spPr>
          <a:xfrm>
            <a:off x="8329117" y="3355780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AEDAB1A-6579-4300-984B-72825C65E24E}"/>
              </a:ext>
            </a:extLst>
          </p:cNvPr>
          <p:cNvSpPr/>
          <p:nvPr/>
        </p:nvSpPr>
        <p:spPr>
          <a:xfrm rot="9163255">
            <a:off x="9870084" y="4508692"/>
            <a:ext cx="307804" cy="276994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3FCE54-37C2-49B8-839A-0F7A046D3B63}"/>
              </a:ext>
            </a:extLst>
          </p:cNvPr>
          <p:cNvSpPr txBox="1"/>
          <p:nvPr/>
        </p:nvSpPr>
        <p:spPr>
          <a:xfrm>
            <a:off x="1228221" y="3557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B18214-A90D-415E-90FF-A73D0E5D9E4C}"/>
              </a:ext>
            </a:extLst>
          </p:cNvPr>
          <p:cNvSpPr txBox="1"/>
          <p:nvPr/>
        </p:nvSpPr>
        <p:spPr>
          <a:xfrm>
            <a:off x="6982867" y="3207403"/>
            <a:ext cx="84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read(</a:t>
            </a:r>
            <a:r>
              <a:rPr lang="en-US" sz="1200" b="1" u="sng" dirty="0"/>
              <a:t>key2</a:t>
            </a:r>
            <a:r>
              <a:rPr lang="en-US" sz="1200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B400A-DDFA-4C63-A314-F0F1366C73CE}"/>
              </a:ext>
            </a:extLst>
          </p:cNvPr>
          <p:cNvSpPr txBox="1"/>
          <p:nvPr/>
        </p:nvSpPr>
        <p:spPr>
          <a:xfrm>
            <a:off x="10142199" y="4475421"/>
            <a:ext cx="132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CRASH RECOVERY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B1A3B5A-7AE0-4CE1-8FFD-732CB3A6C925}"/>
              </a:ext>
            </a:extLst>
          </p:cNvPr>
          <p:cNvCxnSpPr>
            <a:stCxn id="105" idx="1"/>
          </p:cNvCxnSpPr>
          <p:nvPr/>
        </p:nvCxnSpPr>
        <p:spPr>
          <a:xfrm rot="10800000">
            <a:off x="5666283" y="2384765"/>
            <a:ext cx="1316585" cy="961139"/>
          </a:xfrm>
          <a:prstGeom prst="bentConnector3">
            <a:avLst/>
          </a:prstGeom>
          <a:ln w="1270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B201993-F022-47E8-9F46-97AF37BF5905}"/>
              </a:ext>
            </a:extLst>
          </p:cNvPr>
          <p:cNvCxnSpPr>
            <a:stCxn id="105" idx="1"/>
          </p:cNvCxnSpPr>
          <p:nvPr/>
        </p:nvCxnSpPr>
        <p:spPr>
          <a:xfrm rot="10800000" flipH="1" flipV="1">
            <a:off x="6982867" y="3345902"/>
            <a:ext cx="757924" cy="1002563"/>
          </a:xfrm>
          <a:prstGeom prst="bentConnector4">
            <a:avLst>
              <a:gd name="adj1" fmla="val -30161"/>
              <a:gd name="adj2" fmla="val 56907"/>
            </a:avLst>
          </a:prstGeom>
          <a:ln w="1270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810E179-D407-4C4B-AEA9-442333C06293}"/>
              </a:ext>
            </a:extLst>
          </p:cNvPr>
          <p:cNvCxnSpPr>
            <a:stCxn id="105" idx="1"/>
            <a:endCxn id="132" idx="0"/>
          </p:cNvCxnSpPr>
          <p:nvPr/>
        </p:nvCxnSpPr>
        <p:spPr>
          <a:xfrm rot="10800000" flipV="1">
            <a:off x="4598421" y="3345903"/>
            <a:ext cx="2384447" cy="1007318"/>
          </a:xfrm>
          <a:prstGeom prst="bentConnector2">
            <a:avLst/>
          </a:prstGeom>
          <a:ln w="1270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8D04C4-F03C-411A-92B2-E7FB57B0668C}"/>
              </a:ext>
            </a:extLst>
          </p:cNvPr>
          <p:cNvCxnSpPr>
            <a:stCxn id="105" idx="1"/>
            <a:endCxn id="133" idx="0"/>
          </p:cNvCxnSpPr>
          <p:nvPr/>
        </p:nvCxnSpPr>
        <p:spPr>
          <a:xfrm rot="10800000" flipV="1">
            <a:off x="2931193" y="3345903"/>
            <a:ext cx="4051675" cy="1008938"/>
          </a:xfrm>
          <a:prstGeom prst="bentConnector2">
            <a:avLst/>
          </a:prstGeom>
          <a:ln w="1270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CCBF8D9-1AC6-41D3-ABD8-9FBA13112EFC}"/>
              </a:ext>
            </a:extLst>
          </p:cNvPr>
          <p:cNvCxnSpPr>
            <a:stCxn id="105" idx="1"/>
            <a:endCxn id="134" idx="0"/>
          </p:cNvCxnSpPr>
          <p:nvPr/>
        </p:nvCxnSpPr>
        <p:spPr>
          <a:xfrm rot="10800000" flipV="1">
            <a:off x="1167691" y="3345902"/>
            <a:ext cx="5815177" cy="1008675"/>
          </a:xfrm>
          <a:prstGeom prst="bentConnector2">
            <a:avLst/>
          </a:prstGeom>
          <a:ln w="1270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5763D3C-7628-44A2-9770-BEAF31F01FB7}"/>
              </a:ext>
            </a:extLst>
          </p:cNvPr>
          <p:cNvSpPr txBox="1"/>
          <p:nvPr/>
        </p:nvSpPr>
        <p:spPr>
          <a:xfrm>
            <a:off x="2955425" y="3557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94D93E-AED1-4D31-8F94-301C62665542}"/>
              </a:ext>
            </a:extLst>
          </p:cNvPr>
          <p:cNvSpPr txBox="1"/>
          <p:nvPr/>
        </p:nvSpPr>
        <p:spPr>
          <a:xfrm>
            <a:off x="4578239" y="3561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97FAB1-EBE3-47E9-AB1B-BA7C9E730D37}"/>
              </a:ext>
            </a:extLst>
          </p:cNvPr>
          <p:cNvSpPr txBox="1"/>
          <p:nvPr/>
        </p:nvSpPr>
        <p:spPr>
          <a:xfrm>
            <a:off x="6726620" y="35130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1EB13D6-C401-428B-9002-B6C3EF66B24F}"/>
              </a:ext>
            </a:extLst>
          </p:cNvPr>
          <p:cNvSpPr txBox="1"/>
          <p:nvPr/>
        </p:nvSpPr>
        <p:spPr>
          <a:xfrm>
            <a:off x="6285735" y="25456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1807B-FB33-4513-BA96-CB15555BA93D}"/>
              </a:ext>
            </a:extLst>
          </p:cNvPr>
          <p:cNvSpPr txBox="1"/>
          <p:nvPr/>
        </p:nvSpPr>
        <p:spPr>
          <a:xfrm>
            <a:off x="10099107" y="61399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B3ED99-9F34-4B56-B56D-B1199E0AD12F}"/>
              </a:ext>
            </a:extLst>
          </p:cNvPr>
          <p:cNvGrpSpPr/>
          <p:nvPr/>
        </p:nvGrpSpPr>
        <p:grpSpPr>
          <a:xfrm>
            <a:off x="11189964" y="6247344"/>
            <a:ext cx="874727" cy="523904"/>
            <a:chOff x="9714949" y="1064138"/>
            <a:chExt cx="874727" cy="5239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73BE5B-226D-4040-AFAF-E69DF2AE449B}"/>
                </a:ext>
              </a:extLst>
            </p:cNvPr>
            <p:cNvSpPr/>
            <p:nvPr/>
          </p:nvSpPr>
          <p:spPr>
            <a:xfrm>
              <a:off x="9769459" y="1121238"/>
              <a:ext cx="765711" cy="1848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10071F-4B87-41CA-B977-53848AFEC8E7}"/>
                </a:ext>
              </a:extLst>
            </p:cNvPr>
            <p:cNvSpPr/>
            <p:nvPr/>
          </p:nvSpPr>
          <p:spPr>
            <a:xfrm>
              <a:off x="9769458" y="1360542"/>
              <a:ext cx="765711" cy="184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2CB553-B70E-46F2-B12C-39802ED46E9A}"/>
                </a:ext>
              </a:extLst>
            </p:cNvPr>
            <p:cNvSpPr txBox="1"/>
            <p:nvPr/>
          </p:nvSpPr>
          <p:spPr>
            <a:xfrm>
              <a:off x="9832352" y="1311043"/>
              <a:ext cx="639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on-disk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20D7792-8F26-49AA-B59B-E367F455EC6E}"/>
                </a:ext>
              </a:extLst>
            </p:cNvPr>
            <p:cNvSpPr txBox="1"/>
            <p:nvPr/>
          </p:nvSpPr>
          <p:spPr>
            <a:xfrm>
              <a:off x="9714949" y="1064138"/>
              <a:ext cx="87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in-memory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2144ED9-2E9B-4C85-988A-506424A8A850}"/>
              </a:ext>
            </a:extLst>
          </p:cNvPr>
          <p:cNvSpPr/>
          <p:nvPr/>
        </p:nvSpPr>
        <p:spPr>
          <a:xfrm>
            <a:off x="3640970" y="2719426"/>
            <a:ext cx="62647" cy="457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0613A8F-523D-4F90-B387-E657E857F868}"/>
              </a:ext>
            </a:extLst>
          </p:cNvPr>
          <p:cNvSpPr/>
          <p:nvPr/>
        </p:nvSpPr>
        <p:spPr>
          <a:xfrm>
            <a:off x="2613807" y="2724681"/>
            <a:ext cx="62647" cy="457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9387AB-DA73-4E7B-A170-7D6C647F5639}"/>
              </a:ext>
            </a:extLst>
          </p:cNvPr>
          <p:cNvSpPr/>
          <p:nvPr/>
        </p:nvSpPr>
        <p:spPr>
          <a:xfrm>
            <a:off x="4063101" y="2724681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7A2FACE-1411-45B6-A38B-678B53E57305}"/>
              </a:ext>
            </a:extLst>
          </p:cNvPr>
          <p:cNvSpPr/>
          <p:nvPr/>
        </p:nvSpPr>
        <p:spPr>
          <a:xfrm>
            <a:off x="2197705" y="2716845"/>
            <a:ext cx="6264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3B6512-8F61-4294-9515-8C814E867E2D}"/>
              </a:ext>
            </a:extLst>
          </p:cNvPr>
          <p:cNvGrpSpPr/>
          <p:nvPr/>
        </p:nvGrpSpPr>
        <p:grpSpPr>
          <a:xfrm>
            <a:off x="59227" y="6596487"/>
            <a:ext cx="2696179" cy="246221"/>
            <a:chOff x="6618508" y="423244"/>
            <a:chExt cx="2696179" cy="2462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3E4AB-7675-41F7-99B8-9B02F53E5300}"/>
                </a:ext>
              </a:extLst>
            </p:cNvPr>
            <p:cNvSpPr txBox="1"/>
            <p:nvPr/>
          </p:nvSpPr>
          <p:spPr>
            <a:xfrm>
              <a:off x="6618508" y="423244"/>
              <a:ext cx="26961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Created by:          @</a:t>
              </a:r>
              <a:r>
                <a:rPr lang="en-US" sz="1000" dirty="0" err="1"/>
                <a:t>lukefei</a:t>
              </a:r>
              <a:endParaRPr lang="en-US" sz="1000" dirty="0"/>
            </a:p>
          </p:txBody>
        </p:sp>
        <p:pic>
          <p:nvPicPr>
            <p:cNvPr id="6" name="Picture 2" descr="Image result for twitter icon">
              <a:extLst>
                <a:ext uri="{FF2B5EF4-FFF2-40B4-BE49-F238E27FC236}">
                  <a16:creationId xmlns:a16="http://schemas.microsoft.com/office/drawing/2014/main" id="{47492779-6779-4515-BD23-BF4FF70C7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064" y="449668"/>
              <a:ext cx="193371" cy="19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9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Kefei Lu</dc:creator>
  <cp:lastModifiedBy>Kefei Lu</cp:lastModifiedBy>
  <cp:revision>61</cp:revision>
  <dcterms:created xsi:type="dcterms:W3CDTF">2018-02-09T22:15:06Z</dcterms:created>
  <dcterms:modified xsi:type="dcterms:W3CDTF">2018-02-10T02:22:33Z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kelu@microsoft.com</vt:lpwstr>
  </property>
  <property fmtid="{D5CDD505-2E9C-101B-9397-08002B2CF9AE}" pid="5" name="MSIP_Label_f42aa342-8706-4288-bd11-ebb85995028c_SetDate">
    <vt:lpwstr>2018-02-09T22:28:07.8673339Z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