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306" r:id="rId5"/>
    <p:sldId id="256" r:id="rId6"/>
    <p:sldId id="286" r:id="rId7"/>
    <p:sldId id="257" r:id="rId8"/>
    <p:sldId id="27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9" r:id="rId19"/>
    <p:sldId id="301" r:id="rId20"/>
    <p:sldId id="300" r:id="rId21"/>
    <p:sldId id="302" r:id="rId22"/>
    <p:sldId id="303" r:id="rId23"/>
    <p:sldId id="304" r:id="rId24"/>
    <p:sldId id="30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6CDE46-E880-441C-8B9C-B677CFFDD6C4}">
          <p14:sldIdLst>
            <p14:sldId id="306"/>
            <p14:sldId id="256"/>
            <p14:sldId id="286"/>
            <p14:sldId id="257"/>
            <p14:sldId id="279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1"/>
            <p14:sldId id="300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0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78916" autoAdjust="0"/>
  </p:normalViewPr>
  <p:slideViewPr>
    <p:cSldViewPr snapToGrid="0">
      <p:cViewPr varScale="1">
        <p:scale>
          <a:sx n="53" d="100"/>
          <a:sy n="53" d="100"/>
        </p:scale>
        <p:origin x="1686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526D-513F-1448-89DC-CF1FD3F1783B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0D30-198B-5746-9712-F86072052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49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Hey everyone, name Keenan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Thanks for listening to my presentation summarizing the 2 projects we did for this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defined classes, we can now classify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classification method I chose was a Random Forest of 100 decision trees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because than a single decision tree because that could overfit our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tree works by asking a logical question on each level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x value less than t1………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electrofacies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R1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7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what one of the trees looks like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line = logical expression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line is the split criterion, measures quality of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Third line = num samples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 numbers of all those samples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Unrestricted depth of levels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are the results of the classification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run it only classified 4 data points falsely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recall, f1 all above 90%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Accuracy score of the model averages above 90%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 similar to the classification random forest, I used a regression forest to try to predict perm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values were the principal components, with expected outcomes to be permeabilities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line =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measures quality of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 for the model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 is very low and I couldn’t even get it to be positive, so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theres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some work to be done still with more time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0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Examination of time series data from the Volve Field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 coast of Norway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I did some……..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 wells in the dataset, conveniently they each have 3197 days of production.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on January 1, 2008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Ending on Oct 1, 2016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most wells, a majority of Production days were zeros, so I removed any zero days of production to find………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I will fit models to well P-F-14 and try to validate my results on P-F-12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31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well there was about 50 attributes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Oil, water, gas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Oil water gas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 liquid, cum liquid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Pressure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chose to focus on just 2 of these attributes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Days since January 1, 2008 and Daily Oil rate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wells have similar production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Upwards slope while coming online, downward concave after reaching peak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see the effects of removing zero days of production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 of a smoother line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55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supervised learning I did a persistence model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persistence forecast is where the observation from the prior time step (t-1) is used to predict the observation at the current time step (t).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in sections where it is flat…..show…. little error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so good in sections with large increase/decrease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Drawback of this is limited horizon of just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r2 in my case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7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is supposed to be able to have a longer horizon than other types on models that aren’t covered under machine learning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recurrent neural network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Learn/remember over long sequences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LSTM that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was fit with about an 80/20 split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get our data into formatting for LSTM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 into a supervised learning problem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of t-1 and output of t1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data to stationary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 the trend from data by differencing the data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scale the data so that it lies between -1 and 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 square error is lower than persistence model by about 15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forecasting 1 value ahead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2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5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project was an examination of salt creek data set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Midwestern Texas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encompass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 reduction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in form of clustering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 and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76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salt creek set consists of well log info from 7 wells in Permian Basin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 heterogenous carbonate reservoir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theory see statistical significance between the wells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 well logs -&gt; name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#GR -&gt;  Gamma Ray 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#LLD -&gt;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Laterolog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#MSFL -&gt; Micro Resistivity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#DT -&gt; Sonic 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#RHOB -&gt; Density log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#NPHI -&gt; Neutron density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#PEF -&gt; photoelectric absorption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Measured perms/porosity for each data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Exploration is first step in preprocessing the data to fit in our learning models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work already done, each column is 64 digit float, there are no duplicates in the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outliers, visualized through seaborn boxplots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PEF shows the most radical transformation with many outliers removed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 removal done through IQR method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and Third quartile were found for the entire dataset, the difference=IQR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datapoint lays a distance of 1.5*IQR behind the first quartile or in front of the third quartile it was removed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industry standard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 pairwise relationships were evaluated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seaborns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pairplot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plots show relationships between variables and diagonal histograms show relationship within variables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see that outlier removal got us to a point where we have some good looking gaussian or lognormal distributions in each attribute with a few hiccups here and there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1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data can be modeled in machine learning, we must reduce the dimensions.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the data was standardized by subtracting the mean and dividing by stan dev for each point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Eigendecompositon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performed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linear algebra suite, giving us 7 principal components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of these components describes a certain amount of variance of the data and the components that describe the least were dropped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you can see the process that was used to drop the extra PCs.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chose an arbitrary value of 90% of total variance that my PCs needed to describe which correlated to exactly 4 PCs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also used a scree plot, however it didn’t have any point where there was a clear elbow so it was less useful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1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an array of the PCs, we can now begin machine learning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 the data was put through K means clustering, which is unsupervised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choose the right amount of clusters we want to minimize the WCSS score or the within cluster sum of squares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visualize this by making another elbow plot. This time our plot gives us a pretty good elbow and through testing I decided that 6 was the right amount of clusters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num clusters known, we can simply use 2 lines of code to split the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data point is now assigned a label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all data with the color representing a cluster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cluster represents 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electrofacies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reason there is overlap is because the labels were created from clustering all 4 Principal Components and this plot is only projecting 2 of the four PCs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F0D30-198B-5746-9712-F860720520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8D94-F38C-4BD4-8BA1-E13384BA875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3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B261-75B1-4DE9-9BF1-DE54BF82067E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9DA7-60DA-4AE3-80AF-B01EAC8981D2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5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2450-B3D2-4B38-9E53-744C5A49E04B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9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350D68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6F74-CF7E-4372-B5DB-29A013F09BFC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D11A-2601-4122-95FA-9AD29C1FCD5E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8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BAF7-637A-47BC-B557-A0EAC1C850FD}" type="datetime1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4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B2C1-A801-4313-BFB3-36F7DDF76F70}" type="datetime1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2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F55A-5477-4505-A81D-4BB9AF1EFEAC}" type="datetime1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0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9572-BDB7-4B18-81AF-65598825F76A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8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8EF6-DF91-43C3-954C-3B34416A5069}" type="datetime1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LSU Drillbotics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8621"/>
            <a:ext cx="9144000" cy="648138"/>
          </a:xfrm>
          <a:prstGeom prst="rect">
            <a:avLst/>
          </a:prstGeom>
          <a:solidFill>
            <a:srgbClr val="350D6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52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9703E4-A6E0-490D-951A-37657B725E5A}" type="datetime1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5648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LSU Drillbotics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862" y="6356350"/>
            <a:ext cx="1112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FCFAA3B7-4689-AA47-B87F-0C0066A450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SU_Gold_RGB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6323233"/>
            <a:ext cx="937172" cy="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50D6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50D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50D68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50D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50D68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50D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EA9D-4FBA-4A9B-9C47-BA1B1BE7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649E-872E-45DE-8F0A-C3560F4F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Hello! Thanks for taking a look at some of my schoolwork</a:t>
            </a:r>
          </a:p>
          <a:p>
            <a:r>
              <a:rPr lang="en-US" sz="2800" dirty="0"/>
              <a:t>This presentation is a taste of my final project for PETE 4161: Data Analytics for Petro. Industry</a:t>
            </a:r>
          </a:p>
          <a:p>
            <a:r>
              <a:rPr lang="en-US" sz="2800" dirty="0"/>
              <a:t>A reference to this project can be found on my resume under “Well Production Data Analysis”</a:t>
            </a:r>
          </a:p>
          <a:p>
            <a:r>
              <a:rPr lang="en-US" sz="2800" dirty="0"/>
              <a:t>This course covered topics such as: Stat. Learning, Machine Learning, Computer Vision, Neural Networks and more!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27BA-3B2F-4471-B91E-3A15DE55C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979E-1108-44A3-B816-9A3A67A5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8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Unsupervised Learning (K means)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4F404-44D1-46CC-8CA3-82A6E21DD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48" y="1317646"/>
            <a:ext cx="7287304" cy="3707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A8AA0A-B241-405B-BA05-4870CA8DA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645" y="5273617"/>
            <a:ext cx="1991003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(Classification)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561F7-4AC6-4E39-B705-1ECCCF9C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4" y="2050415"/>
            <a:ext cx="7152572" cy="24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6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(Classification)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FEA90-D81E-462A-875B-728C77D2E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7" y="1536096"/>
            <a:ext cx="8894773" cy="3089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C02507-93B2-4C7A-BE44-7DB37D6D3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04" y="4897252"/>
            <a:ext cx="2403344" cy="849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6EB47-E03E-43F6-A964-D22B9507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775" y="4897253"/>
            <a:ext cx="2571494" cy="8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8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(Classification)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B9F99A-2ADE-4D45-8AE8-C6DA024C8DC9}"/>
              </a:ext>
            </a:extLst>
          </p:cNvPr>
          <p:cNvSpPr txBox="1">
            <a:spLocks/>
          </p:cNvSpPr>
          <p:nvPr/>
        </p:nvSpPr>
        <p:spPr>
          <a:xfrm>
            <a:off x="2048162" y="4422458"/>
            <a:ext cx="5062943" cy="8048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Average accuracy score of 90%!!!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E9EB41-37C0-4AE0-AED7-1D0D08D3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5" y="1998510"/>
            <a:ext cx="2725285" cy="1721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19F18-97B3-45D9-AF56-ED2A6F9A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598" y="1998510"/>
            <a:ext cx="3856479" cy="163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5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Supervised Learning (Regression)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ABDB-2C82-4520-AAC0-8DF65768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54" y="1602161"/>
            <a:ext cx="8546291" cy="26593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53650-E232-4E9D-8579-22192BD5F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034" y="4251523"/>
            <a:ext cx="1133633" cy="704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4971DE-2D5A-492D-A456-28E0BE592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689" y="5086650"/>
            <a:ext cx="1243034" cy="580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ABA8A-4C4A-4B4C-8F89-78613DEFD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62" y="4364526"/>
            <a:ext cx="3461897" cy="101216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0FA7B8F-9702-432E-9823-20E3781C2A6E}"/>
              </a:ext>
            </a:extLst>
          </p:cNvPr>
          <p:cNvSpPr txBox="1">
            <a:spLocks/>
          </p:cNvSpPr>
          <p:nvPr/>
        </p:nvSpPr>
        <p:spPr>
          <a:xfrm>
            <a:off x="2925597" y="5666732"/>
            <a:ext cx="3295651" cy="8048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350D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Still some work to do</a:t>
            </a:r>
          </a:p>
        </p:txBody>
      </p:sp>
    </p:spTree>
    <p:extLst>
      <p:ext uri="{BB962C8B-B14F-4D97-AF65-F5344CB8AC3E}">
        <p14:creationId xmlns:p14="http://schemas.microsoft.com/office/powerpoint/2010/main" val="176677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5D0-AC88-384D-9550-268912D5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247" y="2098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34C3-33E1-F842-97FC-0896CF54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565" y="4579085"/>
            <a:ext cx="5436870" cy="1379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Time Series: Data Exploration, Persistence Modeling, Neural Network (LSTM) training, testing and validation</a:t>
            </a:r>
            <a:endParaRPr lang="en-US" sz="24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FBDB-BCE3-4728-8AFD-B113B34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3A66-637E-4A78-A5CA-9BB0413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AC45E1C-6462-448B-BB4C-F6212B208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1440402"/>
            <a:ext cx="2140998" cy="21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8C24B4-258A-4924-A114-92B78E880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56" y="1440402"/>
            <a:ext cx="6067888" cy="30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4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EB103A-1612-4EAD-AEF6-E11FEA8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38" y="1331064"/>
            <a:ext cx="2495068" cy="45006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367BB4-06A0-4AE7-B4EF-772543B46035}"/>
              </a:ext>
            </a:extLst>
          </p:cNvPr>
          <p:cNvSpPr/>
          <p:nvPr/>
        </p:nvSpPr>
        <p:spPr>
          <a:xfrm>
            <a:off x="5081138" y="3238500"/>
            <a:ext cx="2362200" cy="551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EA072C-F262-4185-9D92-6E6736FA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94" y="1331064"/>
            <a:ext cx="2037457" cy="4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8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D95E33D-F3B5-4908-B643-A11CF3D3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5145"/>
            <a:ext cx="3630448" cy="51062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E243A-E5FE-40F2-86B5-98DA5E62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60" y="1206656"/>
            <a:ext cx="3439948" cy="49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Persistence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E64F6-286C-4E8C-9F97-5DE7CA3A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5" y="1127760"/>
            <a:ext cx="4442054" cy="304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E21EC-B68F-42C0-8466-77421F8B5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86" y="3605678"/>
            <a:ext cx="3429479" cy="23148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DE6EEF-58D9-4056-8997-3BE4A710C498}"/>
              </a:ext>
            </a:extLst>
          </p:cNvPr>
          <p:cNvSpPr/>
          <p:nvPr/>
        </p:nvSpPr>
        <p:spPr>
          <a:xfrm>
            <a:off x="3971949" y="3299901"/>
            <a:ext cx="401931" cy="391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9A7AC9-1556-46CF-A890-1CD7EF898B9B}"/>
              </a:ext>
            </a:extLst>
          </p:cNvPr>
          <p:cNvCxnSpPr>
            <a:cxnSpLocks/>
          </p:cNvCxnSpPr>
          <p:nvPr/>
        </p:nvCxnSpPr>
        <p:spPr>
          <a:xfrm>
            <a:off x="3971949" y="3691296"/>
            <a:ext cx="1628751" cy="1924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43E3A2-39DC-4A9A-B565-2EAFB0FE7CAE}"/>
              </a:ext>
            </a:extLst>
          </p:cNvPr>
          <p:cNvCxnSpPr>
            <a:cxnSpLocks/>
          </p:cNvCxnSpPr>
          <p:nvPr/>
        </p:nvCxnSpPr>
        <p:spPr>
          <a:xfrm>
            <a:off x="4373880" y="3299901"/>
            <a:ext cx="4107180" cy="4240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7944C80-7CE2-49F0-A7F1-EF9AC4B5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44" y="4663123"/>
            <a:ext cx="3413076" cy="9528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3F2DDE-687F-4C9D-96F3-3C70BD20A352}"/>
              </a:ext>
            </a:extLst>
          </p:cNvPr>
          <p:cNvCxnSpPr>
            <a:cxnSpLocks/>
          </p:cNvCxnSpPr>
          <p:nvPr/>
        </p:nvCxnSpPr>
        <p:spPr>
          <a:xfrm flipV="1">
            <a:off x="5600700" y="5591733"/>
            <a:ext cx="2880360" cy="2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3C0705-859D-40AF-84CF-5826E6DD122A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0" cy="1891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7E09E-2483-4638-A6EB-242541BA26FA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2886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A588CB-B544-4810-A578-564BB3BA6D4B}"/>
              </a:ext>
            </a:extLst>
          </p:cNvPr>
          <p:cNvCxnSpPr>
            <a:cxnSpLocks/>
          </p:cNvCxnSpPr>
          <p:nvPr/>
        </p:nvCxnSpPr>
        <p:spPr>
          <a:xfrm>
            <a:off x="8481060" y="3715560"/>
            <a:ext cx="0" cy="1888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30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01B961A-A12C-45D4-A0E8-94A737D6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781" y="3622089"/>
            <a:ext cx="3524742" cy="2338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82B04-B372-45A0-957B-C0E3A9627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35" y="1228522"/>
            <a:ext cx="4366341" cy="2895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LSTM Model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5213C6-1916-4B00-B413-380C31BAB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117" y="4722064"/>
            <a:ext cx="3428763" cy="90678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BE5AB9-1638-4199-8F76-A372942B00A0}"/>
              </a:ext>
            </a:extLst>
          </p:cNvPr>
          <p:cNvSpPr/>
          <p:nvPr/>
        </p:nvSpPr>
        <p:spPr>
          <a:xfrm>
            <a:off x="4032278" y="3416096"/>
            <a:ext cx="281274" cy="262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E4C76-DC3F-450D-8CFA-D80A22C4B3E5}"/>
              </a:ext>
            </a:extLst>
          </p:cNvPr>
          <p:cNvCxnSpPr>
            <a:cxnSpLocks/>
          </p:cNvCxnSpPr>
          <p:nvPr/>
        </p:nvCxnSpPr>
        <p:spPr>
          <a:xfrm>
            <a:off x="4032278" y="3678392"/>
            <a:ext cx="1568422" cy="1937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108208-BE01-4890-8226-1003B12F2367}"/>
              </a:ext>
            </a:extLst>
          </p:cNvPr>
          <p:cNvCxnSpPr>
            <a:cxnSpLocks/>
          </p:cNvCxnSpPr>
          <p:nvPr/>
        </p:nvCxnSpPr>
        <p:spPr>
          <a:xfrm>
            <a:off x="4328166" y="3429000"/>
            <a:ext cx="4152894" cy="2949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851F8-1A62-497B-925F-4700B20BFF83}"/>
              </a:ext>
            </a:extLst>
          </p:cNvPr>
          <p:cNvCxnSpPr>
            <a:cxnSpLocks/>
          </p:cNvCxnSpPr>
          <p:nvPr/>
        </p:nvCxnSpPr>
        <p:spPr>
          <a:xfrm flipV="1">
            <a:off x="5600700" y="5591733"/>
            <a:ext cx="2880360" cy="242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512871-2875-4689-B676-65957558934F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0" cy="18919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82AF81-850D-42FD-8ECA-2CCD0E5C7A9C}"/>
              </a:ext>
            </a:extLst>
          </p:cNvPr>
          <p:cNvCxnSpPr>
            <a:cxnSpLocks/>
          </p:cNvCxnSpPr>
          <p:nvPr/>
        </p:nvCxnSpPr>
        <p:spPr>
          <a:xfrm>
            <a:off x="5594908" y="3723978"/>
            <a:ext cx="2886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60743A-5B25-452E-B149-54C301207899}"/>
              </a:ext>
            </a:extLst>
          </p:cNvPr>
          <p:cNvCxnSpPr>
            <a:cxnSpLocks/>
          </p:cNvCxnSpPr>
          <p:nvPr/>
        </p:nvCxnSpPr>
        <p:spPr>
          <a:xfrm>
            <a:off x="8481060" y="3715560"/>
            <a:ext cx="0" cy="1888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75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5D0-AC88-384D-9550-268912D5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177" y="184287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Presentation</a:t>
            </a:r>
            <a:br>
              <a:rPr lang="en-US" dirty="0"/>
            </a:br>
            <a:r>
              <a:rPr lang="en-US" dirty="0"/>
              <a:t>PETE 4161 for </a:t>
            </a:r>
            <a:br>
              <a:rPr lang="en-US" dirty="0"/>
            </a:br>
            <a:r>
              <a:rPr lang="en-US" dirty="0"/>
              <a:t>Dr. Tyagi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34C3-33E1-F842-97FC-0896CF54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72305"/>
            <a:ext cx="6400800" cy="2198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FBDB-BCE3-4728-8AFD-B113B34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3A66-637E-4A78-A5CA-9BB0413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2D26F-EEED-4CA8-AA04-A4A9A7B03968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9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3C26D0-9B3C-48F5-B720-56384F68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834" y="1063760"/>
            <a:ext cx="5566331" cy="37955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Validation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78EEB6-13C1-411E-B0AF-369DDCCE9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820" y="4859336"/>
            <a:ext cx="4533278" cy="12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5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5" y="110942"/>
            <a:ext cx="8229600" cy="952818"/>
          </a:xfrm>
        </p:spPr>
        <p:txBody>
          <a:bodyPr/>
          <a:lstStyle/>
          <a:p>
            <a:r>
              <a:rPr lang="en-US" dirty="0">
                <a:cs typeface="Calibri"/>
              </a:rPr>
              <a:t>Validation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89450-C6AA-466B-8D78-A6BCEE5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6" y="891066"/>
            <a:ext cx="4023665" cy="2733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E5839-B852-43AF-9F3D-B70608453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792" y="1063760"/>
            <a:ext cx="3595457" cy="25084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40D753-27F5-44CC-AAAB-3ED3DFF13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24791"/>
            <a:ext cx="3395742" cy="22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6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45D0-AC88-384D-9550-268912D55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247" y="209867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734C3-33E1-F842-97FC-0896CF549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86705"/>
            <a:ext cx="6400800" cy="1379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 Exploration, Dimensional Reduction, Unsupervised and Supervised Learning (Classification and Regression)</a:t>
            </a:r>
            <a:endParaRPr lang="en-US" sz="2400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EFBDB-BCE3-4728-8AFD-B113B344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Keenan Flynn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53A66-637E-4A78-A5CA-9BB04135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6FD7C4-344D-46A0-890A-0249D1B02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539" y="1382364"/>
            <a:ext cx="3285815" cy="300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0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04FE-A537-47EC-AB57-453D4D20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/>
          <a:p>
            <a:r>
              <a:rPr lang="en-US" dirty="0"/>
              <a:t>Salt Creek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3BA9-10D2-4A7B-8679-225774744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Suite of 7 well logs with interpreted porosity and permeability. End goal of predicting </a:t>
            </a:r>
            <a:r>
              <a:rPr lang="en-US" dirty="0" err="1"/>
              <a:t>electrofacies</a:t>
            </a:r>
            <a:r>
              <a:rPr lang="en-US" dirty="0"/>
              <a:t> class and permeability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0597A-FE16-47DB-B4E5-5274FFF1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5648" y="6356350"/>
            <a:ext cx="2895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139E1-72B8-4FA2-B78E-39B409D5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63862" y="6356350"/>
            <a:ext cx="111234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CFAA3B7-4689-AA47-B87F-0C0066A450D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8960B-F15D-4D2F-99AE-4D1FEE7A454D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81244-3F2E-477C-B4F3-0E0B9ED6C01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9977D1-5A77-4F62-9751-0795DDCD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65" y="2050197"/>
            <a:ext cx="6517966" cy="18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2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CC8504-359E-43A0-8BF1-DA6DC0A8940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9068" y="1617186"/>
            <a:ext cx="3985260" cy="4225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E94A47-35F0-499A-89C2-62DECE0F27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3440" y="1617186"/>
            <a:ext cx="4381500" cy="42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4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Exploration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85567-BBEA-4C18-BC3B-97C5AABDA8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55837" y="1554480"/>
            <a:ext cx="4632325" cy="45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Dimensional Reduction (PCA)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7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66CA7C1-B4BE-41B4-A9C7-3BAE40952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8080" y="1532641"/>
            <a:ext cx="6700520" cy="37927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Standardization of Data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Eigen decomposition</a:t>
            </a:r>
          </a:p>
          <a:p>
            <a:r>
              <a:rPr lang="en-US" dirty="0">
                <a:cs typeface="Calibri"/>
              </a:rPr>
              <a:t>Total variance of each Principal Component</a:t>
            </a:r>
          </a:p>
          <a:p>
            <a:r>
              <a:rPr lang="en-US" dirty="0">
                <a:cs typeface="Calibri"/>
              </a:rPr>
              <a:t>Discard Components with marginal explained variance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964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Dimensional Reduction (PCA)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47497-779A-4813-AABE-999CE65CB8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4486275"/>
            <a:ext cx="558165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3C82AA-E9E4-4A87-AC86-2DD44DCFB4E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212" y="1227138"/>
            <a:ext cx="4821576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3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5BF4-9FB3-46C8-83D3-75413DB7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Unsupervised Learning (K means)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46D0-51E6-4E5D-A691-111CB96B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Keenan Flynn</a:t>
            </a: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933B-6D1C-4021-A318-1622BC37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AA3B7-4689-AA47-B87F-0C0066A450D7}" type="slidenum">
              <a:rPr lang="en-US" dirty="0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61FBC-42CD-411D-8981-C18FED9219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7310" y="1417638"/>
            <a:ext cx="6469380" cy="4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21388"/>
      </p:ext>
    </p:extLst>
  </p:cSld>
  <p:clrMapOvr>
    <a:masterClrMapping/>
  </p:clrMapOvr>
</p:sld>
</file>

<file path=ppt/theme/theme1.xml><?xml version="1.0" encoding="utf-8"?>
<a:theme xmlns:a="http://schemas.openxmlformats.org/drawingml/2006/main" name="LSU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B460C671541141BBD272C6DD7DB0FF" ma:contentTypeVersion="7" ma:contentTypeDescription="Create a new document." ma:contentTypeScope="" ma:versionID="a1be906df025a1734dce68d4761d76b2">
  <xsd:schema xmlns:xsd="http://www.w3.org/2001/XMLSchema" xmlns:xs="http://www.w3.org/2001/XMLSchema" xmlns:p="http://schemas.microsoft.com/office/2006/metadata/properties" xmlns:ns3="ffc6b532-b642-457c-bee3-73f87b5c7c9e" xmlns:ns4="c84be656-cb21-457e-917c-59ba2ef00c7a" targetNamespace="http://schemas.microsoft.com/office/2006/metadata/properties" ma:root="true" ma:fieldsID="8300e8f03fe516c92a89a5f4b2ad3c32" ns3:_="" ns4:_="">
    <xsd:import namespace="ffc6b532-b642-457c-bee3-73f87b5c7c9e"/>
    <xsd:import namespace="c84be656-cb21-457e-917c-59ba2ef00c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6b532-b642-457c-bee3-73f87b5c7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be656-cb21-457e-917c-59ba2ef00c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1FF791-6DAC-4C3A-93C9-3122E104D78A}">
  <ds:schemaRefs>
    <ds:schemaRef ds:uri="c84be656-cb21-457e-917c-59ba2ef00c7a"/>
    <ds:schemaRef ds:uri="ffc6b532-b642-457c-bee3-73f87b5c7c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F852A7C-AF04-468F-BB1C-EA5C517849E3}">
  <ds:schemaRefs>
    <ds:schemaRef ds:uri="c84be656-cb21-457e-917c-59ba2ef00c7a"/>
    <ds:schemaRef ds:uri="ffc6b532-b642-457c-bee3-73f87b5c7c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42B545-A27A-4ADD-93BD-7C138AEF69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LSU Template.potx</Template>
  <TotalTime>1923</TotalTime>
  <Words>1420</Words>
  <Application>Microsoft Office PowerPoint</Application>
  <PresentationFormat>On-screen Show (4:3)</PresentationFormat>
  <Paragraphs>206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Wingdings</vt:lpstr>
      <vt:lpstr>LSU Template</vt:lpstr>
      <vt:lpstr>Employer Disclosure</vt:lpstr>
      <vt:lpstr>Project Presentation PETE 4161 for  Dr. Tyagi</vt:lpstr>
      <vt:lpstr>Project 1</vt:lpstr>
      <vt:lpstr>Salt Creek Dataset</vt:lpstr>
      <vt:lpstr>Data Exploration</vt:lpstr>
      <vt:lpstr>Data Exploration</vt:lpstr>
      <vt:lpstr>Dimensional Reduction (PCA)</vt:lpstr>
      <vt:lpstr>Dimensional Reduction (PCA)</vt:lpstr>
      <vt:lpstr>Unsupervised Learning (K means)</vt:lpstr>
      <vt:lpstr>Unsupervised Learning (K means)</vt:lpstr>
      <vt:lpstr>Supervised Learning (Classification)</vt:lpstr>
      <vt:lpstr>Supervised Learning (Classification)</vt:lpstr>
      <vt:lpstr>Supervised Learning (Classification)</vt:lpstr>
      <vt:lpstr>Supervised Learning (Regression)</vt:lpstr>
      <vt:lpstr>Project 2</vt:lpstr>
      <vt:lpstr>Data Exploration</vt:lpstr>
      <vt:lpstr>Data Exploration</vt:lpstr>
      <vt:lpstr>Persistence Model</vt:lpstr>
      <vt:lpstr>LSTM Model</vt:lpstr>
      <vt:lpstr>Validation</vt:lpstr>
      <vt:lpstr>Validation</vt:lpstr>
    </vt:vector>
  </TitlesOfParts>
  <Company>Louisiana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Jewel</dc:creator>
  <cp:lastModifiedBy>Keenan Flynn</cp:lastModifiedBy>
  <cp:revision>37</cp:revision>
  <dcterms:created xsi:type="dcterms:W3CDTF">2015-06-05T16:25:53Z</dcterms:created>
  <dcterms:modified xsi:type="dcterms:W3CDTF">2021-11-16T22:43:00Z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0x010100F9B460C671541141BBD272C6DD7DB0FF</vt:lpwstr>
  </property>
</Properties>
</file>