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4"/>
  </p:notesMasterIdLst>
  <p:sldIdLst>
    <p:sldId id="654" r:id="rId2"/>
    <p:sldId id="689" r:id="rId3"/>
    <p:sldId id="684" r:id="rId4"/>
    <p:sldId id="691" r:id="rId5"/>
    <p:sldId id="694" r:id="rId6"/>
    <p:sldId id="695" r:id="rId7"/>
    <p:sldId id="696" r:id="rId8"/>
    <p:sldId id="670" r:id="rId9"/>
    <p:sldId id="701" r:id="rId10"/>
    <p:sldId id="703" r:id="rId11"/>
    <p:sldId id="707" r:id="rId12"/>
    <p:sldId id="6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9F6BE6B-8E7D-294C-8124-C4B277C2D536}">
          <p14:sldIdLst>
            <p14:sldId id="654"/>
            <p14:sldId id="689"/>
            <p14:sldId id="684"/>
            <p14:sldId id="691"/>
            <p14:sldId id="694"/>
            <p14:sldId id="695"/>
            <p14:sldId id="696"/>
            <p14:sldId id="670"/>
            <p14:sldId id="701"/>
            <p14:sldId id="703"/>
            <p14:sldId id="707"/>
          </p14:sldIdLst>
        </p14:section>
        <p14:section name="Section sans titre" id="{25C244E3-E72C-1A41-A18B-A0FDC7A86931}">
          <p14:sldIdLst>
            <p14:sldId id="6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074D67"/>
    <a:srgbClr val="282F39"/>
    <a:srgbClr val="007A7D"/>
    <a:srgbClr val="CB1B4A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59" autoAdjust="0"/>
    <p:restoredTop sz="94669" autoAdjust="0"/>
  </p:normalViewPr>
  <p:slideViewPr>
    <p:cSldViewPr snapToGrid="0">
      <p:cViewPr varScale="1">
        <p:scale>
          <a:sx n="92" d="100"/>
          <a:sy n="92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CF88F-1ADE-1548-B166-C68EBFB8E75B}" type="datetimeFigureOut">
              <a:rPr lang="fr-FR" smtClean="0"/>
              <a:t>10/04/2023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7968F-93B8-F64C-9B5B-4ED64ABBA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5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83DC3-95DB-E9D6-D29C-345EBABD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EA27-AA25-F1D6-36DE-BC9BCDFDB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DF044-43D4-8F56-D4CF-46CA5646C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6BF1F-35CA-CF79-F1B9-3C71D635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F5A48-2E5A-D059-B0DF-576270D8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9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2DFE2-C435-CA1E-E053-AD6C1DAD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37F791-C6E4-E422-851D-F697EDFD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6BACC-06A5-F6A2-10C5-7D103534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DF99F-3DAF-63AE-FF39-B1297D5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17F61-6A36-D340-7992-C3B6471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9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3CB7B7-8380-DAE7-0D84-8682CC56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CC13E-12C2-EFBA-5A81-414CE6721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AF01F-F2A0-E78F-FE3B-7F1C564D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3D868-01AA-1208-D91E-E0C5B2E5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D20878-AF0B-29D3-832C-2EE761E6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27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DEC4E-9AD3-FABE-7B14-67F6980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BD2BD-E1BD-B8F0-64F9-F020C3AD0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6154A3-7251-F587-AB2E-12651CC0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66BA1-11A7-CF5E-18CE-059EDC12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02476-1448-4DE1-082A-EA01E91F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D2C76-3DCD-0100-353D-B91A59B7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1DD115-2EFE-71EE-BDB3-6584F6BA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67A5ED-AC40-A0A8-5FD4-A1C02DCF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664AE-BA91-885A-AAB0-B7482D16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E16BD7-5951-8454-7C38-2CD14A31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8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2B71C-1AE6-326F-7601-8DE9DA40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1031D-0498-8D8C-792D-3BB143F60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A936F8-950E-4C6C-9E9A-3350E3B1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71B54-BF56-9E45-022A-BCC7305A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8D597A-FA86-7F5C-8B83-E558204B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BD5D7C-68BC-ED8F-932A-925AE9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C202-887C-1155-9DAD-59385F57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E63FD-9D25-440F-DFDE-B9D2BA1D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8A783A-76AF-5E20-76EE-4815FF3C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BA4B44-3302-262C-6220-2C8B81239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4A604B-2878-A6BD-3263-C528846DE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E516BA-D73D-7976-2381-3ECB6A3E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2A4110-793F-97BB-388F-8ED819E3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AB5632-9EBE-EFF8-4A8B-98B4A2EF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1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F407B-7331-B40D-5D38-C9288D4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22F541-2B42-0024-910D-4624B980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ACBE4-6B3A-3764-2413-2E3786F9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CB6D2B-5E2E-EC20-1F42-B327EEEB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7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4623D7-F07B-BC4F-CB1D-0247CFA2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D5B12B-7B08-7430-299D-3E5F7B17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076338-ACF4-BBDC-0438-954D9F1D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6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2794E-55CB-95BD-76EE-7D579BE2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578A80-E7D9-5B27-A24D-9491D7B8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258995-9CD1-410E-2115-E0EF209C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393478-A99F-22B8-FDE9-8FCC3FD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92649-D090-8A66-7339-BB56234D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232FBC-DF1A-46B9-AD0A-7EBEE00D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5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91609-135C-CDBE-4546-C0E414CD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47739-298D-60F2-DC73-258098E23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90CF6-DD30-9A6F-AF58-92C9E4436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4BF895-9EAF-6440-F9FD-B686D92B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2BE61-07D1-F8A2-3EAC-9D4EC00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4C9F0-DCBE-D124-99A8-79B6219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3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D5F49A-27CB-91A7-020D-3560751A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9659D2-EF9A-EA8D-FFAF-61C8E5F81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1C392-194B-596C-FA97-5DA9E052B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10/04/2023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94ADB-3063-54D9-9D55-1DCD94536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9A521-CA06-701F-2419-792B48B13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3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5891723" y="3016029"/>
            <a:ext cx="466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ACADEMY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86588C-F5E3-4817-8552-6D3332A56E63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4" name="Freeform 5">
                <a:extLst>
                  <a:ext uri="{FF2B5EF4-FFF2-40B4-BE49-F238E27FC236}">
                    <a16:creationId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990497-3BA4-4070-805D-0A5F39CB742F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126" name="Freeform 5">
                <a:extLst>
                  <a:ext uri="{FF2B5EF4-FFF2-40B4-BE49-F238E27FC236}">
                    <a16:creationId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CA2614-C776-41DC-B4D3-D31634D9C475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C3018793-9F15-4AA0-8D88-CFE8F59413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E8BB8EF-7DA6-41F1-BC71-B8028DC8E8B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4EB21C51-58A8-4A53-801B-988B2406C17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8">
              <a:extLst>
                <a:ext uri="{FF2B5EF4-FFF2-40B4-BE49-F238E27FC236}">
                  <a16:creationId xmlns:a16="http://schemas.microsoft.com/office/drawing/2014/main" id="{D37A70B3-F043-4A49-A074-CAE0F71F8F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9">
              <a:extLst>
                <a:ext uri="{FF2B5EF4-FFF2-40B4-BE49-F238E27FC236}">
                  <a16:creationId xmlns:a16="http://schemas.microsoft.com/office/drawing/2014/main" id="{A0C22660-B79D-4A94-BD65-391DD653D4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CFC93E54-CFFF-4ABA-BFD6-36579C7A005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22131C25-69B1-4F33-9B81-64B6AA7AEF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2">
              <a:extLst>
                <a:ext uri="{FF2B5EF4-FFF2-40B4-BE49-F238E27FC236}">
                  <a16:creationId xmlns:a16="http://schemas.microsoft.com/office/drawing/2014/main" id="{B4251EF7-E48A-46C8-BA9B-7BD81279429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A2F2C16A-6D6D-409A-9C9E-65CB184D3F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 14">
              <a:extLst>
                <a:ext uri="{FF2B5EF4-FFF2-40B4-BE49-F238E27FC236}">
                  <a16:creationId xmlns:a16="http://schemas.microsoft.com/office/drawing/2014/main" id="{DE9D0EE0-16F0-4C3D-8B7B-C52E37EB02A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15">
              <a:extLst>
                <a:ext uri="{FF2B5EF4-FFF2-40B4-BE49-F238E27FC236}">
                  <a16:creationId xmlns:a16="http://schemas.microsoft.com/office/drawing/2014/main" id="{866B0852-9270-48AC-B823-579167A21C0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F7291838-E6C8-415E-A10A-6461E4679FA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7">
              <a:extLst>
                <a:ext uri="{FF2B5EF4-FFF2-40B4-BE49-F238E27FC236}">
                  <a16:creationId xmlns:a16="http://schemas.microsoft.com/office/drawing/2014/main" id="{6919034B-0329-4750-B29F-F3CDAB05EC2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B83DC41F-2223-45D9-882F-0C6801E7AB0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881904-0AE3-4500-8191-22A76076B4B1}"/>
              </a:ext>
            </a:extLst>
          </p:cNvPr>
          <p:cNvSpPr txBox="1"/>
          <p:nvPr/>
        </p:nvSpPr>
        <p:spPr>
          <a:xfrm>
            <a:off x="306126" y="6222487"/>
            <a:ext cx="357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rgbClr val="00B0F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Nom: Franck KOFFI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3D3CDC-87CE-4B7E-B4A3-6496D6D6A532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B7CD4FF2-9224-D0DE-F5EC-A44ACCA377FE}"/>
              </a:ext>
            </a:extLst>
          </p:cNvPr>
          <p:cNvSpPr txBox="1"/>
          <p:nvPr/>
        </p:nvSpPr>
        <p:spPr>
          <a:xfrm>
            <a:off x="6683040" y="4288264"/>
            <a:ext cx="466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Projet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 2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03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BC316-CDD7-2F2E-0611-CAA40DF1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753" y="260561"/>
            <a:ext cx="4370409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CB414"/>
                </a:solidFill>
                <a:latin typeface="Noto Sans Samaritan" panose="020B0502040504020204" pitchFamily="34" charset="0"/>
              </a:rPr>
              <a:t>INDICATEURS</a:t>
            </a:r>
          </a:p>
        </p:txBody>
      </p:sp>
      <p:grpSp>
        <p:nvGrpSpPr>
          <p:cNvPr id="5" name="Google Shape;940;p70">
            <a:extLst>
              <a:ext uri="{FF2B5EF4-FFF2-40B4-BE49-F238E27FC236}">
                <a16:creationId xmlns:a16="http://schemas.microsoft.com/office/drawing/2014/main" id="{886AA82D-86A7-3952-6602-90D2145FD092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  <a:solidFill>
            <a:srgbClr val="FFC000"/>
          </a:solidFill>
        </p:grpSpPr>
        <p:sp>
          <p:nvSpPr>
            <p:cNvPr id="7" name="Google Shape;941;p70">
              <a:extLst>
                <a:ext uri="{FF2B5EF4-FFF2-40B4-BE49-F238E27FC236}">
                  <a16:creationId xmlns:a16="http://schemas.microsoft.com/office/drawing/2014/main" id="{A66B6AFC-FAC7-20DA-2B9B-A16906ECF27E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B414"/>
                </a:solidFill>
              </a:endParaRPr>
            </a:p>
          </p:txBody>
        </p:sp>
        <p:sp>
          <p:nvSpPr>
            <p:cNvPr id="8" name="Google Shape;942;p70">
              <a:extLst>
                <a:ext uri="{FF2B5EF4-FFF2-40B4-BE49-F238E27FC236}">
                  <a16:creationId xmlns:a16="http://schemas.microsoft.com/office/drawing/2014/main" id="{2FED3537-0005-8247-A76B-A55B6C634A6F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B414"/>
                </a:solidFill>
              </a:endParaRPr>
            </a:p>
          </p:txBody>
        </p:sp>
      </p:grpSp>
      <p:sp>
        <p:nvSpPr>
          <p:cNvPr id="4" name="Google Shape;930;p70">
            <a:extLst>
              <a:ext uri="{FF2B5EF4-FFF2-40B4-BE49-F238E27FC236}">
                <a16:creationId xmlns:a16="http://schemas.microsoft.com/office/drawing/2014/main" id="{ABB80677-5EFD-4CD5-EE3A-307785F13F59}"/>
              </a:ext>
            </a:extLst>
          </p:cNvPr>
          <p:cNvSpPr txBox="1">
            <a:spLocks/>
          </p:cNvSpPr>
          <p:nvPr/>
        </p:nvSpPr>
        <p:spPr>
          <a:xfrm>
            <a:off x="553033" y="1032425"/>
            <a:ext cx="12309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rgbClr val="FFFF00"/>
                </a:solidFill>
                <a:latin typeface="Noto Sans Samaritan" panose="020B0502040504020204" pitchFamily="34" charset="0"/>
              </a:rPr>
              <a:t>02</a:t>
            </a:r>
          </a:p>
        </p:txBody>
      </p:sp>
      <p:grpSp>
        <p:nvGrpSpPr>
          <p:cNvPr id="3" name="Google Shape;1935;p95">
            <a:extLst>
              <a:ext uri="{FF2B5EF4-FFF2-40B4-BE49-F238E27FC236}">
                <a16:creationId xmlns:a16="http://schemas.microsoft.com/office/drawing/2014/main" id="{7E0D027A-A365-4E94-08B8-87CDC54EFFB9}"/>
              </a:ext>
            </a:extLst>
          </p:cNvPr>
          <p:cNvGrpSpPr/>
          <p:nvPr/>
        </p:nvGrpSpPr>
        <p:grpSpPr>
          <a:xfrm>
            <a:off x="4087657" y="1816934"/>
            <a:ext cx="4016685" cy="3887247"/>
            <a:chOff x="3051450" y="1641500"/>
            <a:chExt cx="3041100" cy="2943100"/>
          </a:xfrm>
        </p:grpSpPr>
        <p:sp>
          <p:nvSpPr>
            <p:cNvPr id="6" name="Google Shape;1936;p95">
              <a:extLst>
                <a:ext uri="{FF2B5EF4-FFF2-40B4-BE49-F238E27FC236}">
                  <a16:creationId xmlns:a16="http://schemas.microsoft.com/office/drawing/2014/main" id="{7FE57BEC-9C88-65C4-1AD0-CA89EDAD9339}"/>
                </a:ext>
              </a:extLst>
            </p:cNvPr>
            <p:cNvSpPr/>
            <p:nvPr/>
          </p:nvSpPr>
          <p:spPr>
            <a:xfrm>
              <a:off x="3142960" y="2247037"/>
              <a:ext cx="498300" cy="498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800" dirty="0">
                  <a:solidFill>
                    <a:srgbClr val="00B0F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</a:t>
              </a:r>
              <a:endParaRPr sz="2400" dirty="0">
                <a:solidFill>
                  <a:srgbClr val="00B0F0"/>
                </a:solidFill>
              </a:endParaRPr>
            </a:p>
          </p:txBody>
        </p:sp>
        <p:sp>
          <p:nvSpPr>
            <p:cNvPr id="10" name="Google Shape;1937;p95">
              <a:extLst>
                <a:ext uri="{FF2B5EF4-FFF2-40B4-BE49-F238E27FC236}">
                  <a16:creationId xmlns:a16="http://schemas.microsoft.com/office/drawing/2014/main" id="{84555E37-53C7-6285-623B-A446385F0B01}"/>
                </a:ext>
              </a:extLst>
            </p:cNvPr>
            <p:cNvSpPr/>
            <p:nvPr/>
          </p:nvSpPr>
          <p:spPr>
            <a:xfrm>
              <a:off x="5499512" y="2247037"/>
              <a:ext cx="498300" cy="498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800" dirty="0">
                  <a:solidFill>
                    <a:srgbClr val="00B0F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I</a:t>
              </a:r>
              <a:endParaRPr sz="2400" dirty="0">
                <a:solidFill>
                  <a:srgbClr val="00B0F0"/>
                </a:solidFill>
              </a:endParaRPr>
            </a:p>
          </p:txBody>
        </p:sp>
        <p:sp>
          <p:nvSpPr>
            <p:cNvPr id="11" name="Google Shape;1938;p95">
              <a:extLst>
                <a:ext uri="{FF2B5EF4-FFF2-40B4-BE49-F238E27FC236}">
                  <a16:creationId xmlns:a16="http://schemas.microsoft.com/office/drawing/2014/main" id="{02A1D257-E3DB-4CB7-B81F-9F21BB225A08}"/>
                </a:ext>
              </a:extLst>
            </p:cNvPr>
            <p:cNvSpPr/>
            <p:nvPr/>
          </p:nvSpPr>
          <p:spPr>
            <a:xfrm>
              <a:off x="3142960" y="3462985"/>
              <a:ext cx="498300" cy="498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800" dirty="0">
                  <a:solidFill>
                    <a:srgbClr val="00B0F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</a:t>
              </a:r>
              <a:endParaRPr sz="2400" dirty="0">
                <a:solidFill>
                  <a:srgbClr val="00B0F0"/>
                </a:solidFill>
              </a:endParaRPr>
            </a:p>
          </p:txBody>
        </p:sp>
        <p:sp>
          <p:nvSpPr>
            <p:cNvPr id="12" name="Google Shape;1939;p95">
              <a:extLst>
                <a:ext uri="{FF2B5EF4-FFF2-40B4-BE49-F238E27FC236}">
                  <a16:creationId xmlns:a16="http://schemas.microsoft.com/office/drawing/2014/main" id="{2F13056A-DFC3-E3A1-AA53-BBB04C1C85EC}"/>
                </a:ext>
              </a:extLst>
            </p:cNvPr>
            <p:cNvSpPr/>
            <p:nvPr/>
          </p:nvSpPr>
          <p:spPr>
            <a:xfrm>
              <a:off x="5499512" y="3462985"/>
              <a:ext cx="498300" cy="4983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/>
              <a:r>
                <a:rPr lang="en" sz="2800" dirty="0">
                  <a:solidFill>
                    <a:srgbClr val="00B0F0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E</a:t>
              </a:r>
              <a:endParaRPr sz="2400" dirty="0">
                <a:solidFill>
                  <a:srgbClr val="00B0F0"/>
                </a:solidFill>
              </a:endParaRPr>
            </a:p>
          </p:txBody>
        </p:sp>
        <p:sp>
          <p:nvSpPr>
            <p:cNvPr id="13" name="Google Shape;1940;p95">
              <a:extLst>
                <a:ext uri="{FF2B5EF4-FFF2-40B4-BE49-F238E27FC236}">
                  <a16:creationId xmlns:a16="http://schemas.microsoft.com/office/drawing/2014/main" id="{4D367BEA-0518-0D32-0803-6A4F15265FDC}"/>
                </a:ext>
              </a:extLst>
            </p:cNvPr>
            <p:cNvSpPr/>
            <p:nvPr/>
          </p:nvSpPr>
          <p:spPr>
            <a:xfrm>
              <a:off x="3051450" y="3003975"/>
              <a:ext cx="108675" cy="218875"/>
            </a:xfrm>
            <a:custGeom>
              <a:avLst/>
              <a:gdLst/>
              <a:ahLst/>
              <a:cxnLst/>
              <a:rect l="l" t="t" r="r" b="b"/>
              <a:pathLst>
                <a:path w="4347" h="8755" extrusionOk="0">
                  <a:moveTo>
                    <a:pt x="4347" y="1"/>
                  </a:moveTo>
                  <a:lnTo>
                    <a:pt x="0" y="4378"/>
                  </a:lnTo>
                  <a:lnTo>
                    <a:pt x="4347" y="8755"/>
                  </a:lnTo>
                  <a:lnTo>
                    <a:pt x="4347" y="6992"/>
                  </a:lnTo>
                  <a:lnTo>
                    <a:pt x="1733" y="4378"/>
                  </a:lnTo>
                  <a:lnTo>
                    <a:pt x="4347" y="1764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4" name="Google Shape;1941;p95">
              <a:extLst>
                <a:ext uri="{FF2B5EF4-FFF2-40B4-BE49-F238E27FC236}">
                  <a16:creationId xmlns:a16="http://schemas.microsoft.com/office/drawing/2014/main" id="{F82DD4BE-FA33-68EA-DEED-75860BC80855}"/>
                </a:ext>
              </a:extLst>
            </p:cNvPr>
            <p:cNvSpPr/>
            <p:nvPr/>
          </p:nvSpPr>
          <p:spPr>
            <a:xfrm>
              <a:off x="3146425" y="3003975"/>
              <a:ext cx="110200" cy="218875"/>
            </a:xfrm>
            <a:custGeom>
              <a:avLst/>
              <a:gdLst/>
              <a:ahLst/>
              <a:cxnLst/>
              <a:rect l="l" t="t" r="r" b="b"/>
              <a:pathLst>
                <a:path w="4408" h="8755" extrusionOk="0">
                  <a:moveTo>
                    <a:pt x="4408" y="1"/>
                  </a:moveTo>
                  <a:lnTo>
                    <a:pt x="1" y="4378"/>
                  </a:lnTo>
                  <a:lnTo>
                    <a:pt x="4408" y="8755"/>
                  </a:lnTo>
                  <a:lnTo>
                    <a:pt x="4408" y="6992"/>
                  </a:lnTo>
                  <a:lnTo>
                    <a:pt x="1764" y="4378"/>
                  </a:lnTo>
                  <a:lnTo>
                    <a:pt x="4408" y="1764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5" name="Google Shape;1942;p95">
              <a:extLst>
                <a:ext uri="{FF2B5EF4-FFF2-40B4-BE49-F238E27FC236}">
                  <a16:creationId xmlns:a16="http://schemas.microsoft.com/office/drawing/2014/main" id="{1804C5AC-4D7F-1425-699C-FCEE36F781A6}"/>
                </a:ext>
              </a:extLst>
            </p:cNvPr>
            <p:cNvSpPr/>
            <p:nvPr/>
          </p:nvSpPr>
          <p:spPr>
            <a:xfrm>
              <a:off x="3242175" y="3003975"/>
              <a:ext cx="109450" cy="218875"/>
            </a:xfrm>
            <a:custGeom>
              <a:avLst/>
              <a:gdLst/>
              <a:ahLst/>
              <a:cxnLst/>
              <a:rect l="l" t="t" r="r" b="b"/>
              <a:pathLst>
                <a:path w="4378" h="8755" extrusionOk="0">
                  <a:moveTo>
                    <a:pt x="4377" y="1"/>
                  </a:moveTo>
                  <a:lnTo>
                    <a:pt x="0" y="4378"/>
                  </a:lnTo>
                  <a:lnTo>
                    <a:pt x="4377" y="8755"/>
                  </a:lnTo>
                  <a:lnTo>
                    <a:pt x="4377" y="6992"/>
                  </a:lnTo>
                  <a:lnTo>
                    <a:pt x="1794" y="4378"/>
                  </a:lnTo>
                  <a:lnTo>
                    <a:pt x="4377" y="1764"/>
                  </a:lnTo>
                  <a:lnTo>
                    <a:pt x="4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6" name="Google Shape;1943;p95">
              <a:extLst>
                <a:ext uri="{FF2B5EF4-FFF2-40B4-BE49-F238E27FC236}">
                  <a16:creationId xmlns:a16="http://schemas.microsoft.com/office/drawing/2014/main" id="{0D54D782-5EB2-6317-7B79-392237CB253F}"/>
                </a:ext>
              </a:extLst>
            </p:cNvPr>
            <p:cNvSpPr/>
            <p:nvPr/>
          </p:nvSpPr>
          <p:spPr>
            <a:xfrm>
              <a:off x="4466350" y="1641500"/>
              <a:ext cx="219650" cy="108700"/>
            </a:xfrm>
            <a:custGeom>
              <a:avLst/>
              <a:gdLst/>
              <a:ahLst/>
              <a:cxnLst/>
              <a:rect l="l" t="t" r="r" b="b"/>
              <a:pathLst>
                <a:path w="8786" h="4348" extrusionOk="0">
                  <a:moveTo>
                    <a:pt x="4408" y="1"/>
                  </a:moveTo>
                  <a:lnTo>
                    <a:pt x="1" y="4347"/>
                  </a:lnTo>
                  <a:lnTo>
                    <a:pt x="1794" y="4347"/>
                  </a:lnTo>
                  <a:lnTo>
                    <a:pt x="4408" y="1764"/>
                  </a:lnTo>
                  <a:lnTo>
                    <a:pt x="6992" y="4347"/>
                  </a:lnTo>
                  <a:lnTo>
                    <a:pt x="8785" y="4347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7" name="Google Shape;1944;p95">
              <a:extLst>
                <a:ext uri="{FF2B5EF4-FFF2-40B4-BE49-F238E27FC236}">
                  <a16:creationId xmlns:a16="http://schemas.microsoft.com/office/drawing/2014/main" id="{770ECCE4-3E9C-76DD-0D84-4CA4506A2ECA}"/>
                </a:ext>
              </a:extLst>
            </p:cNvPr>
            <p:cNvSpPr/>
            <p:nvPr/>
          </p:nvSpPr>
          <p:spPr>
            <a:xfrm>
              <a:off x="4466350" y="1737250"/>
              <a:ext cx="219650" cy="109450"/>
            </a:xfrm>
            <a:custGeom>
              <a:avLst/>
              <a:gdLst/>
              <a:ahLst/>
              <a:cxnLst/>
              <a:rect l="l" t="t" r="r" b="b"/>
              <a:pathLst>
                <a:path w="8786" h="4378" extrusionOk="0">
                  <a:moveTo>
                    <a:pt x="4408" y="1"/>
                  </a:moveTo>
                  <a:lnTo>
                    <a:pt x="1" y="4378"/>
                  </a:lnTo>
                  <a:lnTo>
                    <a:pt x="1794" y="4378"/>
                  </a:lnTo>
                  <a:lnTo>
                    <a:pt x="4408" y="1733"/>
                  </a:lnTo>
                  <a:lnTo>
                    <a:pt x="6992" y="4378"/>
                  </a:lnTo>
                  <a:lnTo>
                    <a:pt x="8785" y="4378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8" name="Google Shape;1945;p95">
              <a:extLst>
                <a:ext uri="{FF2B5EF4-FFF2-40B4-BE49-F238E27FC236}">
                  <a16:creationId xmlns:a16="http://schemas.microsoft.com/office/drawing/2014/main" id="{55C009A1-F31C-EF3D-B050-0E9F1F945964}"/>
                </a:ext>
              </a:extLst>
            </p:cNvPr>
            <p:cNvSpPr/>
            <p:nvPr/>
          </p:nvSpPr>
          <p:spPr>
            <a:xfrm>
              <a:off x="4466350" y="1832225"/>
              <a:ext cx="219650" cy="110225"/>
            </a:xfrm>
            <a:custGeom>
              <a:avLst/>
              <a:gdLst/>
              <a:ahLst/>
              <a:cxnLst/>
              <a:rect l="l" t="t" r="r" b="b"/>
              <a:pathLst>
                <a:path w="8786" h="4409" extrusionOk="0">
                  <a:moveTo>
                    <a:pt x="4408" y="1"/>
                  </a:moveTo>
                  <a:lnTo>
                    <a:pt x="1" y="4408"/>
                  </a:lnTo>
                  <a:lnTo>
                    <a:pt x="1794" y="4408"/>
                  </a:lnTo>
                  <a:lnTo>
                    <a:pt x="4408" y="1794"/>
                  </a:lnTo>
                  <a:lnTo>
                    <a:pt x="6992" y="4408"/>
                  </a:lnTo>
                  <a:lnTo>
                    <a:pt x="8785" y="4408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19" name="Google Shape;1946;p95">
              <a:extLst>
                <a:ext uri="{FF2B5EF4-FFF2-40B4-BE49-F238E27FC236}">
                  <a16:creationId xmlns:a16="http://schemas.microsoft.com/office/drawing/2014/main" id="{24226E3F-95EE-DB9B-C0E4-30929A26E64A}"/>
                </a:ext>
              </a:extLst>
            </p:cNvPr>
            <p:cNvSpPr/>
            <p:nvPr/>
          </p:nvSpPr>
          <p:spPr>
            <a:xfrm>
              <a:off x="5983100" y="3003975"/>
              <a:ext cx="109450" cy="218875"/>
            </a:xfrm>
            <a:custGeom>
              <a:avLst/>
              <a:gdLst/>
              <a:ahLst/>
              <a:cxnLst/>
              <a:rect l="l" t="t" r="r" b="b"/>
              <a:pathLst>
                <a:path w="4378" h="8755" extrusionOk="0">
                  <a:moveTo>
                    <a:pt x="1" y="1"/>
                  </a:moveTo>
                  <a:lnTo>
                    <a:pt x="1" y="1764"/>
                  </a:lnTo>
                  <a:lnTo>
                    <a:pt x="2645" y="4378"/>
                  </a:lnTo>
                  <a:lnTo>
                    <a:pt x="1" y="6992"/>
                  </a:lnTo>
                  <a:lnTo>
                    <a:pt x="1" y="8755"/>
                  </a:lnTo>
                  <a:lnTo>
                    <a:pt x="4378" y="4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0" name="Google Shape;1947;p95">
              <a:extLst>
                <a:ext uri="{FF2B5EF4-FFF2-40B4-BE49-F238E27FC236}">
                  <a16:creationId xmlns:a16="http://schemas.microsoft.com/office/drawing/2014/main" id="{77701ECA-0A4E-A8BE-74C1-BDE3260CBB6B}"/>
                </a:ext>
              </a:extLst>
            </p:cNvPr>
            <p:cNvSpPr/>
            <p:nvPr/>
          </p:nvSpPr>
          <p:spPr>
            <a:xfrm>
              <a:off x="5887350" y="3003975"/>
              <a:ext cx="110225" cy="218875"/>
            </a:xfrm>
            <a:custGeom>
              <a:avLst/>
              <a:gdLst/>
              <a:ahLst/>
              <a:cxnLst/>
              <a:rect l="l" t="t" r="r" b="b"/>
              <a:pathLst>
                <a:path w="4409" h="8755" extrusionOk="0">
                  <a:moveTo>
                    <a:pt x="1" y="1"/>
                  </a:moveTo>
                  <a:lnTo>
                    <a:pt x="1" y="1764"/>
                  </a:lnTo>
                  <a:lnTo>
                    <a:pt x="2615" y="4378"/>
                  </a:lnTo>
                  <a:lnTo>
                    <a:pt x="1" y="6992"/>
                  </a:lnTo>
                  <a:lnTo>
                    <a:pt x="1" y="8755"/>
                  </a:lnTo>
                  <a:lnTo>
                    <a:pt x="4408" y="4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1" name="Google Shape;1948;p95">
              <a:extLst>
                <a:ext uri="{FF2B5EF4-FFF2-40B4-BE49-F238E27FC236}">
                  <a16:creationId xmlns:a16="http://schemas.microsoft.com/office/drawing/2014/main" id="{4C319F2B-0597-432C-FCF7-B6D99B673655}"/>
                </a:ext>
              </a:extLst>
            </p:cNvPr>
            <p:cNvSpPr/>
            <p:nvPr/>
          </p:nvSpPr>
          <p:spPr>
            <a:xfrm>
              <a:off x="5792375" y="3003975"/>
              <a:ext cx="109450" cy="218875"/>
            </a:xfrm>
            <a:custGeom>
              <a:avLst/>
              <a:gdLst/>
              <a:ahLst/>
              <a:cxnLst/>
              <a:rect l="l" t="t" r="r" b="b"/>
              <a:pathLst>
                <a:path w="4378" h="8755" extrusionOk="0">
                  <a:moveTo>
                    <a:pt x="0" y="1"/>
                  </a:moveTo>
                  <a:lnTo>
                    <a:pt x="0" y="1764"/>
                  </a:lnTo>
                  <a:lnTo>
                    <a:pt x="2584" y="4378"/>
                  </a:lnTo>
                  <a:lnTo>
                    <a:pt x="0" y="6992"/>
                  </a:lnTo>
                  <a:lnTo>
                    <a:pt x="0" y="8755"/>
                  </a:lnTo>
                  <a:lnTo>
                    <a:pt x="4377" y="43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2" name="Google Shape;1949;p95">
              <a:extLst>
                <a:ext uri="{FF2B5EF4-FFF2-40B4-BE49-F238E27FC236}">
                  <a16:creationId xmlns:a16="http://schemas.microsoft.com/office/drawing/2014/main" id="{3A4C3C5B-5BBC-5A38-A707-5D23AC44F2D4}"/>
                </a:ext>
              </a:extLst>
            </p:cNvPr>
            <p:cNvSpPr/>
            <p:nvPr/>
          </p:nvSpPr>
          <p:spPr>
            <a:xfrm>
              <a:off x="3476975" y="2008525"/>
              <a:ext cx="2209025" cy="2209800"/>
            </a:xfrm>
            <a:custGeom>
              <a:avLst/>
              <a:gdLst/>
              <a:ahLst/>
              <a:cxnLst/>
              <a:rect l="l" t="t" r="r" b="b"/>
              <a:pathLst>
                <a:path w="88361" h="88392" extrusionOk="0">
                  <a:moveTo>
                    <a:pt x="44166" y="548"/>
                  </a:moveTo>
                  <a:cubicBezTo>
                    <a:pt x="68269" y="548"/>
                    <a:pt x="87844" y="20123"/>
                    <a:pt x="87844" y="44196"/>
                  </a:cubicBezTo>
                  <a:cubicBezTo>
                    <a:pt x="87844" y="68300"/>
                    <a:pt x="68269" y="87844"/>
                    <a:pt x="44166" y="87844"/>
                  </a:cubicBezTo>
                  <a:cubicBezTo>
                    <a:pt x="20092" y="87844"/>
                    <a:pt x="517" y="68269"/>
                    <a:pt x="517" y="44196"/>
                  </a:cubicBezTo>
                  <a:cubicBezTo>
                    <a:pt x="517" y="20123"/>
                    <a:pt x="20092" y="548"/>
                    <a:pt x="44166" y="548"/>
                  </a:cubicBezTo>
                  <a:close/>
                  <a:moveTo>
                    <a:pt x="44166" y="1"/>
                  </a:moveTo>
                  <a:cubicBezTo>
                    <a:pt x="19819" y="1"/>
                    <a:pt x="1" y="19849"/>
                    <a:pt x="1" y="44196"/>
                  </a:cubicBezTo>
                  <a:cubicBezTo>
                    <a:pt x="1" y="68543"/>
                    <a:pt x="19819" y="88391"/>
                    <a:pt x="44166" y="88391"/>
                  </a:cubicBezTo>
                  <a:cubicBezTo>
                    <a:pt x="68543" y="88391"/>
                    <a:pt x="88361" y="68543"/>
                    <a:pt x="88361" y="44196"/>
                  </a:cubicBezTo>
                  <a:cubicBezTo>
                    <a:pt x="88361" y="19849"/>
                    <a:pt x="68543" y="1"/>
                    <a:pt x="44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3" name="Google Shape;1950;p95">
              <a:extLst>
                <a:ext uri="{FF2B5EF4-FFF2-40B4-BE49-F238E27FC236}">
                  <a16:creationId xmlns:a16="http://schemas.microsoft.com/office/drawing/2014/main" id="{93D23DBC-0ABF-CDC7-445E-E65EBCD6B627}"/>
                </a:ext>
              </a:extLst>
            </p:cNvPr>
            <p:cNvSpPr/>
            <p:nvPr/>
          </p:nvSpPr>
          <p:spPr>
            <a:xfrm>
              <a:off x="3555250" y="2087550"/>
              <a:ext cx="2051725" cy="2051725"/>
            </a:xfrm>
            <a:custGeom>
              <a:avLst/>
              <a:gdLst/>
              <a:ahLst/>
              <a:cxnLst/>
              <a:rect l="l" t="t" r="r" b="b"/>
              <a:pathLst>
                <a:path w="82069" h="82069" extrusionOk="0">
                  <a:moveTo>
                    <a:pt x="41004" y="1"/>
                  </a:moveTo>
                  <a:lnTo>
                    <a:pt x="41035" y="730"/>
                  </a:lnTo>
                  <a:lnTo>
                    <a:pt x="41399" y="730"/>
                  </a:lnTo>
                  <a:lnTo>
                    <a:pt x="41339" y="1"/>
                  </a:lnTo>
                  <a:close/>
                  <a:moveTo>
                    <a:pt x="38147" y="92"/>
                  </a:moveTo>
                  <a:lnTo>
                    <a:pt x="37813" y="122"/>
                  </a:lnTo>
                  <a:lnTo>
                    <a:pt x="37843" y="852"/>
                  </a:lnTo>
                  <a:lnTo>
                    <a:pt x="38208" y="791"/>
                  </a:lnTo>
                  <a:lnTo>
                    <a:pt x="38147" y="92"/>
                  </a:lnTo>
                  <a:close/>
                  <a:moveTo>
                    <a:pt x="44226" y="122"/>
                  </a:moveTo>
                  <a:lnTo>
                    <a:pt x="44196" y="852"/>
                  </a:lnTo>
                  <a:lnTo>
                    <a:pt x="44530" y="882"/>
                  </a:lnTo>
                  <a:lnTo>
                    <a:pt x="44591" y="153"/>
                  </a:lnTo>
                  <a:lnTo>
                    <a:pt x="44226" y="122"/>
                  </a:lnTo>
                  <a:close/>
                  <a:moveTo>
                    <a:pt x="34956" y="487"/>
                  </a:moveTo>
                  <a:lnTo>
                    <a:pt x="34621" y="548"/>
                  </a:lnTo>
                  <a:lnTo>
                    <a:pt x="34743" y="1217"/>
                  </a:lnTo>
                  <a:lnTo>
                    <a:pt x="35077" y="1217"/>
                  </a:lnTo>
                  <a:lnTo>
                    <a:pt x="34956" y="487"/>
                  </a:lnTo>
                  <a:close/>
                  <a:moveTo>
                    <a:pt x="47479" y="487"/>
                  </a:moveTo>
                  <a:lnTo>
                    <a:pt x="47357" y="1217"/>
                  </a:lnTo>
                  <a:lnTo>
                    <a:pt x="47691" y="1247"/>
                  </a:lnTo>
                  <a:lnTo>
                    <a:pt x="47813" y="548"/>
                  </a:lnTo>
                  <a:lnTo>
                    <a:pt x="47479" y="487"/>
                  </a:lnTo>
                  <a:close/>
                  <a:moveTo>
                    <a:pt x="31794" y="1065"/>
                  </a:moveTo>
                  <a:lnTo>
                    <a:pt x="31460" y="1156"/>
                  </a:lnTo>
                  <a:lnTo>
                    <a:pt x="31612" y="1825"/>
                  </a:lnTo>
                  <a:lnTo>
                    <a:pt x="31946" y="1764"/>
                  </a:lnTo>
                  <a:lnTo>
                    <a:pt x="31794" y="1065"/>
                  </a:lnTo>
                  <a:close/>
                  <a:moveTo>
                    <a:pt x="50579" y="1156"/>
                  </a:moveTo>
                  <a:lnTo>
                    <a:pt x="50427" y="1825"/>
                  </a:lnTo>
                  <a:lnTo>
                    <a:pt x="50761" y="1916"/>
                  </a:lnTo>
                  <a:lnTo>
                    <a:pt x="50913" y="1217"/>
                  </a:lnTo>
                  <a:lnTo>
                    <a:pt x="50579" y="1156"/>
                  </a:lnTo>
                  <a:close/>
                  <a:moveTo>
                    <a:pt x="28694" y="1916"/>
                  </a:moveTo>
                  <a:lnTo>
                    <a:pt x="28360" y="2007"/>
                  </a:lnTo>
                  <a:lnTo>
                    <a:pt x="28572" y="2706"/>
                  </a:lnTo>
                  <a:lnTo>
                    <a:pt x="28907" y="2585"/>
                  </a:lnTo>
                  <a:lnTo>
                    <a:pt x="28694" y="1916"/>
                  </a:lnTo>
                  <a:close/>
                  <a:moveTo>
                    <a:pt x="53710" y="1977"/>
                  </a:moveTo>
                  <a:lnTo>
                    <a:pt x="53467" y="2676"/>
                  </a:lnTo>
                  <a:lnTo>
                    <a:pt x="53801" y="2767"/>
                  </a:lnTo>
                  <a:lnTo>
                    <a:pt x="54044" y="2098"/>
                  </a:lnTo>
                  <a:lnTo>
                    <a:pt x="53710" y="1977"/>
                  </a:lnTo>
                  <a:close/>
                  <a:moveTo>
                    <a:pt x="25685" y="3010"/>
                  </a:moveTo>
                  <a:lnTo>
                    <a:pt x="25350" y="3162"/>
                  </a:lnTo>
                  <a:lnTo>
                    <a:pt x="25624" y="3800"/>
                  </a:lnTo>
                  <a:lnTo>
                    <a:pt x="25958" y="3648"/>
                  </a:lnTo>
                  <a:lnTo>
                    <a:pt x="25685" y="3010"/>
                  </a:lnTo>
                  <a:close/>
                  <a:moveTo>
                    <a:pt x="56688" y="3132"/>
                  </a:moveTo>
                  <a:lnTo>
                    <a:pt x="56445" y="3770"/>
                  </a:lnTo>
                  <a:lnTo>
                    <a:pt x="56780" y="3922"/>
                  </a:lnTo>
                  <a:lnTo>
                    <a:pt x="57053" y="3284"/>
                  </a:lnTo>
                  <a:lnTo>
                    <a:pt x="56688" y="3132"/>
                  </a:lnTo>
                  <a:close/>
                  <a:moveTo>
                    <a:pt x="22676" y="4347"/>
                  </a:moveTo>
                  <a:lnTo>
                    <a:pt x="22402" y="4499"/>
                  </a:lnTo>
                  <a:lnTo>
                    <a:pt x="22736" y="5138"/>
                  </a:lnTo>
                  <a:lnTo>
                    <a:pt x="22980" y="4986"/>
                  </a:lnTo>
                  <a:lnTo>
                    <a:pt x="22676" y="4347"/>
                  </a:lnTo>
                  <a:close/>
                  <a:moveTo>
                    <a:pt x="59698" y="4499"/>
                  </a:moveTo>
                  <a:lnTo>
                    <a:pt x="59363" y="5138"/>
                  </a:lnTo>
                  <a:lnTo>
                    <a:pt x="59667" y="5290"/>
                  </a:lnTo>
                  <a:lnTo>
                    <a:pt x="60002" y="4651"/>
                  </a:lnTo>
                  <a:lnTo>
                    <a:pt x="59698" y="4499"/>
                  </a:lnTo>
                  <a:close/>
                  <a:moveTo>
                    <a:pt x="19910" y="5867"/>
                  </a:moveTo>
                  <a:cubicBezTo>
                    <a:pt x="19818" y="5928"/>
                    <a:pt x="19727" y="5958"/>
                    <a:pt x="19606" y="6050"/>
                  </a:cubicBezTo>
                  <a:lnTo>
                    <a:pt x="20001" y="6658"/>
                  </a:lnTo>
                  <a:cubicBezTo>
                    <a:pt x="20062" y="6627"/>
                    <a:pt x="20183" y="6536"/>
                    <a:pt x="20305" y="6475"/>
                  </a:cubicBezTo>
                  <a:lnTo>
                    <a:pt x="19910" y="5867"/>
                  </a:lnTo>
                  <a:close/>
                  <a:moveTo>
                    <a:pt x="62464" y="6050"/>
                  </a:moveTo>
                  <a:lnTo>
                    <a:pt x="62099" y="6658"/>
                  </a:lnTo>
                  <a:cubicBezTo>
                    <a:pt x="62220" y="6718"/>
                    <a:pt x="62281" y="6779"/>
                    <a:pt x="62403" y="6840"/>
                  </a:cubicBezTo>
                  <a:lnTo>
                    <a:pt x="62768" y="6232"/>
                  </a:lnTo>
                  <a:cubicBezTo>
                    <a:pt x="62676" y="6171"/>
                    <a:pt x="62585" y="6110"/>
                    <a:pt x="62464" y="6050"/>
                  </a:cubicBezTo>
                  <a:close/>
                  <a:moveTo>
                    <a:pt x="17235" y="7630"/>
                  </a:moveTo>
                  <a:lnTo>
                    <a:pt x="16931" y="7873"/>
                  </a:lnTo>
                  <a:lnTo>
                    <a:pt x="17326" y="8451"/>
                  </a:lnTo>
                  <a:lnTo>
                    <a:pt x="17630" y="8208"/>
                  </a:lnTo>
                  <a:lnTo>
                    <a:pt x="17235" y="7630"/>
                  </a:lnTo>
                  <a:close/>
                  <a:moveTo>
                    <a:pt x="65169" y="7873"/>
                  </a:moveTo>
                  <a:lnTo>
                    <a:pt x="64743" y="8451"/>
                  </a:lnTo>
                  <a:cubicBezTo>
                    <a:pt x="64835" y="8481"/>
                    <a:pt x="64956" y="8542"/>
                    <a:pt x="65017" y="8633"/>
                  </a:cubicBezTo>
                  <a:lnTo>
                    <a:pt x="65473" y="8086"/>
                  </a:lnTo>
                  <a:cubicBezTo>
                    <a:pt x="65351" y="8025"/>
                    <a:pt x="65290" y="7934"/>
                    <a:pt x="65169" y="7873"/>
                  </a:cubicBezTo>
                  <a:close/>
                  <a:moveTo>
                    <a:pt x="14682" y="9606"/>
                  </a:moveTo>
                  <a:lnTo>
                    <a:pt x="14408" y="9849"/>
                  </a:lnTo>
                  <a:lnTo>
                    <a:pt x="14864" y="10366"/>
                  </a:lnTo>
                  <a:lnTo>
                    <a:pt x="15138" y="10153"/>
                  </a:lnTo>
                  <a:lnTo>
                    <a:pt x="14682" y="9606"/>
                  </a:lnTo>
                  <a:close/>
                  <a:moveTo>
                    <a:pt x="67692" y="9849"/>
                  </a:moveTo>
                  <a:lnTo>
                    <a:pt x="67236" y="10366"/>
                  </a:lnTo>
                  <a:cubicBezTo>
                    <a:pt x="67297" y="10457"/>
                    <a:pt x="67418" y="10518"/>
                    <a:pt x="67479" y="10609"/>
                  </a:cubicBezTo>
                  <a:lnTo>
                    <a:pt x="67935" y="10062"/>
                  </a:lnTo>
                  <a:cubicBezTo>
                    <a:pt x="67874" y="10001"/>
                    <a:pt x="67752" y="9910"/>
                    <a:pt x="67692" y="9849"/>
                  </a:cubicBezTo>
                  <a:close/>
                  <a:moveTo>
                    <a:pt x="12311" y="11794"/>
                  </a:moveTo>
                  <a:lnTo>
                    <a:pt x="12068" y="12038"/>
                  </a:lnTo>
                  <a:lnTo>
                    <a:pt x="12554" y="12554"/>
                  </a:lnTo>
                  <a:cubicBezTo>
                    <a:pt x="12615" y="12463"/>
                    <a:pt x="12706" y="12342"/>
                    <a:pt x="12827" y="12281"/>
                  </a:cubicBezTo>
                  <a:lnTo>
                    <a:pt x="12311" y="11794"/>
                  </a:lnTo>
                  <a:close/>
                  <a:moveTo>
                    <a:pt x="70002" y="12007"/>
                  </a:moveTo>
                  <a:lnTo>
                    <a:pt x="69515" y="12493"/>
                  </a:lnTo>
                  <a:lnTo>
                    <a:pt x="69759" y="12767"/>
                  </a:lnTo>
                  <a:lnTo>
                    <a:pt x="70275" y="12281"/>
                  </a:lnTo>
                  <a:lnTo>
                    <a:pt x="70002" y="12007"/>
                  </a:lnTo>
                  <a:close/>
                  <a:moveTo>
                    <a:pt x="10092" y="14135"/>
                  </a:moveTo>
                  <a:lnTo>
                    <a:pt x="9849" y="14408"/>
                  </a:lnTo>
                  <a:lnTo>
                    <a:pt x="10396" y="14864"/>
                  </a:lnTo>
                  <a:lnTo>
                    <a:pt x="10609" y="14591"/>
                  </a:lnTo>
                  <a:lnTo>
                    <a:pt x="10092" y="14135"/>
                  </a:lnTo>
                  <a:close/>
                  <a:moveTo>
                    <a:pt x="72251" y="14408"/>
                  </a:moveTo>
                  <a:lnTo>
                    <a:pt x="71704" y="14864"/>
                  </a:lnTo>
                  <a:lnTo>
                    <a:pt x="71947" y="15138"/>
                  </a:lnTo>
                  <a:lnTo>
                    <a:pt x="72464" y="14682"/>
                  </a:lnTo>
                  <a:lnTo>
                    <a:pt x="72251" y="14408"/>
                  </a:lnTo>
                  <a:close/>
                  <a:moveTo>
                    <a:pt x="8116" y="16597"/>
                  </a:moveTo>
                  <a:cubicBezTo>
                    <a:pt x="8025" y="16718"/>
                    <a:pt x="7964" y="16810"/>
                    <a:pt x="7873" y="16901"/>
                  </a:cubicBezTo>
                  <a:lnTo>
                    <a:pt x="8450" y="17326"/>
                  </a:lnTo>
                  <a:cubicBezTo>
                    <a:pt x="8511" y="17266"/>
                    <a:pt x="8572" y="17144"/>
                    <a:pt x="8663" y="17022"/>
                  </a:cubicBezTo>
                  <a:lnTo>
                    <a:pt x="8116" y="16597"/>
                  </a:lnTo>
                  <a:close/>
                  <a:moveTo>
                    <a:pt x="74257" y="16870"/>
                  </a:moveTo>
                  <a:lnTo>
                    <a:pt x="73680" y="17296"/>
                  </a:lnTo>
                  <a:lnTo>
                    <a:pt x="73862" y="17600"/>
                  </a:lnTo>
                  <a:lnTo>
                    <a:pt x="74440" y="17174"/>
                  </a:lnTo>
                  <a:lnTo>
                    <a:pt x="74257" y="16870"/>
                  </a:lnTo>
                  <a:close/>
                  <a:moveTo>
                    <a:pt x="6232" y="19302"/>
                  </a:moveTo>
                  <a:lnTo>
                    <a:pt x="6049" y="19606"/>
                  </a:lnTo>
                  <a:lnTo>
                    <a:pt x="6657" y="20001"/>
                  </a:lnTo>
                  <a:lnTo>
                    <a:pt x="6840" y="19697"/>
                  </a:lnTo>
                  <a:lnTo>
                    <a:pt x="6232" y="19302"/>
                  </a:lnTo>
                  <a:close/>
                  <a:moveTo>
                    <a:pt x="75990" y="19576"/>
                  </a:moveTo>
                  <a:lnTo>
                    <a:pt x="75382" y="19940"/>
                  </a:lnTo>
                  <a:cubicBezTo>
                    <a:pt x="75473" y="20062"/>
                    <a:pt x="75503" y="20153"/>
                    <a:pt x="75595" y="20244"/>
                  </a:cubicBezTo>
                  <a:lnTo>
                    <a:pt x="76203" y="19880"/>
                  </a:lnTo>
                  <a:cubicBezTo>
                    <a:pt x="76111" y="19758"/>
                    <a:pt x="76081" y="19697"/>
                    <a:pt x="75990" y="19576"/>
                  </a:cubicBezTo>
                  <a:close/>
                  <a:moveTo>
                    <a:pt x="4651" y="22068"/>
                  </a:moveTo>
                  <a:lnTo>
                    <a:pt x="4499" y="22372"/>
                  </a:lnTo>
                  <a:lnTo>
                    <a:pt x="5137" y="22737"/>
                  </a:lnTo>
                  <a:lnTo>
                    <a:pt x="5289" y="22433"/>
                  </a:lnTo>
                  <a:lnTo>
                    <a:pt x="4651" y="22068"/>
                  </a:lnTo>
                  <a:close/>
                  <a:moveTo>
                    <a:pt x="77601" y="22372"/>
                  </a:moveTo>
                  <a:lnTo>
                    <a:pt x="76962" y="22737"/>
                  </a:lnTo>
                  <a:lnTo>
                    <a:pt x="77114" y="23041"/>
                  </a:lnTo>
                  <a:lnTo>
                    <a:pt x="77753" y="22676"/>
                  </a:lnTo>
                  <a:lnTo>
                    <a:pt x="77601" y="22372"/>
                  </a:lnTo>
                  <a:close/>
                  <a:moveTo>
                    <a:pt x="3314" y="25016"/>
                  </a:moveTo>
                  <a:lnTo>
                    <a:pt x="3162" y="25351"/>
                  </a:lnTo>
                  <a:lnTo>
                    <a:pt x="3800" y="25624"/>
                  </a:lnTo>
                  <a:lnTo>
                    <a:pt x="3952" y="25260"/>
                  </a:lnTo>
                  <a:lnTo>
                    <a:pt x="3314" y="25016"/>
                  </a:lnTo>
                  <a:close/>
                  <a:moveTo>
                    <a:pt x="78938" y="25320"/>
                  </a:moveTo>
                  <a:lnTo>
                    <a:pt x="78269" y="25564"/>
                  </a:lnTo>
                  <a:lnTo>
                    <a:pt x="78421" y="25928"/>
                  </a:lnTo>
                  <a:lnTo>
                    <a:pt x="79090" y="25655"/>
                  </a:lnTo>
                  <a:lnTo>
                    <a:pt x="78938" y="25320"/>
                  </a:lnTo>
                  <a:close/>
                  <a:moveTo>
                    <a:pt x="2128" y="27995"/>
                  </a:moveTo>
                  <a:lnTo>
                    <a:pt x="2037" y="28360"/>
                  </a:lnTo>
                  <a:lnTo>
                    <a:pt x="2706" y="28573"/>
                  </a:lnTo>
                  <a:lnTo>
                    <a:pt x="2827" y="28238"/>
                  </a:lnTo>
                  <a:lnTo>
                    <a:pt x="2128" y="27995"/>
                  </a:lnTo>
                  <a:close/>
                  <a:moveTo>
                    <a:pt x="80063" y="28299"/>
                  </a:moveTo>
                  <a:lnTo>
                    <a:pt x="79394" y="28542"/>
                  </a:lnTo>
                  <a:lnTo>
                    <a:pt x="79485" y="28877"/>
                  </a:lnTo>
                  <a:lnTo>
                    <a:pt x="80184" y="28664"/>
                  </a:lnTo>
                  <a:lnTo>
                    <a:pt x="80063" y="28299"/>
                  </a:lnTo>
                  <a:close/>
                  <a:moveTo>
                    <a:pt x="1216" y="31126"/>
                  </a:moveTo>
                  <a:lnTo>
                    <a:pt x="1156" y="31460"/>
                  </a:lnTo>
                  <a:lnTo>
                    <a:pt x="1824" y="31612"/>
                  </a:lnTo>
                  <a:lnTo>
                    <a:pt x="1915" y="31308"/>
                  </a:lnTo>
                  <a:lnTo>
                    <a:pt x="1216" y="31126"/>
                  </a:lnTo>
                  <a:close/>
                  <a:moveTo>
                    <a:pt x="80944" y="31430"/>
                  </a:moveTo>
                  <a:lnTo>
                    <a:pt x="80245" y="31582"/>
                  </a:lnTo>
                  <a:lnTo>
                    <a:pt x="80336" y="31916"/>
                  </a:lnTo>
                  <a:lnTo>
                    <a:pt x="81005" y="31764"/>
                  </a:lnTo>
                  <a:lnTo>
                    <a:pt x="80944" y="31430"/>
                  </a:lnTo>
                  <a:close/>
                  <a:moveTo>
                    <a:pt x="578" y="34287"/>
                  </a:moveTo>
                  <a:lnTo>
                    <a:pt x="548" y="34621"/>
                  </a:lnTo>
                  <a:lnTo>
                    <a:pt x="1216" y="34743"/>
                  </a:lnTo>
                  <a:lnTo>
                    <a:pt x="1277" y="34378"/>
                  </a:lnTo>
                  <a:lnTo>
                    <a:pt x="578" y="34287"/>
                  </a:lnTo>
                  <a:close/>
                  <a:moveTo>
                    <a:pt x="81583" y="34591"/>
                  </a:moveTo>
                  <a:lnTo>
                    <a:pt x="80853" y="34682"/>
                  </a:lnTo>
                  <a:lnTo>
                    <a:pt x="80914" y="35047"/>
                  </a:lnTo>
                  <a:lnTo>
                    <a:pt x="81613" y="34925"/>
                  </a:lnTo>
                  <a:lnTo>
                    <a:pt x="81583" y="34591"/>
                  </a:lnTo>
                  <a:close/>
                  <a:moveTo>
                    <a:pt x="152" y="37509"/>
                  </a:moveTo>
                  <a:lnTo>
                    <a:pt x="122" y="37843"/>
                  </a:lnTo>
                  <a:lnTo>
                    <a:pt x="852" y="37874"/>
                  </a:lnTo>
                  <a:lnTo>
                    <a:pt x="882" y="37570"/>
                  </a:lnTo>
                  <a:lnTo>
                    <a:pt x="152" y="37509"/>
                  </a:lnTo>
                  <a:close/>
                  <a:moveTo>
                    <a:pt x="81917" y="37813"/>
                  </a:moveTo>
                  <a:lnTo>
                    <a:pt x="81218" y="37843"/>
                  </a:lnTo>
                  <a:lnTo>
                    <a:pt x="81248" y="38178"/>
                  </a:lnTo>
                  <a:lnTo>
                    <a:pt x="81978" y="38147"/>
                  </a:lnTo>
                  <a:lnTo>
                    <a:pt x="81917" y="37813"/>
                  </a:lnTo>
                  <a:close/>
                  <a:moveTo>
                    <a:pt x="0" y="40670"/>
                  </a:moveTo>
                  <a:lnTo>
                    <a:pt x="0" y="41126"/>
                  </a:lnTo>
                  <a:lnTo>
                    <a:pt x="730" y="41126"/>
                  </a:lnTo>
                  <a:lnTo>
                    <a:pt x="730" y="40670"/>
                  </a:lnTo>
                  <a:close/>
                  <a:moveTo>
                    <a:pt x="81370" y="41005"/>
                  </a:moveTo>
                  <a:lnTo>
                    <a:pt x="81370" y="41339"/>
                  </a:lnTo>
                  <a:lnTo>
                    <a:pt x="82069" y="41339"/>
                  </a:lnTo>
                  <a:lnTo>
                    <a:pt x="82069" y="41005"/>
                  </a:lnTo>
                  <a:close/>
                  <a:moveTo>
                    <a:pt x="852" y="43953"/>
                  </a:moveTo>
                  <a:lnTo>
                    <a:pt x="122" y="44014"/>
                  </a:lnTo>
                  <a:lnTo>
                    <a:pt x="152" y="44348"/>
                  </a:lnTo>
                  <a:lnTo>
                    <a:pt x="882" y="44318"/>
                  </a:lnTo>
                  <a:lnTo>
                    <a:pt x="852" y="43953"/>
                  </a:lnTo>
                  <a:close/>
                  <a:moveTo>
                    <a:pt x="81248" y="44166"/>
                  </a:moveTo>
                  <a:lnTo>
                    <a:pt x="81218" y="44500"/>
                  </a:lnTo>
                  <a:lnTo>
                    <a:pt x="81917" y="44561"/>
                  </a:lnTo>
                  <a:lnTo>
                    <a:pt x="81978" y="44196"/>
                  </a:lnTo>
                  <a:lnTo>
                    <a:pt x="81248" y="44166"/>
                  </a:lnTo>
                  <a:close/>
                  <a:moveTo>
                    <a:pt x="1216" y="47084"/>
                  </a:moveTo>
                  <a:lnTo>
                    <a:pt x="517" y="47205"/>
                  </a:lnTo>
                  <a:lnTo>
                    <a:pt x="548" y="47540"/>
                  </a:lnTo>
                  <a:lnTo>
                    <a:pt x="1277" y="47418"/>
                  </a:lnTo>
                  <a:lnTo>
                    <a:pt x="1216" y="47084"/>
                  </a:lnTo>
                  <a:close/>
                  <a:moveTo>
                    <a:pt x="80853" y="47296"/>
                  </a:moveTo>
                  <a:lnTo>
                    <a:pt x="80823" y="47661"/>
                  </a:lnTo>
                  <a:lnTo>
                    <a:pt x="81522" y="47752"/>
                  </a:lnTo>
                  <a:lnTo>
                    <a:pt x="81583" y="47418"/>
                  </a:lnTo>
                  <a:lnTo>
                    <a:pt x="80853" y="47296"/>
                  </a:lnTo>
                  <a:close/>
                  <a:moveTo>
                    <a:pt x="1794" y="50184"/>
                  </a:moveTo>
                  <a:lnTo>
                    <a:pt x="1125" y="50336"/>
                  </a:lnTo>
                  <a:lnTo>
                    <a:pt x="1186" y="50701"/>
                  </a:lnTo>
                  <a:lnTo>
                    <a:pt x="1885" y="50549"/>
                  </a:lnTo>
                  <a:lnTo>
                    <a:pt x="1794" y="50184"/>
                  </a:lnTo>
                  <a:close/>
                  <a:moveTo>
                    <a:pt x="80245" y="50397"/>
                  </a:moveTo>
                  <a:lnTo>
                    <a:pt x="80184" y="50731"/>
                  </a:lnTo>
                  <a:lnTo>
                    <a:pt x="80853" y="50913"/>
                  </a:lnTo>
                  <a:cubicBezTo>
                    <a:pt x="80914" y="50792"/>
                    <a:pt x="80944" y="50701"/>
                    <a:pt x="80944" y="50549"/>
                  </a:cubicBezTo>
                  <a:lnTo>
                    <a:pt x="80245" y="50397"/>
                  </a:lnTo>
                  <a:close/>
                  <a:moveTo>
                    <a:pt x="2645" y="53224"/>
                  </a:moveTo>
                  <a:lnTo>
                    <a:pt x="1946" y="53467"/>
                  </a:lnTo>
                  <a:lnTo>
                    <a:pt x="2067" y="53801"/>
                  </a:lnTo>
                  <a:lnTo>
                    <a:pt x="2736" y="53588"/>
                  </a:lnTo>
                  <a:lnTo>
                    <a:pt x="2645" y="53224"/>
                  </a:lnTo>
                  <a:close/>
                  <a:moveTo>
                    <a:pt x="79424" y="53436"/>
                  </a:moveTo>
                  <a:lnTo>
                    <a:pt x="79303" y="53771"/>
                  </a:lnTo>
                  <a:lnTo>
                    <a:pt x="80002" y="53983"/>
                  </a:lnTo>
                  <a:lnTo>
                    <a:pt x="80093" y="53649"/>
                  </a:lnTo>
                  <a:lnTo>
                    <a:pt x="79424" y="53436"/>
                  </a:lnTo>
                  <a:close/>
                  <a:moveTo>
                    <a:pt x="3648" y="56202"/>
                  </a:moveTo>
                  <a:lnTo>
                    <a:pt x="3010" y="56476"/>
                  </a:lnTo>
                  <a:lnTo>
                    <a:pt x="3162" y="56810"/>
                  </a:lnTo>
                  <a:lnTo>
                    <a:pt x="3800" y="56537"/>
                  </a:lnTo>
                  <a:lnTo>
                    <a:pt x="3648" y="56202"/>
                  </a:lnTo>
                  <a:close/>
                  <a:moveTo>
                    <a:pt x="78361" y="56415"/>
                  </a:moveTo>
                  <a:lnTo>
                    <a:pt x="78209" y="56749"/>
                  </a:lnTo>
                  <a:lnTo>
                    <a:pt x="78847" y="57023"/>
                  </a:lnTo>
                  <a:lnTo>
                    <a:pt x="78999" y="56689"/>
                  </a:lnTo>
                  <a:lnTo>
                    <a:pt x="78361" y="56415"/>
                  </a:lnTo>
                  <a:close/>
                  <a:moveTo>
                    <a:pt x="5016" y="59120"/>
                  </a:moveTo>
                  <a:lnTo>
                    <a:pt x="4377" y="59424"/>
                  </a:lnTo>
                  <a:lnTo>
                    <a:pt x="4529" y="59728"/>
                  </a:lnTo>
                  <a:lnTo>
                    <a:pt x="5168" y="59424"/>
                  </a:lnTo>
                  <a:lnTo>
                    <a:pt x="5016" y="59120"/>
                  </a:lnTo>
                  <a:close/>
                  <a:moveTo>
                    <a:pt x="76932" y="59303"/>
                  </a:moveTo>
                  <a:lnTo>
                    <a:pt x="76810" y="59607"/>
                  </a:lnTo>
                  <a:lnTo>
                    <a:pt x="77449" y="59971"/>
                  </a:lnTo>
                  <a:lnTo>
                    <a:pt x="77601" y="59667"/>
                  </a:lnTo>
                  <a:lnTo>
                    <a:pt x="76932" y="59303"/>
                  </a:lnTo>
                  <a:close/>
                  <a:moveTo>
                    <a:pt x="6505" y="61856"/>
                  </a:moveTo>
                  <a:lnTo>
                    <a:pt x="5897" y="62251"/>
                  </a:lnTo>
                  <a:lnTo>
                    <a:pt x="6080" y="62555"/>
                  </a:lnTo>
                  <a:lnTo>
                    <a:pt x="6688" y="62160"/>
                  </a:lnTo>
                  <a:lnTo>
                    <a:pt x="6505" y="61856"/>
                  </a:lnTo>
                  <a:close/>
                  <a:moveTo>
                    <a:pt x="75443" y="62038"/>
                  </a:moveTo>
                  <a:cubicBezTo>
                    <a:pt x="75351" y="62160"/>
                    <a:pt x="75321" y="62251"/>
                    <a:pt x="75230" y="62342"/>
                  </a:cubicBezTo>
                  <a:lnTo>
                    <a:pt x="75838" y="62737"/>
                  </a:lnTo>
                  <a:cubicBezTo>
                    <a:pt x="75929" y="62646"/>
                    <a:pt x="75990" y="62555"/>
                    <a:pt x="76051" y="62433"/>
                  </a:cubicBezTo>
                  <a:lnTo>
                    <a:pt x="75443" y="62038"/>
                  </a:lnTo>
                  <a:close/>
                  <a:moveTo>
                    <a:pt x="8238" y="64470"/>
                  </a:moveTo>
                  <a:lnTo>
                    <a:pt x="7691" y="64895"/>
                  </a:lnTo>
                  <a:lnTo>
                    <a:pt x="7903" y="65199"/>
                  </a:lnTo>
                  <a:lnTo>
                    <a:pt x="8450" y="64743"/>
                  </a:lnTo>
                  <a:lnTo>
                    <a:pt x="8238" y="64470"/>
                  </a:lnTo>
                  <a:close/>
                  <a:moveTo>
                    <a:pt x="73680" y="64713"/>
                  </a:moveTo>
                  <a:cubicBezTo>
                    <a:pt x="73649" y="64774"/>
                    <a:pt x="73558" y="64895"/>
                    <a:pt x="73497" y="64987"/>
                  </a:cubicBezTo>
                  <a:lnTo>
                    <a:pt x="74075" y="65382"/>
                  </a:lnTo>
                  <a:cubicBezTo>
                    <a:pt x="74105" y="65321"/>
                    <a:pt x="74166" y="65199"/>
                    <a:pt x="74257" y="65108"/>
                  </a:cubicBezTo>
                  <a:lnTo>
                    <a:pt x="73680" y="64713"/>
                  </a:lnTo>
                  <a:close/>
                  <a:moveTo>
                    <a:pt x="10183" y="66993"/>
                  </a:moveTo>
                  <a:lnTo>
                    <a:pt x="9666" y="67449"/>
                  </a:lnTo>
                  <a:cubicBezTo>
                    <a:pt x="9727" y="67509"/>
                    <a:pt x="9818" y="67631"/>
                    <a:pt x="9879" y="67722"/>
                  </a:cubicBezTo>
                  <a:lnTo>
                    <a:pt x="10426" y="67266"/>
                  </a:lnTo>
                  <a:cubicBezTo>
                    <a:pt x="10335" y="67175"/>
                    <a:pt x="10274" y="67054"/>
                    <a:pt x="10183" y="66993"/>
                  </a:cubicBezTo>
                  <a:close/>
                  <a:moveTo>
                    <a:pt x="71734" y="67206"/>
                  </a:moveTo>
                  <a:lnTo>
                    <a:pt x="71522" y="67479"/>
                  </a:lnTo>
                  <a:lnTo>
                    <a:pt x="72038" y="67935"/>
                  </a:lnTo>
                  <a:lnTo>
                    <a:pt x="72281" y="67661"/>
                  </a:lnTo>
                  <a:lnTo>
                    <a:pt x="71734" y="67206"/>
                  </a:lnTo>
                  <a:close/>
                  <a:moveTo>
                    <a:pt x="12311" y="69303"/>
                  </a:moveTo>
                  <a:lnTo>
                    <a:pt x="11824" y="69789"/>
                  </a:lnTo>
                  <a:lnTo>
                    <a:pt x="12098" y="70063"/>
                  </a:lnTo>
                  <a:lnTo>
                    <a:pt x="12584" y="69576"/>
                  </a:lnTo>
                  <a:lnTo>
                    <a:pt x="12311" y="69303"/>
                  </a:lnTo>
                  <a:close/>
                  <a:moveTo>
                    <a:pt x="69607" y="69485"/>
                  </a:moveTo>
                  <a:lnTo>
                    <a:pt x="69363" y="69759"/>
                  </a:lnTo>
                  <a:lnTo>
                    <a:pt x="69850" y="70245"/>
                  </a:lnTo>
                  <a:lnTo>
                    <a:pt x="70123" y="70002"/>
                  </a:lnTo>
                  <a:lnTo>
                    <a:pt x="69607" y="69485"/>
                  </a:lnTo>
                  <a:close/>
                  <a:moveTo>
                    <a:pt x="14651" y="71522"/>
                  </a:moveTo>
                  <a:lnTo>
                    <a:pt x="14195" y="72038"/>
                  </a:lnTo>
                  <a:lnTo>
                    <a:pt x="14438" y="72282"/>
                  </a:lnTo>
                  <a:lnTo>
                    <a:pt x="14894" y="71734"/>
                  </a:lnTo>
                  <a:lnTo>
                    <a:pt x="14651" y="71522"/>
                  </a:lnTo>
                  <a:close/>
                  <a:moveTo>
                    <a:pt x="67266" y="71674"/>
                  </a:moveTo>
                  <a:lnTo>
                    <a:pt x="66993" y="71886"/>
                  </a:lnTo>
                  <a:lnTo>
                    <a:pt x="67449" y="72434"/>
                  </a:lnTo>
                  <a:lnTo>
                    <a:pt x="67722" y="72190"/>
                  </a:lnTo>
                  <a:lnTo>
                    <a:pt x="67266" y="71674"/>
                  </a:lnTo>
                  <a:close/>
                  <a:moveTo>
                    <a:pt x="17113" y="73437"/>
                  </a:moveTo>
                  <a:lnTo>
                    <a:pt x="16688" y="74014"/>
                  </a:lnTo>
                  <a:cubicBezTo>
                    <a:pt x="16809" y="74105"/>
                    <a:pt x="16870" y="74166"/>
                    <a:pt x="16992" y="74257"/>
                  </a:cubicBezTo>
                  <a:lnTo>
                    <a:pt x="17387" y="73649"/>
                  </a:lnTo>
                  <a:cubicBezTo>
                    <a:pt x="17296" y="73589"/>
                    <a:pt x="17174" y="73528"/>
                    <a:pt x="17113" y="73437"/>
                  </a:cubicBezTo>
                  <a:close/>
                  <a:moveTo>
                    <a:pt x="64774" y="73649"/>
                  </a:moveTo>
                  <a:lnTo>
                    <a:pt x="64500" y="73832"/>
                  </a:lnTo>
                  <a:lnTo>
                    <a:pt x="64895" y="74409"/>
                  </a:lnTo>
                  <a:lnTo>
                    <a:pt x="65199" y="74196"/>
                  </a:lnTo>
                  <a:lnTo>
                    <a:pt x="64774" y="73649"/>
                  </a:lnTo>
                  <a:close/>
                  <a:moveTo>
                    <a:pt x="19727" y="75230"/>
                  </a:moveTo>
                  <a:lnTo>
                    <a:pt x="19363" y="75838"/>
                  </a:lnTo>
                  <a:lnTo>
                    <a:pt x="19636" y="76020"/>
                  </a:lnTo>
                  <a:lnTo>
                    <a:pt x="20031" y="75412"/>
                  </a:lnTo>
                  <a:lnTo>
                    <a:pt x="19727" y="75230"/>
                  </a:lnTo>
                  <a:close/>
                  <a:moveTo>
                    <a:pt x="62129" y="75382"/>
                  </a:moveTo>
                  <a:cubicBezTo>
                    <a:pt x="62008" y="75473"/>
                    <a:pt x="61947" y="75504"/>
                    <a:pt x="61825" y="75564"/>
                  </a:cubicBezTo>
                  <a:lnTo>
                    <a:pt x="62220" y="76172"/>
                  </a:lnTo>
                  <a:cubicBezTo>
                    <a:pt x="62312" y="76111"/>
                    <a:pt x="62433" y="76081"/>
                    <a:pt x="62494" y="75990"/>
                  </a:cubicBezTo>
                  <a:lnTo>
                    <a:pt x="62129" y="75382"/>
                  </a:lnTo>
                  <a:close/>
                  <a:moveTo>
                    <a:pt x="22493" y="76841"/>
                  </a:moveTo>
                  <a:lnTo>
                    <a:pt x="22159" y="77479"/>
                  </a:lnTo>
                  <a:lnTo>
                    <a:pt x="22463" y="77631"/>
                  </a:lnTo>
                  <a:lnTo>
                    <a:pt x="22797" y="76993"/>
                  </a:lnTo>
                  <a:lnTo>
                    <a:pt x="22493" y="76841"/>
                  </a:lnTo>
                  <a:close/>
                  <a:moveTo>
                    <a:pt x="59394" y="76932"/>
                  </a:moveTo>
                  <a:lnTo>
                    <a:pt x="59090" y="77084"/>
                  </a:lnTo>
                  <a:lnTo>
                    <a:pt x="59394" y="77753"/>
                  </a:lnTo>
                  <a:lnTo>
                    <a:pt x="59728" y="77601"/>
                  </a:lnTo>
                  <a:lnTo>
                    <a:pt x="59394" y="76932"/>
                  </a:lnTo>
                  <a:close/>
                  <a:moveTo>
                    <a:pt x="25320" y="78148"/>
                  </a:moveTo>
                  <a:lnTo>
                    <a:pt x="25047" y="78817"/>
                  </a:lnTo>
                  <a:lnTo>
                    <a:pt x="25381" y="78969"/>
                  </a:lnTo>
                  <a:lnTo>
                    <a:pt x="25654" y="78300"/>
                  </a:lnTo>
                  <a:lnTo>
                    <a:pt x="25320" y="78148"/>
                  </a:lnTo>
                  <a:close/>
                  <a:moveTo>
                    <a:pt x="56536" y="78270"/>
                  </a:moveTo>
                  <a:lnTo>
                    <a:pt x="56202" y="78421"/>
                  </a:lnTo>
                  <a:lnTo>
                    <a:pt x="56476" y="79060"/>
                  </a:lnTo>
                  <a:lnTo>
                    <a:pt x="56810" y="78908"/>
                  </a:lnTo>
                  <a:lnTo>
                    <a:pt x="56536" y="78270"/>
                  </a:lnTo>
                  <a:close/>
                  <a:moveTo>
                    <a:pt x="28329" y="79303"/>
                  </a:moveTo>
                  <a:lnTo>
                    <a:pt x="28086" y="79972"/>
                  </a:lnTo>
                  <a:lnTo>
                    <a:pt x="28420" y="80093"/>
                  </a:lnTo>
                  <a:lnTo>
                    <a:pt x="28664" y="79425"/>
                  </a:lnTo>
                  <a:lnTo>
                    <a:pt x="28329" y="79303"/>
                  </a:lnTo>
                  <a:close/>
                  <a:moveTo>
                    <a:pt x="53558" y="79333"/>
                  </a:moveTo>
                  <a:lnTo>
                    <a:pt x="53193" y="79455"/>
                  </a:lnTo>
                  <a:lnTo>
                    <a:pt x="53436" y="80124"/>
                  </a:lnTo>
                  <a:lnTo>
                    <a:pt x="53770" y="80032"/>
                  </a:lnTo>
                  <a:lnTo>
                    <a:pt x="53558" y="79333"/>
                  </a:lnTo>
                  <a:close/>
                  <a:moveTo>
                    <a:pt x="31369" y="80184"/>
                  </a:moveTo>
                  <a:lnTo>
                    <a:pt x="31217" y="80853"/>
                  </a:lnTo>
                  <a:lnTo>
                    <a:pt x="31551" y="80944"/>
                  </a:lnTo>
                  <a:lnTo>
                    <a:pt x="31703" y="80245"/>
                  </a:lnTo>
                  <a:lnTo>
                    <a:pt x="31369" y="80184"/>
                  </a:lnTo>
                  <a:close/>
                  <a:moveTo>
                    <a:pt x="50518" y="80245"/>
                  </a:moveTo>
                  <a:lnTo>
                    <a:pt x="50153" y="80336"/>
                  </a:lnTo>
                  <a:lnTo>
                    <a:pt x="50305" y="81005"/>
                  </a:lnTo>
                  <a:lnTo>
                    <a:pt x="50670" y="80944"/>
                  </a:lnTo>
                  <a:lnTo>
                    <a:pt x="50518" y="80245"/>
                  </a:lnTo>
                  <a:close/>
                  <a:moveTo>
                    <a:pt x="34469" y="80853"/>
                  </a:moveTo>
                  <a:lnTo>
                    <a:pt x="34348" y="81552"/>
                  </a:lnTo>
                  <a:lnTo>
                    <a:pt x="34712" y="81583"/>
                  </a:lnTo>
                  <a:lnTo>
                    <a:pt x="34804" y="80884"/>
                  </a:lnTo>
                  <a:lnTo>
                    <a:pt x="34469" y="80853"/>
                  </a:lnTo>
                  <a:close/>
                  <a:moveTo>
                    <a:pt x="47387" y="80853"/>
                  </a:moveTo>
                  <a:lnTo>
                    <a:pt x="47053" y="80884"/>
                  </a:lnTo>
                  <a:lnTo>
                    <a:pt x="47175" y="81613"/>
                  </a:lnTo>
                  <a:lnTo>
                    <a:pt x="47509" y="81552"/>
                  </a:lnTo>
                  <a:lnTo>
                    <a:pt x="47387" y="80853"/>
                  </a:lnTo>
                  <a:close/>
                  <a:moveTo>
                    <a:pt x="37630" y="81157"/>
                  </a:moveTo>
                  <a:lnTo>
                    <a:pt x="37539" y="81887"/>
                  </a:lnTo>
                  <a:lnTo>
                    <a:pt x="37874" y="81917"/>
                  </a:lnTo>
                  <a:lnTo>
                    <a:pt x="37965" y="81187"/>
                  </a:lnTo>
                  <a:lnTo>
                    <a:pt x="37630" y="81157"/>
                  </a:lnTo>
                  <a:close/>
                  <a:moveTo>
                    <a:pt x="44257" y="81187"/>
                  </a:moveTo>
                  <a:lnTo>
                    <a:pt x="43922" y="81248"/>
                  </a:lnTo>
                  <a:lnTo>
                    <a:pt x="43953" y="81947"/>
                  </a:lnTo>
                  <a:lnTo>
                    <a:pt x="44317" y="81917"/>
                  </a:lnTo>
                  <a:lnTo>
                    <a:pt x="44257" y="81187"/>
                  </a:lnTo>
                  <a:close/>
                  <a:moveTo>
                    <a:pt x="40792" y="81339"/>
                  </a:moveTo>
                  <a:lnTo>
                    <a:pt x="40792" y="82069"/>
                  </a:lnTo>
                  <a:lnTo>
                    <a:pt x="41126" y="82069"/>
                  </a:lnTo>
                  <a:lnTo>
                    <a:pt x="41126" y="81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4" name="Google Shape;1951;p95">
              <a:extLst>
                <a:ext uri="{FF2B5EF4-FFF2-40B4-BE49-F238E27FC236}">
                  <a16:creationId xmlns:a16="http://schemas.microsoft.com/office/drawing/2014/main" id="{D0128C2E-C318-135D-C398-6BDAD9CBDE3D}"/>
                </a:ext>
              </a:extLst>
            </p:cNvPr>
            <p:cNvSpPr/>
            <p:nvPr/>
          </p:nvSpPr>
          <p:spPr>
            <a:xfrm>
              <a:off x="3855400" y="3037425"/>
              <a:ext cx="100325" cy="36500"/>
            </a:xfrm>
            <a:custGeom>
              <a:avLst/>
              <a:gdLst/>
              <a:ahLst/>
              <a:cxnLst/>
              <a:rect l="l" t="t" r="r" b="b"/>
              <a:pathLst>
                <a:path w="4013" h="1460" extrusionOk="0">
                  <a:moveTo>
                    <a:pt x="92" y="0"/>
                  </a:moveTo>
                  <a:lnTo>
                    <a:pt x="1" y="1216"/>
                  </a:lnTo>
                  <a:lnTo>
                    <a:pt x="3891" y="1459"/>
                  </a:lnTo>
                  <a:lnTo>
                    <a:pt x="4013" y="42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5" name="Google Shape;1952;p95">
              <a:extLst>
                <a:ext uri="{FF2B5EF4-FFF2-40B4-BE49-F238E27FC236}">
                  <a16:creationId xmlns:a16="http://schemas.microsoft.com/office/drawing/2014/main" id="{5927AB81-0E6C-57E4-B5B6-162D7B702FA2}"/>
                </a:ext>
              </a:extLst>
            </p:cNvPr>
            <p:cNvSpPr/>
            <p:nvPr/>
          </p:nvSpPr>
          <p:spPr>
            <a:xfrm>
              <a:off x="3863000" y="2961425"/>
              <a:ext cx="101850" cy="46375"/>
            </a:xfrm>
            <a:custGeom>
              <a:avLst/>
              <a:gdLst/>
              <a:ahLst/>
              <a:cxnLst/>
              <a:rect l="l" t="t" r="r" b="b"/>
              <a:pathLst>
                <a:path w="4074" h="1855" extrusionOk="0">
                  <a:moveTo>
                    <a:pt x="244" y="1"/>
                  </a:moveTo>
                  <a:cubicBezTo>
                    <a:pt x="153" y="426"/>
                    <a:pt x="92" y="791"/>
                    <a:pt x="1" y="1217"/>
                  </a:cubicBezTo>
                  <a:lnTo>
                    <a:pt x="3891" y="1855"/>
                  </a:lnTo>
                  <a:cubicBezTo>
                    <a:pt x="3952" y="1521"/>
                    <a:pt x="4013" y="1186"/>
                    <a:pt x="4074" y="852"/>
                  </a:cubicBezTo>
                  <a:lnTo>
                    <a:pt x="2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6" name="Google Shape;1953;p95">
              <a:extLst>
                <a:ext uri="{FF2B5EF4-FFF2-40B4-BE49-F238E27FC236}">
                  <a16:creationId xmlns:a16="http://schemas.microsoft.com/office/drawing/2014/main" id="{373D5420-9C13-9F93-C452-EB3286542B15}"/>
                </a:ext>
              </a:extLst>
            </p:cNvPr>
            <p:cNvSpPr/>
            <p:nvPr/>
          </p:nvSpPr>
          <p:spPr>
            <a:xfrm>
              <a:off x="3880475" y="2888475"/>
              <a:ext cx="101850" cy="56275"/>
            </a:xfrm>
            <a:custGeom>
              <a:avLst/>
              <a:gdLst/>
              <a:ahLst/>
              <a:cxnLst/>
              <a:rect l="l" t="t" r="r" b="b"/>
              <a:pathLst>
                <a:path w="4074" h="2251" extrusionOk="0">
                  <a:moveTo>
                    <a:pt x="335" y="1"/>
                  </a:moveTo>
                  <a:cubicBezTo>
                    <a:pt x="214" y="366"/>
                    <a:pt x="122" y="791"/>
                    <a:pt x="1" y="1186"/>
                  </a:cubicBezTo>
                  <a:lnTo>
                    <a:pt x="3770" y="2250"/>
                  </a:lnTo>
                  <a:cubicBezTo>
                    <a:pt x="3861" y="1885"/>
                    <a:pt x="3952" y="1551"/>
                    <a:pt x="4074" y="121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7" name="Google Shape;1954;p95">
              <a:extLst>
                <a:ext uri="{FF2B5EF4-FFF2-40B4-BE49-F238E27FC236}">
                  <a16:creationId xmlns:a16="http://schemas.microsoft.com/office/drawing/2014/main" id="{1306C22A-80EC-4F76-1EBE-F78D257B89B9}"/>
                </a:ext>
              </a:extLst>
            </p:cNvPr>
            <p:cNvSpPr/>
            <p:nvPr/>
          </p:nvSpPr>
          <p:spPr>
            <a:xfrm>
              <a:off x="3904050" y="2817050"/>
              <a:ext cx="101850" cy="64625"/>
            </a:xfrm>
            <a:custGeom>
              <a:avLst/>
              <a:gdLst/>
              <a:ahLst/>
              <a:cxnLst/>
              <a:rect l="l" t="t" r="r" b="b"/>
              <a:pathLst>
                <a:path w="4074" h="2585" extrusionOk="0">
                  <a:moveTo>
                    <a:pt x="456" y="1"/>
                  </a:moveTo>
                  <a:lnTo>
                    <a:pt x="0" y="1156"/>
                  </a:lnTo>
                  <a:lnTo>
                    <a:pt x="3648" y="2584"/>
                  </a:lnTo>
                  <a:cubicBezTo>
                    <a:pt x="3800" y="2250"/>
                    <a:pt x="3921" y="1916"/>
                    <a:pt x="4073" y="1612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8" name="Google Shape;1955;p95">
              <a:extLst>
                <a:ext uri="{FF2B5EF4-FFF2-40B4-BE49-F238E27FC236}">
                  <a16:creationId xmlns:a16="http://schemas.microsoft.com/office/drawing/2014/main" id="{C39AC87B-C5C1-54D9-4826-76A1BFC860FE}"/>
                </a:ext>
              </a:extLst>
            </p:cNvPr>
            <p:cNvSpPr/>
            <p:nvPr/>
          </p:nvSpPr>
          <p:spPr>
            <a:xfrm>
              <a:off x="3937475" y="2749425"/>
              <a:ext cx="98800" cy="72200"/>
            </a:xfrm>
            <a:custGeom>
              <a:avLst/>
              <a:gdLst/>
              <a:ahLst/>
              <a:cxnLst/>
              <a:rect l="l" t="t" r="r" b="b"/>
              <a:pathLst>
                <a:path w="3952" h="2888" extrusionOk="0">
                  <a:moveTo>
                    <a:pt x="608" y="0"/>
                  </a:moveTo>
                  <a:cubicBezTo>
                    <a:pt x="365" y="365"/>
                    <a:pt x="183" y="700"/>
                    <a:pt x="1" y="1064"/>
                  </a:cubicBezTo>
                  <a:lnTo>
                    <a:pt x="3466" y="2888"/>
                  </a:lnTo>
                  <a:cubicBezTo>
                    <a:pt x="3618" y="2584"/>
                    <a:pt x="3770" y="2280"/>
                    <a:pt x="3952" y="1976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29" name="Google Shape;1956;p95">
              <a:extLst>
                <a:ext uri="{FF2B5EF4-FFF2-40B4-BE49-F238E27FC236}">
                  <a16:creationId xmlns:a16="http://schemas.microsoft.com/office/drawing/2014/main" id="{FD1FCA76-8E58-AEAB-DBF1-31E52A68E9A1}"/>
                </a:ext>
              </a:extLst>
            </p:cNvPr>
            <p:cNvSpPr/>
            <p:nvPr/>
          </p:nvSpPr>
          <p:spPr>
            <a:xfrm>
              <a:off x="3975475" y="2686350"/>
              <a:ext cx="96525" cy="78300"/>
            </a:xfrm>
            <a:custGeom>
              <a:avLst/>
              <a:gdLst/>
              <a:ahLst/>
              <a:cxnLst/>
              <a:rect l="l" t="t" r="r" b="b"/>
              <a:pathLst>
                <a:path w="3861" h="3132" extrusionOk="0">
                  <a:moveTo>
                    <a:pt x="669" y="1"/>
                  </a:moveTo>
                  <a:cubicBezTo>
                    <a:pt x="456" y="305"/>
                    <a:pt x="213" y="639"/>
                    <a:pt x="0" y="973"/>
                  </a:cubicBezTo>
                  <a:lnTo>
                    <a:pt x="3253" y="3131"/>
                  </a:lnTo>
                  <a:cubicBezTo>
                    <a:pt x="3465" y="2827"/>
                    <a:pt x="3678" y="2584"/>
                    <a:pt x="3861" y="2280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0" name="Google Shape;1957;p95">
              <a:extLst>
                <a:ext uri="{FF2B5EF4-FFF2-40B4-BE49-F238E27FC236}">
                  <a16:creationId xmlns:a16="http://schemas.microsoft.com/office/drawing/2014/main" id="{8DA305DD-91C6-CADC-A95A-302A897BFE89}"/>
                </a:ext>
              </a:extLst>
            </p:cNvPr>
            <p:cNvSpPr/>
            <p:nvPr/>
          </p:nvSpPr>
          <p:spPr>
            <a:xfrm>
              <a:off x="4021075" y="2626325"/>
              <a:ext cx="91950" cy="85125"/>
            </a:xfrm>
            <a:custGeom>
              <a:avLst/>
              <a:gdLst/>
              <a:ahLst/>
              <a:cxnLst/>
              <a:rect l="l" t="t" r="r" b="b"/>
              <a:pathLst>
                <a:path w="3678" h="3405" extrusionOk="0">
                  <a:moveTo>
                    <a:pt x="790" y="0"/>
                  </a:moveTo>
                  <a:lnTo>
                    <a:pt x="0" y="943"/>
                  </a:lnTo>
                  <a:lnTo>
                    <a:pt x="3009" y="3405"/>
                  </a:lnTo>
                  <a:lnTo>
                    <a:pt x="3678" y="2614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1" name="Google Shape;1958;p95">
              <a:extLst>
                <a:ext uri="{FF2B5EF4-FFF2-40B4-BE49-F238E27FC236}">
                  <a16:creationId xmlns:a16="http://schemas.microsoft.com/office/drawing/2014/main" id="{7E6DD494-39B7-1E9E-FE41-7FE9A47C68C5}"/>
                </a:ext>
              </a:extLst>
            </p:cNvPr>
            <p:cNvSpPr/>
            <p:nvPr/>
          </p:nvSpPr>
          <p:spPr>
            <a:xfrm>
              <a:off x="4071975" y="2572375"/>
              <a:ext cx="87425" cy="91200"/>
            </a:xfrm>
            <a:custGeom>
              <a:avLst/>
              <a:gdLst/>
              <a:ahLst/>
              <a:cxnLst/>
              <a:rect l="l" t="t" r="r" b="b"/>
              <a:pathLst>
                <a:path w="3497" h="3648" extrusionOk="0">
                  <a:moveTo>
                    <a:pt x="882" y="0"/>
                  </a:moveTo>
                  <a:cubicBezTo>
                    <a:pt x="578" y="243"/>
                    <a:pt x="305" y="547"/>
                    <a:pt x="1" y="821"/>
                  </a:cubicBezTo>
                  <a:lnTo>
                    <a:pt x="2736" y="3648"/>
                  </a:lnTo>
                  <a:cubicBezTo>
                    <a:pt x="3010" y="3405"/>
                    <a:pt x="3253" y="3131"/>
                    <a:pt x="3496" y="2918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2" name="Google Shape;1959;p95">
              <a:extLst>
                <a:ext uri="{FF2B5EF4-FFF2-40B4-BE49-F238E27FC236}">
                  <a16:creationId xmlns:a16="http://schemas.microsoft.com/office/drawing/2014/main" id="{2317DD7E-EE75-AF89-6349-03035CB758A2}"/>
                </a:ext>
              </a:extLst>
            </p:cNvPr>
            <p:cNvSpPr/>
            <p:nvPr/>
          </p:nvSpPr>
          <p:spPr>
            <a:xfrm>
              <a:off x="4128975" y="2525250"/>
              <a:ext cx="82075" cy="95025"/>
            </a:xfrm>
            <a:custGeom>
              <a:avLst/>
              <a:gdLst/>
              <a:ahLst/>
              <a:cxnLst/>
              <a:rect l="l" t="t" r="r" b="b"/>
              <a:pathLst>
                <a:path w="3283" h="3801" extrusionOk="0">
                  <a:moveTo>
                    <a:pt x="1003" y="1"/>
                  </a:moveTo>
                  <a:cubicBezTo>
                    <a:pt x="669" y="244"/>
                    <a:pt x="304" y="457"/>
                    <a:pt x="0" y="730"/>
                  </a:cubicBezTo>
                  <a:lnTo>
                    <a:pt x="2432" y="3800"/>
                  </a:lnTo>
                  <a:cubicBezTo>
                    <a:pt x="2705" y="3587"/>
                    <a:pt x="2979" y="3344"/>
                    <a:pt x="3283" y="3162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3" name="Google Shape;1960;p95">
              <a:extLst>
                <a:ext uri="{FF2B5EF4-FFF2-40B4-BE49-F238E27FC236}">
                  <a16:creationId xmlns:a16="http://schemas.microsoft.com/office/drawing/2014/main" id="{BC4CFFBE-B7DB-BD71-28BC-649BD2F7EB0B}"/>
                </a:ext>
              </a:extLst>
            </p:cNvPr>
            <p:cNvSpPr/>
            <p:nvPr/>
          </p:nvSpPr>
          <p:spPr>
            <a:xfrm>
              <a:off x="4192050" y="2483450"/>
              <a:ext cx="75250" cy="98050"/>
            </a:xfrm>
            <a:custGeom>
              <a:avLst/>
              <a:gdLst/>
              <a:ahLst/>
              <a:cxnLst/>
              <a:rect l="l" t="t" r="r" b="b"/>
              <a:pathLst>
                <a:path w="3010" h="3922" extrusionOk="0">
                  <a:moveTo>
                    <a:pt x="1003" y="1"/>
                  </a:moveTo>
                  <a:lnTo>
                    <a:pt x="486" y="305"/>
                  </a:lnTo>
                  <a:lnTo>
                    <a:pt x="0" y="609"/>
                  </a:lnTo>
                  <a:lnTo>
                    <a:pt x="2097" y="3922"/>
                  </a:lnTo>
                  <a:lnTo>
                    <a:pt x="2523" y="3648"/>
                  </a:lnTo>
                  <a:lnTo>
                    <a:pt x="3009" y="3405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4" name="Google Shape;1961;p95">
              <a:extLst>
                <a:ext uri="{FF2B5EF4-FFF2-40B4-BE49-F238E27FC236}">
                  <a16:creationId xmlns:a16="http://schemas.microsoft.com/office/drawing/2014/main" id="{AB334884-4387-6DD2-5EE1-61898EFC7FA5}"/>
                </a:ext>
              </a:extLst>
            </p:cNvPr>
            <p:cNvSpPr/>
            <p:nvPr/>
          </p:nvSpPr>
          <p:spPr>
            <a:xfrm>
              <a:off x="4257400" y="2448500"/>
              <a:ext cx="67650" cy="101100"/>
            </a:xfrm>
            <a:custGeom>
              <a:avLst/>
              <a:gdLst/>
              <a:ahLst/>
              <a:cxnLst/>
              <a:rect l="l" t="t" r="r" b="b"/>
              <a:pathLst>
                <a:path w="2706" h="4044" extrusionOk="0">
                  <a:moveTo>
                    <a:pt x="1094" y="1"/>
                  </a:moveTo>
                  <a:cubicBezTo>
                    <a:pt x="730" y="183"/>
                    <a:pt x="334" y="335"/>
                    <a:pt x="0" y="548"/>
                  </a:cubicBezTo>
                  <a:lnTo>
                    <a:pt x="1763" y="4043"/>
                  </a:lnTo>
                  <a:cubicBezTo>
                    <a:pt x="2067" y="3831"/>
                    <a:pt x="2401" y="3739"/>
                    <a:pt x="2705" y="3587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5" name="Google Shape;1962;p95">
              <a:extLst>
                <a:ext uri="{FF2B5EF4-FFF2-40B4-BE49-F238E27FC236}">
                  <a16:creationId xmlns:a16="http://schemas.microsoft.com/office/drawing/2014/main" id="{D1A9BE74-8A10-57EF-27DA-3C52F2FFC771}"/>
                </a:ext>
              </a:extLst>
            </p:cNvPr>
            <p:cNvSpPr/>
            <p:nvPr/>
          </p:nvSpPr>
          <p:spPr>
            <a:xfrm>
              <a:off x="4328050" y="2421150"/>
              <a:ext cx="58550" cy="101850"/>
            </a:xfrm>
            <a:custGeom>
              <a:avLst/>
              <a:gdLst/>
              <a:ahLst/>
              <a:cxnLst/>
              <a:rect l="l" t="t" r="r" b="b"/>
              <a:pathLst>
                <a:path w="2342" h="4074" extrusionOk="0">
                  <a:moveTo>
                    <a:pt x="1126" y="1"/>
                  </a:moveTo>
                  <a:cubicBezTo>
                    <a:pt x="761" y="92"/>
                    <a:pt x="366" y="213"/>
                    <a:pt x="1" y="365"/>
                  </a:cubicBezTo>
                  <a:lnTo>
                    <a:pt x="1369" y="4074"/>
                  </a:lnTo>
                  <a:cubicBezTo>
                    <a:pt x="1673" y="3952"/>
                    <a:pt x="2007" y="3830"/>
                    <a:pt x="2341" y="3709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6" name="Google Shape;1963;p95">
              <a:extLst>
                <a:ext uri="{FF2B5EF4-FFF2-40B4-BE49-F238E27FC236}">
                  <a16:creationId xmlns:a16="http://schemas.microsoft.com/office/drawing/2014/main" id="{30910C49-7F72-11D0-F905-8EFC7C69DF09}"/>
                </a:ext>
              </a:extLst>
            </p:cNvPr>
            <p:cNvSpPr/>
            <p:nvPr/>
          </p:nvSpPr>
          <p:spPr>
            <a:xfrm>
              <a:off x="4401000" y="2402150"/>
              <a:ext cx="49425" cy="101850"/>
            </a:xfrm>
            <a:custGeom>
              <a:avLst/>
              <a:gdLst/>
              <a:ahLst/>
              <a:cxnLst/>
              <a:rect l="l" t="t" r="r" b="b"/>
              <a:pathLst>
                <a:path w="1977" h="4074" extrusionOk="0">
                  <a:moveTo>
                    <a:pt x="1186" y="1"/>
                  </a:moveTo>
                  <a:lnTo>
                    <a:pt x="1" y="274"/>
                  </a:lnTo>
                  <a:lnTo>
                    <a:pt x="943" y="4074"/>
                  </a:lnTo>
                  <a:lnTo>
                    <a:pt x="1977" y="3800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7" name="Google Shape;1964;p95">
              <a:extLst>
                <a:ext uri="{FF2B5EF4-FFF2-40B4-BE49-F238E27FC236}">
                  <a16:creationId xmlns:a16="http://schemas.microsoft.com/office/drawing/2014/main" id="{1D6DEDDD-2679-F239-7D38-1F60F205CDD8}"/>
                </a:ext>
              </a:extLst>
            </p:cNvPr>
            <p:cNvSpPr/>
            <p:nvPr/>
          </p:nvSpPr>
          <p:spPr>
            <a:xfrm>
              <a:off x="4474725" y="2390000"/>
              <a:ext cx="41050" cy="100325"/>
            </a:xfrm>
            <a:custGeom>
              <a:avLst/>
              <a:gdLst/>
              <a:ahLst/>
              <a:cxnLst/>
              <a:rect l="l" t="t" r="r" b="b"/>
              <a:pathLst>
                <a:path w="1642" h="4013" extrusionOk="0">
                  <a:moveTo>
                    <a:pt x="1216" y="0"/>
                  </a:moveTo>
                  <a:lnTo>
                    <a:pt x="0" y="152"/>
                  </a:lnTo>
                  <a:lnTo>
                    <a:pt x="578" y="4013"/>
                  </a:lnTo>
                  <a:lnTo>
                    <a:pt x="1642" y="3891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8" name="Google Shape;1965;p95">
              <a:extLst>
                <a:ext uri="{FF2B5EF4-FFF2-40B4-BE49-F238E27FC236}">
                  <a16:creationId xmlns:a16="http://schemas.microsoft.com/office/drawing/2014/main" id="{83E634BA-97B8-510A-CACD-8490E9F6D12F}"/>
                </a:ext>
              </a:extLst>
            </p:cNvPr>
            <p:cNvSpPr/>
            <p:nvPr/>
          </p:nvSpPr>
          <p:spPr>
            <a:xfrm>
              <a:off x="4550700" y="2386200"/>
              <a:ext cx="30425" cy="98800"/>
            </a:xfrm>
            <a:custGeom>
              <a:avLst/>
              <a:gdLst/>
              <a:ahLst/>
              <a:cxnLst/>
              <a:rect l="l" t="t" r="r" b="b"/>
              <a:pathLst>
                <a:path w="1217" h="3952" extrusionOk="0">
                  <a:moveTo>
                    <a:pt x="1217" y="0"/>
                  </a:moveTo>
                  <a:lnTo>
                    <a:pt x="1" y="31"/>
                  </a:lnTo>
                  <a:lnTo>
                    <a:pt x="153" y="3952"/>
                  </a:lnTo>
                  <a:lnTo>
                    <a:pt x="1217" y="3891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39" name="Google Shape;1966;p95">
              <a:extLst>
                <a:ext uri="{FF2B5EF4-FFF2-40B4-BE49-F238E27FC236}">
                  <a16:creationId xmlns:a16="http://schemas.microsoft.com/office/drawing/2014/main" id="{6799BDD9-03EE-6207-DADA-5ABDB1BCEC80}"/>
                </a:ext>
              </a:extLst>
            </p:cNvPr>
            <p:cNvSpPr/>
            <p:nvPr/>
          </p:nvSpPr>
          <p:spPr>
            <a:xfrm>
              <a:off x="4621375" y="2387725"/>
              <a:ext cx="35750" cy="99550"/>
            </a:xfrm>
            <a:custGeom>
              <a:avLst/>
              <a:gdLst/>
              <a:ahLst/>
              <a:cxnLst/>
              <a:rect l="l" t="t" r="r" b="b"/>
              <a:pathLst>
                <a:path w="1430" h="3982" extrusionOk="0">
                  <a:moveTo>
                    <a:pt x="213" y="0"/>
                  </a:moveTo>
                  <a:lnTo>
                    <a:pt x="1" y="3891"/>
                  </a:lnTo>
                  <a:lnTo>
                    <a:pt x="1034" y="3982"/>
                  </a:lnTo>
                  <a:lnTo>
                    <a:pt x="1429" y="91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40" name="Google Shape;1967;p95">
              <a:extLst>
                <a:ext uri="{FF2B5EF4-FFF2-40B4-BE49-F238E27FC236}">
                  <a16:creationId xmlns:a16="http://schemas.microsoft.com/office/drawing/2014/main" id="{7DDD7097-55DA-0E1F-9B89-38DB792D617C}"/>
                </a:ext>
              </a:extLst>
            </p:cNvPr>
            <p:cNvSpPr/>
            <p:nvPr/>
          </p:nvSpPr>
          <p:spPr>
            <a:xfrm>
              <a:off x="4686725" y="2395325"/>
              <a:ext cx="46375" cy="101850"/>
            </a:xfrm>
            <a:custGeom>
              <a:avLst/>
              <a:gdLst/>
              <a:ahLst/>
              <a:cxnLst/>
              <a:rect l="l" t="t" r="r" b="b"/>
              <a:pathLst>
                <a:path w="1855" h="4074" extrusionOk="0">
                  <a:moveTo>
                    <a:pt x="639" y="0"/>
                  </a:moveTo>
                  <a:lnTo>
                    <a:pt x="1" y="3891"/>
                  </a:lnTo>
                  <a:cubicBezTo>
                    <a:pt x="335" y="3952"/>
                    <a:pt x="700" y="3982"/>
                    <a:pt x="1034" y="4073"/>
                  </a:cubicBezTo>
                  <a:lnTo>
                    <a:pt x="1855" y="243"/>
                  </a:lnTo>
                  <a:cubicBezTo>
                    <a:pt x="1460" y="152"/>
                    <a:pt x="1065" y="91"/>
                    <a:pt x="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1" name="Google Shape;1968;p95">
              <a:extLst>
                <a:ext uri="{FF2B5EF4-FFF2-40B4-BE49-F238E27FC236}">
                  <a16:creationId xmlns:a16="http://schemas.microsoft.com/office/drawing/2014/main" id="{6CCCE8BF-C72B-8DE5-9FE7-65F5D1C0BC10}"/>
                </a:ext>
              </a:extLst>
            </p:cNvPr>
            <p:cNvSpPr/>
            <p:nvPr/>
          </p:nvSpPr>
          <p:spPr>
            <a:xfrm>
              <a:off x="4750550" y="2412800"/>
              <a:ext cx="55500" cy="101075"/>
            </a:xfrm>
            <a:custGeom>
              <a:avLst/>
              <a:gdLst/>
              <a:ahLst/>
              <a:cxnLst/>
              <a:rect l="l" t="t" r="r" b="b"/>
              <a:pathLst>
                <a:path w="2220" h="4043" extrusionOk="0">
                  <a:moveTo>
                    <a:pt x="1065" y="0"/>
                  </a:moveTo>
                  <a:lnTo>
                    <a:pt x="1" y="3739"/>
                  </a:lnTo>
                  <a:cubicBezTo>
                    <a:pt x="335" y="3860"/>
                    <a:pt x="670" y="3952"/>
                    <a:pt x="1034" y="4043"/>
                  </a:cubicBezTo>
                  <a:lnTo>
                    <a:pt x="2220" y="335"/>
                  </a:lnTo>
                  <a:cubicBezTo>
                    <a:pt x="1855" y="213"/>
                    <a:pt x="1430" y="91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2" name="Google Shape;1969;p95">
              <a:extLst>
                <a:ext uri="{FF2B5EF4-FFF2-40B4-BE49-F238E27FC236}">
                  <a16:creationId xmlns:a16="http://schemas.microsoft.com/office/drawing/2014/main" id="{B9A1F747-33EC-DB9C-933F-A43E19107AE3}"/>
                </a:ext>
              </a:extLst>
            </p:cNvPr>
            <p:cNvSpPr/>
            <p:nvPr/>
          </p:nvSpPr>
          <p:spPr>
            <a:xfrm>
              <a:off x="4812875" y="2436350"/>
              <a:ext cx="64600" cy="101850"/>
            </a:xfrm>
            <a:custGeom>
              <a:avLst/>
              <a:gdLst/>
              <a:ahLst/>
              <a:cxnLst/>
              <a:rect l="l" t="t" r="r" b="b"/>
              <a:pathLst>
                <a:path w="2584" h="4074" extrusionOk="0">
                  <a:moveTo>
                    <a:pt x="1459" y="0"/>
                  </a:moveTo>
                  <a:lnTo>
                    <a:pt x="0" y="3648"/>
                  </a:lnTo>
                  <a:cubicBezTo>
                    <a:pt x="365" y="3800"/>
                    <a:pt x="699" y="3921"/>
                    <a:pt x="1003" y="4073"/>
                  </a:cubicBezTo>
                  <a:lnTo>
                    <a:pt x="2584" y="456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3" name="Google Shape;1970;p95">
              <a:extLst>
                <a:ext uri="{FF2B5EF4-FFF2-40B4-BE49-F238E27FC236}">
                  <a16:creationId xmlns:a16="http://schemas.microsoft.com/office/drawing/2014/main" id="{FA92A28C-A5FB-E343-FB81-5C51F6F562B4}"/>
                </a:ext>
              </a:extLst>
            </p:cNvPr>
            <p:cNvSpPr/>
            <p:nvPr/>
          </p:nvSpPr>
          <p:spPr>
            <a:xfrm>
              <a:off x="4873675" y="2469775"/>
              <a:ext cx="72200" cy="98825"/>
            </a:xfrm>
            <a:custGeom>
              <a:avLst/>
              <a:gdLst/>
              <a:ahLst/>
              <a:cxnLst/>
              <a:rect l="l" t="t" r="r" b="b"/>
              <a:pathLst>
                <a:path w="2888" h="3953" extrusionOk="0">
                  <a:moveTo>
                    <a:pt x="1824" y="1"/>
                  </a:moveTo>
                  <a:lnTo>
                    <a:pt x="0" y="3436"/>
                  </a:lnTo>
                  <a:cubicBezTo>
                    <a:pt x="304" y="3588"/>
                    <a:pt x="608" y="3740"/>
                    <a:pt x="912" y="3952"/>
                  </a:cubicBezTo>
                  <a:lnTo>
                    <a:pt x="2888" y="609"/>
                  </a:lnTo>
                  <a:cubicBezTo>
                    <a:pt x="2553" y="366"/>
                    <a:pt x="2219" y="183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4" name="Google Shape;1971;p95">
              <a:extLst>
                <a:ext uri="{FF2B5EF4-FFF2-40B4-BE49-F238E27FC236}">
                  <a16:creationId xmlns:a16="http://schemas.microsoft.com/office/drawing/2014/main" id="{7D65AFCC-53CD-FBA4-3D55-4EAC92ED0481}"/>
                </a:ext>
              </a:extLst>
            </p:cNvPr>
            <p:cNvSpPr/>
            <p:nvPr/>
          </p:nvSpPr>
          <p:spPr>
            <a:xfrm>
              <a:off x="4929900" y="2507775"/>
              <a:ext cx="79050" cy="96525"/>
            </a:xfrm>
            <a:custGeom>
              <a:avLst/>
              <a:gdLst/>
              <a:ahLst/>
              <a:cxnLst/>
              <a:rect l="l" t="t" r="r" b="b"/>
              <a:pathLst>
                <a:path w="3162" h="3861" extrusionOk="0">
                  <a:moveTo>
                    <a:pt x="2158" y="1"/>
                  </a:moveTo>
                  <a:lnTo>
                    <a:pt x="0" y="3253"/>
                  </a:lnTo>
                  <a:cubicBezTo>
                    <a:pt x="304" y="3435"/>
                    <a:pt x="578" y="3679"/>
                    <a:pt x="882" y="3861"/>
                  </a:cubicBezTo>
                  <a:lnTo>
                    <a:pt x="3161" y="669"/>
                  </a:lnTo>
                  <a:cubicBezTo>
                    <a:pt x="2858" y="457"/>
                    <a:pt x="2523" y="213"/>
                    <a:pt x="2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5" name="Google Shape;1972;p95">
              <a:extLst>
                <a:ext uri="{FF2B5EF4-FFF2-40B4-BE49-F238E27FC236}">
                  <a16:creationId xmlns:a16="http://schemas.microsoft.com/office/drawing/2014/main" id="{8EC1E60B-BEB3-749E-4C1F-BF2338811B06}"/>
                </a:ext>
              </a:extLst>
            </p:cNvPr>
            <p:cNvSpPr/>
            <p:nvPr/>
          </p:nvSpPr>
          <p:spPr>
            <a:xfrm>
              <a:off x="4983100" y="2553375"/>
              <a:ext cx="85875" cy="91975"/>
            </a:xfrm>
            <a:custGeom>
              <a:avLst/>
              <a:gdLst/>
              <a:ahLst/>
              <a:cxnLst/>
              <a:rect l="l" t="t" r="r" b="b"/>
              <a:pathLst>
                <a:path w="3435" h="3679" extrusionOk="0">
                  <a:moveTo>
                    <a:pt x="2462" y="0"/>
                  </a:moveTo>
                  <a:lnTo>
                    <a:pt x="0" y="2979"/>
                  </a:lnTo>
                  <a:lnTo>
                    <a:pt x="790" y="3678"/>
                  </a:lnTo>
                  <a:lnTo>
                    <a:pt x="3435" y="79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6" name="Google Shape;1973;p95">
              <a:extLst>
                <a:ext uri="{FF2B5EF4-FFF2-40B4-BE49-F238E27FC236}">
                  <a16:creationId xmlns:a16="http://schemas.microsoft.com/office/drawing/2014/main" id="{2F66C39C-0549-8E82-7B2F-5259F64D9069}"/>
                </a:ext>
              </a:extLst>
            </p:cNvPr>
            <p:cNvSpPr/>
            <p:nvPr/>
          </p:nvSpPr>
          <p:spPr>
            <a:xfrm>
              <a:off x="5031725" y="2604275"/>
              <a:ext cx="91200" cy="87425"/>
            </a:xfrm>
            <a:custGeom>
              <a:avLst/>
              <a:gdLst/>
              <a:ahLst/>
              <a:cxnLst/>
              <a:rect l="l" t="t" r="r" b="b"/>
              <a:pathLst>
                <a:path w="3648" h="3497" extrusionOk="0">
                  <a:moveTo>
                    <a:pt x="2797" y="1"/>
                  </a:moveTo>
                  <a:lnTo>
                    <a:pt x="0" y="2736"/>
                  </a:lnTo>
                  <a:cubicBezTo>
                    <a:pt x="213" y="3010"/>
                    <a:pt x="487" y="3223"/>
                    <a:pt x="730" y="3496"/>
                  </a:cubicBezTo>
                  <a:lnTo>
                    <a:pt x="3648" y="882"/>
                  </a:lnTo>
                  <a:cubicBezTo>
                    <a:pt x="3374" y="578"/>
                    <a:pt x="3070" y="305"/>
                    <a:pt x="2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7" name="Google Shape;1974;p95">
              <a:extLst>
                <a:ext uri="{FF2B5EF4-FFF2-40B4-BE49-F238E27FC236}">
                  <a16:creationId xmlns:a16="http://schemas.microsoft.com/office/drawing/2014/main" id="{E39A827F-1D34-484C-CF4A-BC5412A3EFDC}"/>
                </a:ext>
              </a:extLst>
            </p:cNvPr>
            <p:cNvSpPr/>
            <p:nvPr/>
          </p:nvSpPr>
          <p:spPr>
            <a:xfrm>
              <a:off x="5074275" y="2661275"/>
              <a:ext cx="95000" cy="82100"/>
            </a:xfrm>
            <a:custGeom>
              <a:avLst/>
              <a:gdLst/>
              <a:ahLst/>
              <a:cxnLst/>
              <a:rect l="l" t="t" r="r" b="b"/>
              <a:pathLst>
                <a:path w="3800" h="3284" extrusionOk="0">
                  <a:moveTo>
                    <a:pt x="3070" y="1"/>
                  </a:moveTo>
                  <a:lnTo>
                    <a:pt x="0" y="2432"/>
                  </a:lnTo>
                  <a:cubicBezTo>
                    <a:pt x="244" y="2706"/>
                    <a:pt x="456" y="2979"/>
                    <a:pt x="639" y="3283"/>
                  </a:cubicBezTo>
                  <a:lnTo>
                    <a:pt x="3800" y="1004"/>
                  </a:lnTo>
                  <a:cubicBezTo>
                    <a:pt x="3587" y="639"/>
                    <a:pt x="3344" y="305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8" name="Google Shape;1975;p95">
              <a:extLst>
                <a:ext uri="{FF2B5EF4-FFF2-40B4-BE49-F238E27FC236}">
                  <a16:creationId xmlns:a16="http://schemas.microsoft.com/office/drawing/2014/main" id="{77C85DBC-B21A-0DDE-EF94-EF56A2CC1EE9}"/>
                </a:ext>
              </a:extLst>
            </p:cNvPr>
            <p:cNvSpPr/>
            <p:nvPr/>
          </p:nvSpPr>
          <p:spPr>
            <a:xfrm>
              <a:off x="5113025" y="2724350"/>
              <a:ext cx="98050" cy="74500"/>
            </a:xfrm>
            <a:custGeom>
              <a:avLst/>
              <a:gdLst/>
              <a:ahLst/>
              <a:cxnLst/>
              <a:rect l="l" t="t" r="r" b="b"/>
              <a:pathLst>
                <a:path w="3922" h="2980" extrusionOk="0">
                  <a:moveTo>
                    <a:pt x="3314" y="0"/>
                  </a:moveTo>
                  <a:lnTo>
                    <a:pt x="1" y="2067"/>
                  </a:lnTo>
                  <a:lnTo>
                    <a:pt x="274" y="2493"/>
                  </a:lnTo>
                  <a:lnTo>
                    <a:pt x="548" y="2979"/>
                  </a:lnTo>
                  <a:lnTo>
                    <a:pt x="3922" y="1003"/>
                  </a:lnTo>
                  <a:lnTo>
                    <a:pt x="3618" y="487"/>
                  </a:lnTo>
                  <a:lnTo>
                    <a:pt x="3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49" name="Google Shape;1976;p95">
              <a:extLst>
                <a:ext uri="{FF2B5EF4-FFF2-40B4-BE49-F238E27FC236}">
                  <a16:creationId xmlns:a16="http://schemas.microsoft.com/office/drawing/2014/main" id="{AC74B79F-C61F-F83B-69B5-AA7E5A14C7E8}"/>
                </a:ext>
              </a:extLst>
            </p:cNvPr>
            <p:cNvSpPr/>
            <p:nvPr/>
          </p:nvSpPr>
          <p:spPr>
            <a:xfrm>
              <a:off x="5145700" y="2789700"/>
              <a:ext cx="100325" cy="67650"/>
            </a:xfrm>
            <a:custGeom>
              <a:avLst/>
              <a:gdLst/>
              <a:ahLst/>
              <a:cxnLst/>
              <a:rect l="l" t="t" r="r" b="b"/>
              <a:pathLst>
                <a:path w="4013" h="2706" extrusionOk="0">
                  <a:moveTo>
                    <a:pt x="3496" y="0"/>
                  </a:moveTo>
                  <a:lnTo>
                    <a:pt x="1" y="1733"/>
                  </a:lnTo>
                  <a:cubicBezTo>
                    <a:pt x="183" y="2037"/>
                    <a:pt x="305" y="2402"/>
                    <a:pt x="457" y="2706"/>
                  </a:cubicBezTo>
                  <a:lnTo>
                    <a:pt x="4013" y="1095"/>
                  </a:lnTo>
                  <a:cubicBezTo>
                    <a:pt x="3831" y="730"/>
                    <a:pt x="3679" y="335"/>
                    <a:pt x="3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0" name="Google Shape;1977;p95">
              <a:extLst>
                <a:ext uri="{FF2B5EF4-FFF2-40B4-BE49-F238E27FC236}">
                  <a16:creationId xmlns:a16="http://schemas.microsoft.com/office/drawing/2014/main" id="{72CCF287-AD7E-282A-AE30-9FF91F59A28D}"/>
                </a:ext>
              </a:extLst>
            </p:cNvPr>
            <p:cNvSpPr/>
            <p:nvPr/>
          </p:nvSpPr>
          <p:spPr>
            <a:xfrm>
              <a:off x="5172300" y="2859600"/>
              <a:ext cx="101850" cy="59300"/>
            </a:xfrm>
            <a:custGeom>
              <a:avLst/>
              <a:gdLst/>
              <a:ahLst/>
              <a:cxnLst/>
              <a:rect l="l" t="t" r="r" b="b"/>
              <a:pathLst>
                <a:path w="4074" h="2372" extrusionOk="0">
                  <a:moveTo>
                    <a:pt x="3678" y="1"/>
                  </a:moveTo>
                  <a:lnTo>
                    <a:pt x="1" y="1369"/>
                  </a:lnTo>
                  <a:cubicBezTo>
                    <a:pt x="122" y="1673"/>
                    <a:pt x="213" y="2037"/>
                    <a:pt x="335" y="2372"/>
                  </a:cubicBezTo>
                  <a:lnTo>
                    <a:pt x="4074" y="1156"/>
                  </a:lnTo>
                  <a:cubicBezTo>
                    <a:pt x="3952" y="761"/>
                    <a:pt x="3830" y="396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1" name="Google Shape;1978;p95">
              <a:extLst>
                <a:ext uri="{FF2B5EF4-FFF2-40B4-BE49-F238E27FC236}">
                  <a16:creationId xmlns:a16="http://schemas.microsoft.com/office/drawing/2014/main" id="{A77D50EC-FE75-24F5-244F-593CCC186AFD}"/>
                </a:ext>
              </a:extLst>
            </p:cNvPr>
            <p:cNvSpPr/>
            <p:nvPr/>
          </p:nvSpPr>
          <p:spPr>
            <a:xfrm>
              <a:off x="5191300" y="2931800"/>
              <a:ext cx="101850" cy="50925"/>
            </a:xfrm>
            <a:custGeom>
              <a:avLst/>
              <a:gdLst/>
              <a:ahLst/>
              <a:cxnLst/>
              <a:rect l="l" t="t" r="r" b="b"/>
              <a:pathLst>
                <a:path w="4074" h="2037" extrusionOk="0">
                  <a:moveTo>
                    <a:pt x="3800" y="0"/>
                  </a:moveTo>
                  <a:lnTo>
                    <a:pt x="0" y="1003"/>
                  </a:lnTo>
                  <a:lnTo>
                    <a:pt x="274" y="2037"/>
                  </a:lnTo>
                  <a:lnTo>
                    <a:pt x="4073" y="1216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2" name="Google Shape;1979;p95">
              <a:extLst>
                <a:ext uri="{FF2B5EF4-FFF2-40B4-BE49-F238E27FC236}">
                  <a16:creationId xmlns:a16="http://schemas.microsoft.com/office/drawing/2014/main" id="{6D03342B-B04B-8EC2-4756-F2CE0E28331E}"/>
                </a:ext>
              </a:extLst>
            </p:cNvPr>
            <p:cNvSpPr/>
            <p:nvPr/>
          </p:nvSpPr>
          <p:spPr>
            <a:xfrm>
              <a:off x="5204225" y="3007025"/>
              <a:ext cx="101075" cy="41050"/>
            </a:xfrm>
            <a:custGeom>
              <a:avLst/>
              <a:gdLst/>
              <a:ahLst/>
              <a:cxnLst/>
              <a:rect l="l" t="t" r="r" b="b"/>
              <a:pathLst>
                <a:path w="4043" h="1642" extrusionOk="0">
                  <a:moveTo>
                    <a:pt x="3891" y="1"/>
                  </a:moveTo>
                  <a:lnTo>
                    <a:pt x="0" y="578"/>
                  </a:lnTo>
                  <a:lnTo>
                    <a:pt x="152" y="1642"/>
                  </a:lnTo>
                  <a:lnTo>
                    <a:pt x="4043" y="1216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3" name="Google Shape;1980;p95">
              <a:extLst>
                <a:ext uri="{FF2B5EF4-FFF2-40B4-BE49-F238E27FC236}">
                  <a16:creationId xmlns:a16="http://schemas.microsoft.com/office/drawing/2014/main" id="{6DD05B9A-BFFF-DFC1-0379-F3B9385CA458}"/>
                </a:ext>
              </a:extLst>
            </p:cNvPr>
            <p:cNvSpPr/>
            <p:nvPr/>
          </p:nvSpPr>
          <p:spPr>
            <a:xfrm>
              <a:off x="5210300" y="3083025"/>
              <a:ext cx="98800" cy="30400"/>
            </a:xfrm>
            <a:custGeom>
              <a:avLst/>
              <a:gdLst/>
              <a:ahLst/>
              <a:cxnLst/>
              <a:rect l="l" t="t" r="r" b="b"/>
              <a:pathLst>
                <a:path w="3952" h="1216" extrusionOk="0">
                  <a:moveTo>
                    <a:pt x="3921" y="0"/>
                  </a:moveTo>
                  <a:lnTo>
                    <a:pt x="0" y="152"/>
                  </a:lnTo>
                  <a:lnTo>
                    <a:pt x="31" y="1216"/>
                  </a:lnTo>
                  <a:lnTo>
                    <a:pt x="3952" y="1216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4" name="Google Shape;1981;p95">
              <a:extLst>
                <a:ext uri="{FF2B5EF4-FFF2-40B4-BE49-F238E27FC236}">
                  <a16:creationId xmlns:a16="http://schemas.microsoft.com/office/drawing/2014/main" id="{7CAE78AC-2B05-D94B-D200-CE46CC29CF2C}"/>
                </a:ext>
              </a:extLst>
            </p:cNvPr>
            <p:cNvSpPr/>
            <p:nvPr/>
          </p:nvSpPr>
          <p:spPr>
            <a:xfrm>
              <a:off x="5208025" y="3153675"/>
              <a:ext cx="98800" cy="35750"/>
            </a:xfrm>
            <a:custGeom>
              <a:avLst/>
              <a:gdLst/>
              <a:ahLst/>
              <a:cxnLst/>
              <a:rect l="l" t="t" r="r" b="b"/>
              <a:pathLst>
                <a:path w="3952" h="1430" extrusionOk="0">
                  <a:moveTo>
                    <a:pt x="91" y="1"/>
                  </a:moveTo>
                  <a:lnTo>
                    <a:pt x="0" y="1004"/>
                  </a:lnTo>
                  <a:lnTo>
                    <a:pt x="3891" y="1429"/>
                  </a:lnTo>
                  <a:lnTo>
                    <a:pt x="3952" y="21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5" name="Google Shape;1982;p95">
              <a:extLst>
                <a:ext uri="{FF2B5EF4-FFF2-40B4-BE49-F238E27FC236}">
                  <a16:creationId xmlns:a16="http://schemas.microsoft.com/office/drawing/2014/main" id="{0E665208-309A-C71C-2B3C-0CF3CB8CC0A1}"/>
                </a:ext>
              </a:extLst>
            </p:cNvPr>
            <p:cNvSpPr/>
            <p:nvPr/>
          </p:nvSpPr>
          <p:spPr>
            <a:xfrm>
              <a:off x="5198125" y="3219025"/>
              <a:ext cx="101100" cy="46400"/>
            </a:xfrm>
            <a:custGeom>
              <a:avLst/>
              <a:gdLst/>
              <a:ahLst/>
              <a:cxnLst/>
              <a:rect l="l" t="t" r="r" b="b"/>
              <a:pathLst>
                <a:path w="4044" h="1856" extrusionOk="0">
                  <a:moveTo>
                    <a:pt x="183" y="1"/>
                  </a:moveTo>
                  <a:cubicBezTo>
                    <a:pt x="92" y="335"/>
                    <a:pt x="62" y="670"/>
                    <a:pt x="1" y="1034"/>
                  </a:cubicBezTo>
                  <a:lnTo>
                    <a:pt x="3831" y="1855"/>
                  </a:lnTo>
                  <a:cubicBezTo>
                    <a:pt x="3892" y="1430"/>
                    <a:pt x="3983" y="1065"/>
                    <a:pt x="4044" y="639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6" name="Google Shape;1983;p95">
              <a:extLst>
                <a:ext uri="{FF2B5EF4-FFF2-40B4-BE49-F238E27FC236}">
                  <a16:creationId xmlns:a16="http://schemas.microsoft.com/office/drawing/2014/main" id="{E195AEA9-8A71-89EA-C090-A3569559A8FE}"/>
                </a:ext>
              </a:extLst>
            </p:cNvPr>
            <p:cNvSpPr/>
            <p:nvPr/>
          </p:nvSpPr>
          <p:spPr>
            <a:xfrm>
              <a:off x="5180650" y="3282875"/>
              <a:ext cx="101850" cy="55475"/>
            </a:xfrm>
            <a:custGeom>
              <a:avLst/>
              <a:gdLst/>
              <a:ahLst/>
              <a:cxnLst/>
              <a:rect l="l" t="t" r="r" b="b"/>
              <a:pathLst>
                <a:path w="4074" h="2219" extrusionOk="0">
                  <a:moveTo>
                    <a:pt x="305" y="0"/>
                  </a:moveTo>
                  <a:cubicBezTo>
                    <a:pt x="183" y="334"/>
                    <a:pt x="122" y="669"/>
                    <a:pt x="1" y="1003"/>
                  </a:cubicBezTo>
                  <a:lnTo>
                    <a:pt x="3740" y="2219"/>
                  </a:lnTo>
                  <a:cubicBezTo>
                    <a:pt x="3831" y="1854"/>
                    <a:pt x="3952" y="1429"/>
                    <a:pt x="4074" y="1064"/>
                  </a:cubicBezTo>
                  <a:lnTo>
                    <a:pt x="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7" name="Google Shape;1984;p95">
              <a:extLst>
                <a:ext uri="{FF2B5EF4-FFF2-40B4-BE49-F238E27FC236}">
                  <a16:creationId xmlns:a16="http://schemas.microsoft.com/office/drawing/2014/main" id="{F28BBE31-4124-E038-B43A-9CD89C916EB3}"/>
                </a:ext>
              </a:extLst>
            </p:cNvPr>
            <p:cNvSpPr/>
            <p:nvPr/>
          </p:nvSpPr>
          <p:spPr>
            <a:xfrm>
              <a:off x="5157100" y="3345175"/>
              <a:ext cx="101850" cy="64625"/>
            </a:xfrm>
            <a:custGeom>
              <a:avLst/>
              <a:gdLst/>
              <a:ahLst/>
              <a:cxnLst/>
              <a:rect l="l" t="t" r="r" b="b"/>
              <a:pathLst>
                <a:path w="4074" h="2585" extrusionOk="0">
                  <a:moveTo>
                    <a:pt x="426" y="1"/>
                  </a:moveTo>
                  <a:cubicBezTo>
                    <a:pt x="274" y="335"/>
                    <a:pt x="153" y="700"/>
                    <a:pt x="1" y="1004"/>
                  </a:cubicBezTo>
                  <a:lnTo>
                    <a:pt x="3618" y="2584"/>
                  </a:lnTo>
                  <a:lnTo>
                    <a:pt x="4074" y="1460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8" name="Google Shape;1985;p95">
              <a:extLst>
                <a:ext uri="{FF2B5EF4-FFF2-40B4-BE49-F238E27FC236}">
                  <a16:creationId xmlns:a16="http://schemas.microsoft.com/office/drawing/2014/main" id="{F459F4D7-FA85-8938-DED8-184A47753AEC}"/>
                </a:ext>
              </a:extLst>
            </p:cNvPr>
            <p:cNvSpPr/>
            <p:nvPr/>
          </p:nvSpPr>
          <p:spPr>
            <a:xfrm>
              <a:off x="5126700" y="3405200"/>
              <a:ext cx="98825" cy="72225"/>
            </a:xfrm>
            <a:custGeom>
              <a:avLst/>
              <a:gdLst/>
              <a:ahLst/>
              <a:cxnLst/>
              <a:rect l="l" t="t" r="r" b="b"/>
              <a:pathLst>
                <a:path w="3953" h="2889" extrusionOk="0">
                  <a:moveTo>
                    <a:pt x="487" y="1"/>
                  </a:moveTo>
                  <a:cubicBezTo>
                    <a:pt x="335" y="305"/>
                    <a:pt x="183" y="609"/>
                    <a:pt x="1" y="913"/>
                  </a:cubicBezTo>
                  <a:lnTo>
                    <a:pt x="3344" y="2888"/>
                  </a:lnTo>
                  <a:cubicBezTo>
                    <a:pt x="3557" y="2524"/>
                    <a:pt x="3770" y="2189"/>
                    <a:pt x="3952" y="1825"/>
                  </a:cubicBezTo>
                  <a:lnTo>
                    <a:pt x="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59" name="Google Shape;1986;p95">
              <a:extLst>
                <a:ext uri="{FF2B5EF4-FFF2-40B4-BE49-F238E27FC236}">
                  <a16:creationId xmlns:a16="http://schemas.microsoft.com/office/drawing/2014/main" id="{9097CCDD-EAA7-1A1F-0DDF-1C71003D4915}"/>
                </a:ext>
              </a:extLst>
            </p:cNvPr>
            <p:cNvSpPr/>
            <p:nvPr/>
          </p:nvSpPr>
          <p:spPr>
            <a:xfrm>
              <a:off x="5090225" y="3462200"/>
              <a:ext cx="97300" cy="79050"/>
            </a:xfrm>
            <a:custGeom>
              <a:avLst/>
              <a:gdLst/>
              <a:ahLst/>
              <a:cxnLst/>
              <a:rect l="l" t="t" r="r" b="b"/>
              <a:pathLst>
                <a:path w="3892" h="3162" extrusionOk="0">
                  <a:moveTo>
                    <a:pt x="609" y="0"/>
                  </a:moveTo>
                  <a:cubicBezTo>
                    <a:pt x="426" y="304"/>
                    <a:pt x="214" y="578"/>
                    <a:pt x="1" y="882"/>
                  </a:cubicBezTo>
                  <a:lnTo>
                    <a:pt x="3192" y="3162"/>
                  </a:lnTo>
                  <a:cubicBezTo>
                    <a:pt x="3436" y="2858"/>
                    <a:pt x="3648" y="2493"/>
                    <a:pt x="3891" y="2159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0" name="Google Shape;1987;p95">
              <a:extLst>
                <a:ext uri="{FF2B5EF4-FFF2-40B4-BE49-F238E27FC236}">
                  <a16:creationId xmlns:a16="http://schemas.microsoft.com/office/drawing/2014/main" id="{8E8F7585-7C6D-487D-69FA-C0C06FFA70F1}"/>
                </a:ext>
              </a:extLst>
            </p:cNvPr>
            <p:cNvSpPr/>
            <p:nvPr/>
          </p:nvSpPr>
          <p:spPr>
            <a:xfrm>
              <a:off x="5049950" y="3515400"/>
              <a:ext cx="91975" cy="85125"/>
            </a:xfrm>
            <a:custGeom>
              <a:avLst/>
              <a:gdLst/>
              <a:ahLst/>
              <a:cxnLst/>
              <a:rect l="l" t="t" r="r" b="b"/>
              <a:pathLst>
                <a:path w="3679" h="3405" extrusionOk="0">
                  <a:moveTo>
                    <a:pt x="670" y="0"/>
                  </a:moveTo>
                  <a:lnTo>
                    <a:pt x="1" y="790"/>
                  </a:lnTo>
                  <a:lnTo>
                    <a:pt x="2888" y="3404"/>
                  </a:lnTo>
                  <a:lnTo>
                    <a:pt x="3679" y="2462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1" name="Google Shape;1988;p95">
              <a:extLst>
                <a:ext uri="{FF2B5EF4-FFF2-40B4-BE49-F238E27FC236}">
                  <a16:creationId xmlns:a16="http://schemas.microsoft.com/office/drawing/2014/main" id="{3539E688-A474-BF95-79F2-5565FE5FDC0C}"/>
                </a:ext>
              </a:extLst>
            </p:cNvPr>
            <p:cNvSpPr/>
            <p:nvPr/>
          </p:nvSpPr>
          <p:spPr>
            <a:xfrm>
              <a:off x="5002850" y="3564025"/>
              <a:ext cx="87400" cy="91200"/>
            </a:xfrm>
            <a:custGeom>
              <a:avLst/>
              <a:gdLst/>
              <a:ahLst/>
              <a:cxnLst/>
              <a:rect l="l" t="t" r="r" b="b"/>
              <a:pathLst>
                <a:path w="3496" h="3648" extrusionOk="0">
                  <a:moveTo>
                    <a:pt x="760" y="1"/>
                  </a:moveTo>
                  <a:cubicBezTo>
                    <a:pt x="517" y="213"/>
                    <a:pt x="274" y="487"/>
                    <a:pt x="0" y="700"/>
                  </a:cubicBezTo>
                  <a:lnTo>
                    <a:pt x="2645" y="3648"/>
                  </a:lnTo>
                  <a:cubicBezTo>
                    <a:pt x="2949" y="3374"/>
                    <a:pt x="3192" y="3070"/>
                    <a:pt x="3496" y="279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2" name="Google Shape;1989;p95">
              <a:extLst>
                <a:ext uri="{FF2B5EF4-FFF2-40B4-BE49-F238E27FC236}">
                  <a16:creationId xmlns:a16="http://schemas.microsoft.com/office/drawing/2014/main" id="{80806955-0ACE-CEDF-F8A5-47471E47B951}"/>
                </a:ext>
              </a:extLst>
            </p:cNvPr>
            <p:cNvSpPr/>
            <p:nvPr/>
          </p:nvSpPr>
          <p:spPr>
            <a:xfrm>
              <a:off x="4951925" y="3606575"/>
              <a:ext cx="81350" cy="95025"/>
            </a:xfrm>
            <a:custGeom>
              <a:avLst/>
              <a:gdLst/>
              <a:ahLst/>
              <a:cxnLst/>
              <a:rect l="l" t="t" r="r" b="b"/>
              <a:pathLst>
                <a:path w="3254" h="3801" extrusionOk="0">
                  <a:moveTo>
                    <a:pt x="821" y="1"/>
                  </a:moveTo>
                  <a:cubicBezTo>
                    <a:pt x="578" y="213"/>
                    <a:pt x="305" y="457"/>
                    <a:pt x="1" y="639"/>
                  </a:cubicBezTo>
                  <a:lnTo>
                    <a:pt x="2280" y="3800"/>
                  </a:lnTo>
                  <a:cubicBezTo>
                    <a:pt x="2615" y="3557"/>
                    <a:pt x="2949" y="3344"/>
                    <a:pt x="3253" y="3071"/>
                  </a:cubicBezTo>
                  <a:lnTo>
                    <a:pt x="8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3" name="Google Shape;1990;p95">
              <a:extLst>
                <a:ext uri="{FF2B5EF4-FFF2-40B4-BE49-F238E27FC236}">
                  <a16:creationId xmlns:a16="http://schemas.microsoft.com/office/drawing/2014/main" id="{F52EC3F4-60B3-EA98-F5FA-4062301779D8}"/>
                </a:ext>
              </a:extLst>
            </p:cNvPr>
            <p:cNvSpPr/>
            <p:nvPr/>
          </p:nvSpPr>
          <p:spPr>
            <a:xfrm>
              <a:off x="4896450" y="3645325"/>
              <a:ext cx="75275" cy="98050"/>
            </a:xfrm>
            <a:custGeom>
              <a:avLst/>
              <a:gdLst/>
              <a:ahLst/>
              <a:cxnLst/>
              <a:rect l="l" t="t" r="r" b="b"/>
              <a:pathLst>
                <a:path w="3011" h="3922" extrusionOk="0">
                  <a:moveTo>
                    <a:pt x="882" y="1"/>
                  </a:moveTo>
                  <a:lnTo>
                    <a:pt x="457" y="274"/>
                  </a:lnTo>
                  <a:lnTo>
                    <a:pt x="1" y="548"/>
                  </a:lnTo>
                  <a:lnTo>
                    <a:pt x="1946" y="3922"/>
                  </a:lnTo>
                  <a:lnTo>
                    <a:pt x="2493" y="3618"/>
                  </a:lnTo>
                  <a:lnTo>
                    <a:pt x="3010" y="331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4" name="Google Shape;1991;p95">
              <a:extLst>
                <a:ext uri="{FF2B5EF4-FFF2-40B4-BE49-F238E27FC236}">
                  <a16:creationId xmlns:a16="http://schemas.microsoft.com/office/drawing/2014/main" id="{371889DB-1961-AEF9-1636-B7534D7035DB}"/>
                </a:ext>
              </a:extLst>
            </p:cNvPr>
            <p:cNvSpPr/>
            <p:nvPr/>
          </p:nvSpPr>
          <p:spPr>
            <a:xfrm>
              <a:off x="4837950" y="3677250"/>
              <a:ext cx="67650" cy="101100"/>
            </a:xfrm>
            <a:custGeom>
              <a:avLst/>
              <a:gdLst/>
              <a:ahLst/>
              <a:cxnLst/>
              <a:rect l="l" t="t" r="r" b="b"/>
              <a:pathLst>
                <a:path w="2706" h="4044" extrusionOk="0">
                  <a:moveTo>
                    <a:pt x="943" y="0"/>
                  </a:moveTo>
                  <a:cubicBezTo>
                    <a:pt x="639" y="213"/>
                    <a:pt x="304" y="335"/>
                    <a:pt x="0" y="487"/>
                  </a:cubicBezTo>
                  <a:lnTo>
                    <a:pt x="1581" y="4043"/>
                  </a:lnTo>
                  <a:cubicBezTo>
                    <a:pt x="1976" y="3861"/>
                    <a:pt x="2341" y="3709"/>
                    <a:pt x="2706" y="3526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5" name="Google Shape;1992;p95">
              <a:extLst>
                <a:ext uri="{FF2B5EF4-FFF2-40B4-BE49-F238E27FC236}">
                  <a16:creationId xmlns:a16="http://schemas.microsoft.com/office/drawing/2014/main" id="{FA634584-463D-579B-62E1-29572AE38E34}"/>
                </a:ext>
              </a:extLst>
            </p:cNvPr>
            <p:cNvSpPr/>
            <p:nvPr/>
          </p:nvSpPr>
          <p:spPr>
            <a:xfrm>
              <a:off x="4776400" y="3704600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973" y="1"/>
                  </a:moveTo>
                  <a:cubicBezTo>
                    <a:pt x="669" y="92"/>
                    <a:pt x="335" y="213"/>
                    <a:pt x="0" y="335"/>
                  </a:cubicBezTo>
                  <a:lnTo>
                    <a:pt x="1216" y="4043"/>
                  </a:lnTo>
                  <a:cubicBezTo>
                    <a:pt x="1581" y="3952"/>
                    <a:pt x="1976" y="3831"/>
                    <a:pt x="2341" y="3679"/>
                  </a:cubicBez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6" name="Google Shape;1993;p95">
              <a:extLst>
                <a:ext uri="{FF2B5EF4-FFF2-40B4-BE49-F238E27FC236}">
                  <a16:creationId xmlns:a16="http://schemas.microsoft.com/office/drawing/2014/main" id="{45CDDC8A-5A32-7A82-DB52-1EE36E9636D4}"/>
                </a:ext>
              </a:extLst>
            </p:cNvPr>
            <p:cNvSpPr/>
            <p:nvPr/>
          </p:nvSpPr>
          <p:spPr>
            <a:xfrm>
              <a:off x="4712575" y="3723600"/>
              <a:ext cx="50175" cy="101100"/>
            </a:xfrm>
            <a:custGeom>
              <a:avLst/>
              <a:gdLst/>
              <a:ahLst/>
              <a:cxnLst/>
              <a:rect l="l" t="t" r="r" b="b"/>
              <a:pathLst>
                <a:path w="2007" h="4044" extrusionOk="0">
                  <a:moveTo>
                    <a:pt x="1034" y="1"/>
                  </a:moveTo>
                  <a:lnTo>
                    <a:pt x="0" y="244"/>
                  </a:lnTo>
                  <a:lnTo>
                    <a:pt x="790" y="4043"/>
                  </a:lnTo>
                  <a:lnTo>
                    <a:pt x="2006" y="380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7" name="Google Shape;1994;p95">
              <a:extLst>
                <a:ext uri="{FF2B5EF4-FFF2-40B4-BE49-F238E27FC236}">
                  <a16:creationId xmlns:a16="http://schemas.microsoft.com/office/drawing/2014/main" id="{44070B15-6E85-9328-8D12-D52EEA15159E}"/>
                </a:ext>
              </a:extLst>
            </p:cNvPr>
            <p:cNvSpPr/>
            <p:nvPr/>
          </p:nvSpPr>
          <p:spPr>
            <a:xfrm>
              <a:off x="4647225" y="3736525"/>
              <a:ext cx="40300" cy="101075"/>
            </a:xfrm>
            <a:custGeom>
              <a:avLst/>
              <a:gdLst/>
              <a:ahLst/>
              <a:cxnLst/>
              <a:rect l="l" t="t" r="r" b="b"/>
              <a:pathLst>
                <a:path w="1612" h="4043" extrusionOk="0">
                  <a:moveTo>
                    <a:pt x="1034" y="0"/>
                  </a:moveTo>
                  <a:lnTo>
                    <a:pt x="0" y="122"/>
                  </a:lnTo>
                  <a:lnTo>
                    <a:pt x="395" y="4043"/>
                  </a:lnTo>
                  <a:lnTo>
                    <a:pt x="1611" y="3891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8" name="Google Shape;1995;p95">
              <a:extLst>
                <a:ext uri="{FF2B5EF4-FFF2-40B4-BE49-F238E27FC236}">
                  <a16:creationId xmlns:a16="http://schemas.microsoft.com/office/drawing/2014/main" id="{9D11440E-3052-A20B-AED3-372458CE92DB}"/>
                </a:ext>
              </a:extLst>
            </p:cNvPr>
            <p:cNvSpPr/>
            <p:nvPr/>
          </p:nvSpPr>
          <p:spPr>
            <a:xfrm>
              <a:off x="4581100" y="3742600"/>
              <a:ext cx="30425" cy="98800"/>
            </a:xfrm>
            <a:custGeom>
              <a:avLst/>
              <a:gdLst/>
              <a:ahLst/>
              <a:cxnLst/>
              <a:rect l="l" t="t" r="r" b="b"/>
              <a:pathLst>
                <a:path w="1217" h="3952" extrusionOk="0">
                  <a:moveTo>
                    <a:pt x="1065" y="0"/>
                  </a:moveTo>
                  <a:lnTo>
                    <a:pt x="1" y="31"/>
                  </a:lnTo>
                  <a:lnTo>
                    <a:pt x="1" y="3952"/>
                  </a:lnTo>
                  <a:lnTo>
                    <a:pt x="1216" y="3891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69" name="Google Shape;1996;p95">
              <a:extLst>
                <a:ext uri="{FF2B5EF4-FFF2-40B4-BE49-F238E27FC236}">
                  <a16:creationId xmlns:a16="http://schemas.microsoft.com/office/drawing/2014/main" id="{95C0EB01-59C1-99B3-C5B5-3964635C4A4F}"/>
                </a:ext>
              </a:extLst>
            </p:cNvPr>
            <p:cNvSpPr/>
            <p:nvPr/>
          </p:nvSpPr>
          <p:spPr>
            <a:xfrm>
              <a:off x="4505125" y="3739550"/>
              <a:ext cx="36500" cy="99575"/>
            </a:xfrm>
            <a:custGeom>
              <a:avLst/>
              <a:gdLst/>
              <a:ahLst/>
              <a:cxnLst/>
              <a:rect l="l" t="t" r="r" b="b"/>
              <a:pathLst>
                <a:path w="1460" h="3983" extrusionOk="0">
                  <a:moveTo>
                    <a:pt x="426" y="1"/>
                  </a:moveTo>
                  <a:lnTo>
                    <a:pt x="0" y="3922"/>
                  </a:lnTo>
                  <a:lnTo>
                    <a:pt x="1216" y="3983"/>
                  </a:lnTo>
                  <a:lnTo>
                    <a:pt x="1459" y="122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0" name="Google Shape;1997;p95">
              <a:extLst>
                <a:ext uri="{FF2B5EF4-FFF2-40B4-BE49-F238E27FC236}">
                  <a16:creationId xmlns:a16="http://schemas.microsoft.com/office/drawing/2014/main" id="{051AE632-383C-9BD1-B626-1BB4C2B6C729}"/>
                </a:ext>
              </a:extLst>
            </p:cNvPr>
            <p:cNvSpPr/>
            <p:nvPr/>
          </p:nvSpPr>
          <p:spPr>
            <a:xfrm>
              <a:off x="4429125" y="3729675"/>
              <a:ext cx="47150" cy="101850"/>
            </a:xfrm>
            <a:custGeom>
              <a:avLst/>
              <a:gdLst/>
              <a:ahLst/>
              <a:cxnLst/>
              <a:rect l="l" t="t" r="r" b="b"/>
              <a:pathLst>
                <a:path w="1886" h="4074" extrusionOk="0">
                  <a:moveTo>
                    <a:pt x="852" y="1"/>
                  </a:moveTo>
                  <a:lnTo>
                    <a:pt x="1" y="3861"/>
                  </a:lnTo>
                  <a:cubicBezTo>
                    <a:pt x="426" y="3922"/>
                    <a:pt x="791" y="4013"/>
                    <a:pt x="1216" y="4074"/>
                  </a:cubicBezTo>
                  <a:lnTo>
                    <a:pt x="1885" y="214"/>
                  </a:lnTo>
                  <a:cubicBezTo>
                    <a:pt x="1520" y="122"/>
                    <a:pt x="1186" y="92"/>
                    <a:pt x="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1" name="Google Shape;1998;p95">
              <a:extLst>
                <a:ext uri="{FF2B5EF4-FFF2-40B4-BE49-F238E27FC236}">
                  <a16:creationId xmlns:a16="http://schemas.microsoft.com/office/drawing/2014/main" id="{89105467-F677-72BF-8A13-BF362E84C883}"/>
                </a:ext>
              </a:extLst>
            </p:cNvPr>
            <p:cNvSpPr/>
            <p:nvPr/>
          </p:nvSpPr>
          <p:spPr>
            <a:xfrm>
              <a:off x="4356175" y="3712975"/>
              <a:ext cx="56250" cy="101075"/>
            </a:xfrm>
            <a:custGeom>
              <a:avLst/>
              <a:gdLst/>
              <a:ahLst/>
              <a:cxnLst/>
              <a:rect l="l" t="t" r="r" b="b"/>
              <a:pathLst>
                <a:path w="2250" h="4043" extrusionOk="0">
                  <a:moveTo>
                    <a:pt x="1216" y="0"/>
                  </a:moveTo>
                  <a:lnTo>
                    <a:pt x="1" y="3708"/>
                  </a:lnTo>
                  <a:cubicBezTo>
                    <a:pt x="396" y="3830"/>
                    <a:pt x="791" y="3951"/>
                    <a:pt x="1186" y="4043"/>
                  </a:cubicBezTo>
                  <a:lnTo>
                    <a:pt x="2250" y="304"/>
                  </a:lnTo>
                  <a:cubicBezTo>
                    <a:pt x="1915" y="182"/>
                    <a:pt x="1551" y="91"/>
                    <a:pt x="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2" name="Google Shape;1999;p95">
              <a:extLst>
                <a:ext uri="{FF2B5EF4-FFF2-40B4-BE49-F238E27FC236}">
                  <a16:creationId xmlns:a16="http://schemas.microsoft.com/office/drawing/2014/main" id="{66D4E4CF-0D77-52A6-E789-DEFFEA586B09}"/>
                </a:ext>
              </a:extLst>
            </p:cNvPr>
            <p:cNvSpPr/>
            <p:nvPr/>
          </p:nvSpPr>
          <p:spPr>
            <a:xfrm>
              <a:off x="4284750" y="3689400"/>
              <a:ext cx="64600" cy="101100"/>
            </a:xfrm>
            <a:custGeom>
              <a:avLst/>
              <a:gdLst/>
              <a:ahLst/>
              <a:cxnLst/>
              <a:rect l="l" t="t" r="r" b="b"/>
              <a:pathLst>
                <a:path w="2584" h="4044" extrusionOk="0">
                  <a:moveTo>
                    <a:pt x="1611" y="1"/>
                  </a:moveTo>
                  <a:lnTo>
                    <a:pt x="0" y="3587"/>
                  </a:lnTo>
                  <a:lnTo>
                    <a:pt x="1155" y="4043"/>
                  </a:lnTo>
                  <a:lnTo>
                    <a:pt x="2584" y="396"/>
                  </a:lnTo>
                  <a:cubicBezTo>
                    <a:pt x="2250" y="244"/>
                    <a:pt x="1915" y="153"/>
                    <a:pt x="16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3" name="Google Shape;2000;p95">
              <a:extLst>
                <a:ext uri="{FF2B5EF4-FFF2-40B4-BE49-F238E27FC236}">
                  <a16:creationId xmlns:a16="http://schemas.microsoft.com/office/drawing/2014/main" id="{59E7FB10-31E6-AD4F-0423-01670D9A756C}"/>
                </a:ext>
              </a:extLst>
            </p:cNvPr>
            <p:cNvSpPr/>
            <p:nvPr/>
          </p:nvSpPr>
          <p:spPr>
            <a:xfrm>
              <a:off x="4217875" y="3659000"/>
              <a:ext cx="72225" cy="98825"/>
            </a:xfrm>
            <a:custGeom>
              <a:avLst/>
              <a:gdLst/>
              <a:ahLst/>
              <a:cxnLst/>
              <a:rect l="l" t="t" r="r" b="b"/>
              <a:pathLst>
                <a:path w="2889" h="3953" extrusionOk="0">
                  <a:moveTo>
                    <a:pt x="1976" y="1"/>
                  </a:moveTo>
                  <a:lnTo>
                    <a:pt x="1" y="3344"/>
                  </a:lnTo>
                  <a:cubicBezTo>
                    <a:pt x="335" y="3557"/>
                    <a:pt x="669" y="3740"/>
                    <a:pt x="1064" y="3952"/>
                  </a:cubicBezTo>
                  <a:lnTo>
                    <a:pt x="2888" y="487"/>
                  </a:lnTo>
                  <a:cubicBezTo>
                    <a:pt x="2584" y="335"/>
                    <a:pt x="2250" y="183"/>
                    <a:pt x="1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4" name="Google Shape;2001;p95">
              <a:extLst>
                <a:ext uri="{FF2B5EF4-FFF2-40B4-BE49-F238E27FC236}">
                  <a16:creationId xmlns:a16="http://schemas.microsoft.com/office/drawing/2014/main" id="{A1A1DD03-675C-783C-80D6-E4976237601D}"/>
                </a:ext>
              </a:extLst>
            </p:cNvPr>
            <p:cNvSpPr/>
            <p:nvPr/>
          </p:nvSpPr>
          <p:spPr>
            <a:xfrm>
              <a:off x="4154050" y="3622525"/>
              <a:ext cx="79050" cy="97300"/>
            </a:xfrm>
            <a:custGeom>
              <a:avLst/>
              <a:gdLst/>
              <a:ahLst/>
              <a:cxnLst/>
              <a:rect l="l" t="t" r="r" b="b"/>
              <a:pathLst>
                <a:path w="3162" h="3892" extrusionOk="0">
                  <a:moveTo>
                    <a:pt x="2280" y="1"/>
                  </a:moveTo>
                  <a:lnTo>
                    <a:pt x="0" y="3192"/>
                  </a:lnTo>
                  <a:cubicBezTo>
                    <a:pt x="304" y="3436"/>
                    <a:pt x="639" y="3648"/>
                    <a:pt x="973" y="3892"/>
                  </a:cubicBezTo>
                  <a:lnTo>
                    <a:pt x="3161" y="609"/>
                  </a:lnTo>
                  <a:cubicBezTo>
                    <a:pt x="2857" y="426"/>
                    <a:pt x="2584" y="183"/>
                    <a:pt x="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5" name="Google Shape;2002;p95">
              <a:extLst>
                <a:ext uri="{FF2B5EF4-FFF2-40B4-BE49-F238E27FC236}">
                  <a16:creationId xmlns:a16="http://schemas.microsoft.com/office/drawing/2014/main" id="{8EC6C2C1-7551-C096-03D8-2A2C4CE8C061}"/>
                </a:ext>
              </a:extLst>
            </p:cNvPr>
            <p:cNvSpPr/>
            <p:nvPr/>
          </p:nvSpPr>
          <p:spPr>
            <a:xfrm>
              <a:off x="4094775" y="3581500"/>
              <a:ext cx="84375" cy="92725"/>
            </a:xfrm>
            <a:custGeom>
              <a:avLst/>
              <a:gdLst/>
              <a:ahLst/>
              <a:cxnLst/>
              <a:rect l="l" t="t" r="r" b="b"/>
              <a:pathLst>
                <a:path w="3375" h="3709" extrusionOk="0">
                  <a:moveTo>
                    <a:pt x="2584" y="1"/>
                  </a:moveTo>
                  <a:lnTo>
                    <a:pt x="0" y="2888"/>
                  </a:lnTo>
                  <a:lnTo>
                    <a:pt x="912" y="3709"/>
                  </a:lnTo>
                  <a:lnTo>
                    <a:pt x="3374" y="70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6" name="Google Shape;2003;p95">
              <a:extLst>
                <a:ext uri="{FF2B5EF4-FFF2-40B4-BE49-F238E27FC236}">
                  <a16:creationId xmlns:a16="http://schemas.microsoft.com/office/drawing/2014/main" id="{51FAF175-C5B9-6866-D11F-C7920910DC62}"/>
                </a:ext>
              </a:extLst>
            </p:cNvPr>
            <p:cNvSpPr/>
            <p:nvPr/>
          </p:nvSpPr>
          <p:spPr>
            <a:xfrm>
              <a:off x="4040050" y="3535150"/>
              <a:ext cx="91225" cy="87400"/>
            </a:xfrm>
            <a:custGeom>
              <a:avLst/>
              <a:gdLst/>
              <a:ahLst/>
              <a:cxnLst/>
              <a:rect l="l" t="t" r="r" b="b"/>
              <a:pathLst>
                <a:path w="3649" h="3496" extrusionOk="0">
                  <a:moveTo>
                    <a:pt x="2919" y="0"/>
                  </a:moveTo>
                  <a:lnTo>
                    <a:pt x="1" y="2614"/>
                  </a:lnTo>
                  <a:cubicBezTo>
                    <a:pt x="244" y="2918"/>
                    <a:pt x="548" y="3192"/>
                    <a:pt x="822" y="3496"/>
                  </a:cubicBezTo>
                  <a:lnTo>
                    <a:pt x="3648" y="760"/>
                  </a:lnTo>
                  <a:cubicBezTo>
                    <a:pt x="3405" y="487"/>
                    <a:pt x="3162" y="274"/>
                    <a:pt x="2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7" name="Google Shape;2004;p95">
              <a:extLst>
                <a:ext uri="{FF2B5EF4-FFF2-40B4-BE49-F238E27FC236}">
                  <a16:creationId xmlns:a16="http://schemas.microsoft.com/office/drawing/2014/main" id="{BD471622-F55D-ABC7-8BB0-FDEDCF9D923E}"/>
                </a:ext>
              </a:extLst>
            </p:cNvPr>
            <p:cNvSpPr/>
            <p:nvPr/>
          </p:nvSpPr>
          <p:spPr>
            <a:xfrm>
              <a:off x="3993700" y="3484225"/>
              <a:ext cx="95025" cy="81350"/>
            </a:xfrm>
            <a:custGeom>
              <a:avLst/>
              <a:gdLst/>
              <a:ahLst/>
              <a:cxnLst/>
              <a:rect l="l" t="t" r="r" b="b"/>
              <a:pathLst>
                <a:path w="3801" h="3254" extrusionOk="0">
                  <a:moveTo>
                    <a:pt x="3132" y="1"/>
                  </a:moveTo>
                  <a:lnTo>
                    <a:pt x="1" y="2281"/>
                  </a:lnTo>
                  <a:cubicBezTo>
                    <a:pt x="214" y="2615"/>
                    <a:pt x="457" y="2949"/>
                    <a:pt x="700" y="3253"/>
                  </a:cubicBezTo>
                  <a:lnTo>
                    <a:pt x="3800" y="822"/>
                  </a:lnTo>
                  <a:cubicBezTo>
                    <a:pt x="3557" y="548"/>
                    <a:pt x="3344" y="305"/>
                    <a:pt x="31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8" name="Google Shape;2005;p95">
              <a:extLst>
                <a:ext uri="{FF2B5EF4-FFF2-40B4-BE49-F238E27FC236}">
                  <a16:creationId xmlns:a16="http://schemas.microsoft.com/office/drawing/2014/main" id="{14833305-B317-9A23-78CB-C4311973EFF9}"/>
                </a:ext>
              </a:extLst>
            </p:cNvPr>
            <p:cNvSpPr/>
            <p:nvPr/>
          </p:nvSpPr>
          <p:spPr>
            <a:xfrm>
              <a:off x="3951150" y="3428000"/>
              <a:ext cx="98050" cy="75250"/>
            </a:xfrm>
            <a:custGeom>
              <a:avLst/>
              <a:gdLst/>
              <a:ahLst/>
              <a:cxnLst/>
              <a:rect l="l" t="t" r="r" b="b"/>
              <a:pathLst>
                <a:path w="3922" h="3010" extrusionOk="0">
                  <a:moveTo>
                    <a:pt x="3405" y="1"/>
                  </a:moveTo>
                  <a:lnTo>
                    <a:pt x="1" y="1976"/>
                  </a:lnTo>
                  <a:lnTo>
                    <a:pt x="335" y="2493"/>
                  </a:lnTo>
                  <a:lnTo>
                    <a:pt x="639" y="3010"/>
                  </a:lnTo>
                  <a:lnTo>
                    <a:pt x="3922" y="913"/>
                  </a:lnTo>
                  <a:lnTo>
                    <a:pt x="3679" y="457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79" name="Google Shape;2006;p95">
              <a:extLst>
                <a:ext uri="{FF2B5EF4-FFF2-40B4-BE49-F238E27FC236}">
                  <a16:creationId xmlns:a16="http://schemas.microsoft.com/office/drawing/2014/main" id="{53C40C53-59E2-3301-CDB8-9CC1B6242CEE}"/>
                </a:ext>
              </a:extLst>
            </p:cNvPr>
            <p:cNvSpPr/>
            <p:nvPr/>
          </p:nvSpPr>
          <p:spPr>
            <a:xfrm>
              <a:off x="3916200" y="3370250"/>
              <a:ext cx="101100" cy="66900"/>
            </a:xfrm>
            <a:custGeom>
              <a:avLst/>
              <a:gdLst/>
              <a:ahLst/>
              <a:cxnLst/>
              <a:rect l="l" t="t" r="r" b="b"/>
              <a:pathLst>
                <a:path w="4044" h="2676" extrusionOk="0">
                  <a:moveTo>
                    <a:pt x="3587" y="1"/>
                  </a:moveTo>
                  <a:lnTo>
                    <a:pt x="0" y="1581"/>
                  </a:lnTo>
                  <a:cubicBezTo>
                    <a:pt x="213" y="1976"/>
                    <a:pt x="365" y="2341"/>
                    <a:pt x="548" y="2675"/>
                  </a:cubicBezTo>
                  <a:lnTo>
                    <a:pt x="4043" y="943"/>
                  </a:lnTo>
                  <a:cubicBezTo>
                    <a:pt x="3861" y="639"/>
                    <a:pt x="3739" y="305"/>
                    <a:pt x="3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0" name="Google Shape;2007;p95">
              <a:extLst>
                <a:ext uri="{FF2B5EF4-FFF2-40B4-BE49-F238E27FC236}">
                  <a16:creationId xmlns:a16="http://schemas.microsoft.com/office/drawing/2014/main" id="{3CC2CABA-13C9-9360-C857-601FBE064A55}"/>
                </a:ext>
              </a:extLst>
            </p:cNvPr>
            <p:cNvSpPr/>
            <p:nvPr/>
          </p:nvSpPr>
          <p:spPr>
            <a:xfrm>
              <a:off x="3888850" y="3307950"/>
              <a:ext cx="101850" cy="59300"/>
            </a:xfrm>
            <a:custGeom>
              <a:avLst/>
              <a:gdLst/>
              <a:ahLst/>
              <a:cxnLst/>
              <a:rect l="l" t="t" r="r" b="b"/>
              <a:pathLst>
                <a:path w="4074" h="2372" extrusionOk="0">
                  <a:moveTo>
                    <a:pt x="3739" y="0"/>
                  </a:moveTo>
                  <a:lnTo>
                    <a:pt x="0" y="1216"/>
                  </a:lnTo>
                  <a:cubicBezTo>
                    <a:pt x="122" y="1611"/>
                    <a:pt x="213" y="1976"/>
                    <a:pt x="365" y="2371"/>
                  </a:cubicBezTo>
                  <a:lnTo>
                    <a:pt x="4073" y="1003"/>
                  </a:lnTo>
                  <a:cubicBezTo>
                    <a:pt x="3952" y="699"/>
                    <a:pt x="3830" y="365"/>
                    <a:pt x="3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1" name="Google Shape;2008;p95">
              <a:extLst>
                <a:ext uri="{FF2B5EF4-FFF2-40B4-BE49-F238E27FC236}">
                  <a16:creationId xmlns:a16="http://schemas.microsoft.com/office/drawing/2014/main" id="{3CDA5CD2-3177-497A-209C-F2331116272C}"/>
                </a:ext>
              </a:extLst>
            </p:cNvPr>
            <p:cNvSpPr/>
            <p:nvPr/>
          </p:nvSpPr>
          <p:spPr>
            <a:xfrm>
              <a:off x="3869850" y="3244875"/>
              <a:ext cx="101850" cy="49425"/>
            </a:xfrm>
            <a:custGeom>
              <a:avLst/>
              <a:gdLst/>
              <a:ahLst/>
              <a:cxnLst/>
              <a:rect l="l" t="t" r="r" b="b"/>
              <a:pathLst>
                <a:path w="4074" h="1977" extrusionOk="0">
                  <a:moveTo>
                    <a:pt x="3800" y="0"/>
                  </a:moveTo>
                  <a:lnTo>
                    <a:pt x="0" y="791"/>
                  </a:lnTo>
                  <a:lnTo>
                    <a:pt x="274" y="1976"/>
                  </a:lnTo>
                  <a:lnTo>
                    <a:pt x="4073" y="1003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2" name="Google Shape;2009;p95">
              <a:extLst>
                <a:ext uri="{FF2B5EF4-FFF2-40B4-BE49-F238E27FC236}">
                  <a16:creationId xmlns:a16="http://schemas.microsoft.com/office/drawing/2014/main" id="{EC92C827-10A2-0684-A40D-2C1ABF6313C5}"/>
                </a:ext>
              </a:extLst>
            </p:cNvPr>
            <p:cNvSpPr/>
            <p:nvPr/>
          </p:nvSpPr>
          <p:spPr>
            <a:xfrm>
              <a:off x="3857675" y="3178750"/>
              <a:ext cx="100350" cy="41075"/>
            </a:xfrm>
            <a:custGeom>
              <a:avLst/>
              <a:gdLst/>
              <a:ahLst/>
              <a:cxnLst/>
              <a:rect l="l" t="t" r="r" b="b"/>
              <a:pathLst>
                <a:path w="4014" h="1643" extrusionOk="0">
                  <a:moveTo>
                    <a:pt x="3922" y="1"/>
                  </a:moveTo>
                  <a:lnTo>
                    <a:pt x="1" y="426"/>
                  </a:lnTo>
                  <a:lnTo>
                    <a:pt x="153" y="1642"/>
                  </a:lnTo>
                  <a:lnTo>
                    <a:pt x="4013" y="1065"/>
                  </a:lnTo>
                  <a:lnTo>
                    <a:pt x="39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3" name="Google Shape;2010;p95">
              <a:extLst>
                <a:ext uri="{FF2B5EF4-FFF2-40B4-BE49-F238E27FC236}">
                  <a16:creationId xmlns:a16="http://schemas.microsoft.com/office/drawing/2014/main" id="{790D1063-DDFC-F36A-99DC-DA7617FF7529}"/>
                </a:ext>
              </a:extLst>
            </p:cNvPr>
            <p:cNvSpPr/>
            <p:nvPr/>
          </p:nvSpPr>
          <p:spPr>
            <a:xfrm>
              <a:off x="3853875" y="3113400"/>
              <a:ext cx="98825" cy="30425"/>
            </a:xfrm>
            <a:custGeom>
              <a:avLst/>
              <a:gdLst/>
              <a:ahLst/>
              <a:cxnLst/>
              <a:rect l="l" t="t" r="r" b="b"/>
              <a:pathLst>
                <a:path w="3953" h="1217" extrusionOk="0">
                  <a:moveTo>
                    <a:pt x="1" y="1"/>
                  </a:moveTo>
                  <a:lnTo>
                    <a:pt x="31" y="1217"/>
                  </a:lnTo>
                  <a:lnTo>
                    <a:pt x="3952" y="1065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4" name="Google Shape;2011;p95">
              <a:extLst>
                <a:ext uri="{FF2B5EF4-FFF2-40B4-BE49-F238E27FC236}">
                  <a16:creationId xmlns:a16="http://schemas.microsoft.com/office/drawing/2014/main" id="{18422B4F-4CE5-D31D-8A3B-8473D832D2BB}"/>
                </a:ext>
              </a:extLst>
            </p:cNvPr>
            <p:cNvSpPr/>
            <p:nvPr/>
          </p:nvSpPr>
          <p:spPr>
            <a:xfrm>
              <a:off x="4052225" y="2584525"/>
              <a:ext cx="1058550" cy="528900"/>
            </a:xfrm>
            <a:custGeom>
              <a:avLst/>
              <a:gdLst/>
              <a:ahLst/>
              <a:cxnLst/>
              <a:rect l="l" t="t" r="r" b="b"/>
              <a:pathLst>
                <a:path w="42342" h="21156" extrusionOk="0">
                  <a:moveTo>
                    <a:pt x="21156" y="1"/>
                  </a:moveTo>
                  <a:cubicBezTo>
                    <a:pt x="9514" y="1"/>
                    <a:pt x="0" y="9484"/>
                    <a:pt x="0" y="21156"/>
                  </a:cubicBezTo>
                  <a:lnTo>
                    <a:pt x="2128" y="21156"/>
                  </a:lnTo>
                  <a:cubicBezTo>
                    <a:pt x="2128" y="10669"/>
                    <a:pt x="10669" y="2128"/>
                    <a:pt x="21156" y="2128"/>
                  </a:cubicBezTo>
                  <a:cubicBezTo>
                    <a:pt x="31642" y="2128"/>
                    <a:pt x="40214" y="10669"/>
                    <a:pt x="40214" y="21156"/>
                  </a:cubicBezTo>
                  <a:lnTo>
                    <a:pt x="42341" y="21156"/>
                  </a:lnTo>
                  <a:cubicBezTo>
                    <a:pt x="42341" y="9484"/>
                    <a:pt x="32828" y="1"/>
                    <a:pt x="21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5" name="Google Shape;2012;p95">
              <a:extLst>
                <a:ext uri="{FF2B5EF4-FFF2-40B4-BE49-F238E27FC236}">
                  <a16:creationId xmlns:a16="http://schemas.microsoft.com/office/drawing/2014/main" id="{5865A688-B51F-602F-D7ED-A1F0E934DDDC}"/>
                </a:ext>
              </a:extLst>
            </p:cNvPr>
            <p:cNvSpPr/>
            <p:nvPr/>
          </p:nvSpPr>
          <p:spPr>
            <a:xfrm>
              <a:off x="4070450" y="2602775"/>
              <a:ext cx="1022075" cy="1022075"/>
            </a:xfrm>
            <a:custGeom>
              <a:avLst/>
              <a:gdLst/>
              <a:ahLst/>
              <a:cxnLst/>
              <a:rect l="l" t="t" r="r" b="b"/>
              <a:pathLst>
                <a:path w="40883" h="40883" extrusionOk="0">
                  <a:moveTo>
                    <a:pt x="20427" y="669"/>
                  </a:moveTo>
                  <a:cubicBezTo>
                    <a:pt x="31339" y="669"/>
                    <a:pt x="40184" y="9575"/>
                    <a:pt x="40184" y="20426"/>
                  </a:cubicBezTo>
                  <a:cubicBezTo>
                    <a:pt x="40184" y="31338"/>
                    <a:pt x="31308" y="40183"/>
                    <a:pt x="20427" y="40183"/>
                  </a:cubicBezTo>
                  <a:cubicBezTo>
                    <a:pt x="9545" y="40183"/>
                    <a:pt x="669" y="31308"/>
                    <a:pt x="669" y="20426"/>
                  </a:cubicBezTo>
                  <a:cubicBezTo>
                    <a:pt x="669" y="9514"/>
                    <a:pt x="9575" y="669"/>
                    <a:pt x="20427" y="669"/>
                  </a:cubicBezTo>
                  <a:close/>
                  <a:moveTo>
                    <a:pt x="20427" y="0"/>
                  </a:moveTo>
                  <a:cubicBezTo>
                    <a:pt x="9150" y="0"/>
                    <a:pt x="1" y="9149"/>
                    <a:pt x="1" y="20426"/>
                  </a:cubicBezTo>
                  <a:cubicBezTo>
                    <a:pt x="1" y="31703"/>
                    <a:pt x="9150" y="40882"/>
                    <a:pt x="20427" y="40882"/>
                  </a:cubicBezTo>
                  <a:cubicBezTo>
                    <a:pt x="31734" y="40882"/>
                    <a:pt x="40883" y="31703"/>
                    <a:pt x="40883" y="20426"/>
                  </a:cubicBezTo>
                  <a:cubicBezTo>
                    <a:pt x="40883" y="9149"/>
                    <a:pt x="31734" y="0"/>
                    <a:pt x="20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6" name="Google Shape;2013;p95">
              <a:extLst>
                <a:ext uri="{FF2B5EF4-FFF2-40B4-BE49-F238E27FC236}">
                  <a16:creationId xmlns:a16="http://schemas.microsoft.com/office/drawing/2014/main" id="{590AE625-88CD-F3BA-FFEC-5D05AF258007}"/>
                </a:ext>
              </a:extLst>
            </p:cNvPr>
            <p:cNvSpPr/>
            <p:nvPr/>
          </p:nvSpPr>
          <p:spPr>
            <a:xfrm>
              <a:off x="3454175" y="3083775"/>
              <a:ext cx="58550" cy="59300"/>
            </a:xfrm>
            <a:custGeom>
              <a:avLst/>
              <a:gdLst/>
              <a:ahLst/>
              <a:cxnLst/>
              <a:rect l="l" t="t" r="r" b="b"/>
              <a:pathLst>
                <a:path w="2342" h="2372" extrusionOk="0">
                  <a:moveTo>
                    <a:pt x="1156" y="0"/>
                  </a:moveTo>
                  <a:cubicBezTo>
                    <a:pt x="518" y="0"/>
                    <a:pt x="1" y="548"/>
                    <a:pt x="1" y="1186"/>
                  </a:cubicBezTo>
                  <a:cubicBezTo>
                    <a:pt x="1" y="1824"/>
                    <a:pt x="518" y="2371"/>
                    <a:pt x="1156" y="2371"/>
                  </a:cubicBezTo>
                  <a:cubicBezTo>
                    <a:pt x="1825" y="2371"/>
                    <a:pt x="2341" y="1824"/>
                    <a:pt x="2341" y="1186"/>
                  </a:cubicBezTo>
                  <a:cubicBezTo>
                    <a:pt x="2341" y="548"/>
                    <a:pt x="1825" y="0"/>
                    <a:pt x="1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7" name="Google Shape;2014;p95">
              <a:extLst>
                <a:ext uri="{FF2B5EF4-FFF2-40B4-BE49-F238E27FC236}">
                  <a16:creationId xmlns:a16="http://schemas.microsoft.com/office/drawing/2014/main" id="{D54B8BF8-E07E-8E78-F24D-8F309A83C49F}"/>
                </a:ext>
              </a:extLst>
            </p:cNvPr>
            <p:cNvSpPr/>
            <p:nvPr/>
          </p:nvSpPr>
          <p:spPr>
            <a:xfrm>
              <a:off x="5650275" y="3083775"/>
              <a:ext cx="58525" cy="59300"/>
            </a:xfrm>
            <a:custGeom>
              <a:avLst/>
              <a:gdLst/>
              <a:ahLst/>
              <a:cxnLst/>
              <a:rect l="l" t="t" r="r" b="b"/>
              <a:pathLst>
                <a:path w="2341" h="2372" extrusionOk="0">
                  <a:moveTo>
                    <a:pt x="1155" y="0"/>
                  </a:moveTo>
                  <a:cubicBezTo>
                    <a:pt x="517" y="0"/>
                    <a:pt x="0" y="548"/>
                    <a:pt x="0" y="1186"/>
                  </a:cubicBezTo>
                  <a:cubicBezTo>
                    <a:pt x="0" y="1824"/>
                    <a:pt x="517" y="2371"/>
                    <a:pt x="1155" y="2371"/>
                  </a:cubicBezTo>
                  <a:cubicBezTo>
                    <a:pt x="1824" y="2371"/>
                    <a:pt x="2341" y="1824"/>
                    <a:pt x="2341" y="1186"/>
                  </a:cubicBezTo>
                  <a:cubicBezTo>
                    <a:pt x="2341" y="548"/>
                    <a:pt x="1824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8" name="Google Shape;2015;p95">
              <a:extLst>
                <a:ext uri="{FF2B5EF4-FFF2-40B4-BE49-F238E27FC236}">
                  <a16:creationId xmlns:a16="http://schemas.microsoft.com/office/drawing/2014/main" id="{6C70E0BD-C8A0-10EE-DF87-7C1DB1E95D05}"/>
                </a:ext>
              </a:extLst>
            </p:cNvPr>
            <p:cNvSpPr/>
            <p:nvPr/>
          </p:nvSpPr>
          <p:spPr>
            <a:xfrm>
              <a:off x="4552225" y="4181825"/>
              <a:ext cx="58550" cy="59275"/>
            </a:xfrm>
            <a:custGeom>
              <a:avLst/>
              <a:gdLst/>
              <a:ahLst/>
              <a:cxnLst/>
              <a:rect l="l" t="t" r="r" b="b"/>
              <a:pathLst>
                <a:path w="2342" h="2371" extrusionOk="0">
                  <a:moveTo>
                    <a:pt x="1156" y="0"/>
                  </a:moveTo>
                  <a:cubicBezTo>
                    <a:pt x="517" y="0"/>
                    <a:pt x="1" y="547"/>
                    <a:pt x="1" y="1186"/>
                  </a:cubicBezTo>
                  <a:cubicBezTo>
                    <a:pt x="1" y="1824"/>
                    <a:pt x="517" y="2371"/>
                    <a:pt x="1156" y="2371"/>
                  </a:cubicBezTo>
                  <a:cubicBezTo>
                    <a:pt x="1794" y="2371"/>
                    <a:pt x="2341" y="1824"/>
                    <a:pt x="2341" y="1186"/>
                  </a:cubicBezTo>
                  <a:cubicBezTo>
                    <a:pt x="2341" y="547"/>
                    <a:pt x="1824" y="0"/>
                    <a:pt x="1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89" name="Google Shape;2016;p95">
              <a:extLst>
                <a:ext uri="{FF2B5EF4-FFF2-40B4-BE49-F238E27FC236}">
                  <a16:creationId xmlns:a16="http://schemas.microsoft.com/office/drawing/2014/main" id="{F62E8547-E8C6-0579-6082-16AC81A42237}"/>
                </a:ext>
              </a:extLst>
            </p:cNvPr>
            <p:cNvSpPr/>
            <p:nvPr/>
          </p:nvSpPr>
          <p:spPr>
            <a:xfrm>
              <a:off x="4552225" y="1985725"/>
              <a:ext cx="58550" cy="59300"/>
            </a:xfrm>
            <a:custGeom>
              <a:avLst/>
              <a:gdLst/>
              <a:ahLst/>
              <a:cxnLst/>
              <a:rect l="l" t="t" r="r" b="b"/>
              <a:pathLst>
                <a:path w="2342" h="2372" extrusionOk="0">
                  <a:moveTo>
                    <a:pt x="1156" y="1"/>
                  </a:moveTo>
                  <a:cubicBezTo>
                    <a:pt x="517" y="1"/>
                    <a:pt x="1" y="548"/>
                    <a:pt x="1" y="1186"/>
                  </a:cubicBezTo>
                  <a:cubicBezTo>
                    <a:pt x="1" y="1825"/>
                    <a:pt x="517" y="2372"/>
                    <a:pt x="1156" y="2372"/>
                  </a:cubicBezTo>
                  <a:cubicBezTo>
                    <a:pt x="1794" y="2372"/>
                    <a:pt x="2341" y="1825"/>
                    <a:pt x="2341" y="1186"/>
                  </a:cubicBezTo>
                  <a:cubicBezTo>
                    <a:pt x="2341" y="548"/>
                    <a:pt x="1824" y="1"/>
                    <a:pt x="11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90" name="Google Shape;2017;p95">
              <a:extLst>
                <a:ext uri="{FF2B5EF4-FFF2-40B4-BE49-F238E27FC236}">
                  <a16:creationId xmlns:a16="http://schemas.microsoft.com/office/drawing/2014/main" id="{DA87E0CC-1116-7098-8378-A9B22350F9E2}"/>
                </a:ext>
              </a:extLst>
            </p:cNvPr>
            <p:cNvSpPr/>
            <p:nvPr/>
          </p:nvSpPr>
          <p:spPr>
            <a:xfrm rot="10800000">
              <a:off x="4466350" y="4475900"/>
              <a:ext cx="219650" cy="108700"/>
            </a:xfrm>
            <a:custGeom>
              <a:avLst/>
              <a:gdLst/>
              <a:ahLst/>
              <a:cxnLst/>
              <a:rect l="l" t="t" r="r" b="b"/>
              <a:pathLst>
                <a:path w="8786" h="4348" extrusionOk="0">
                  <a:moveTo>
                    <a:pt x="4408" y="1"/>
                  </a:moveTo>
                  <a:lnTo>
                    <a:pt x="1" y="4347"/>
                  </a:lnTo>
                  <a:lnTo>
                    <a:pt x="1794" y="4347"/>
                  </a:lnTo>
                  <a:lnTo>
                    <a:pt x="4408" y="1764"/>
                  </a:lnTo>
                  <a:lnTo>
                    <a:pt x="6992" y="4347"/>
                  </a:lnTo>
                  <a:lnTo>
                    <a:pt x="8785" y="4347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91" name="Google Shape;2018;p95">
              <a:extLst>
                <a:ext uri="{FF2B5EF4-FFF2-40B4-BE49-F238E27FC236}">
                  <a16:creationId xmlns:a16="http://schemas.microsoft.com/office/drawing/2014/main" id="{5A256F67-BF7B-0A83-4360-621D7EDF2A01}"/>
                </a:ext>
              </a:extLst>
            </p:cNvPr>
            <p:cNvSpPr/>
            <p:nvPr/>
          </p:nvSpPr>
          <p:spPr>
            <a:xfrm rot="10800000">
              <a:off x="4466350" y="4379400"/>
              <a:ext cx="219650" cy="109450"/>
            </a:xfrm>
            <a:custGeom>
              <a:avLst/>
              <a:gdLst/>
              <a:ahLst/>
              <a:cxnLst/>
              <a:rect l="l" t="t" r="r" b="b"/>
              <a:pathLst>
                <a:path w="8786" h="4378" extrusionOk="0">
                  <a:moveTo>
                    <a:pt x="4408" y="1"/>
                  </a:moveTo>
                  <a:lnTo>
                    <a:pt x="1" y="4378"/>
                  </a:lnTo>
                  <a:lnTo>
                    <a:pt x="1794" y="4378"/>
                  </a:lnTo>
                  <a:lnTo>
                    <a:pt x="4408" y="1733"/>
                  </a:lnTo>
                  <a:lnTo>
                    <a:pt x="6992" y="4378"/>
                  </a:lnTo>
                  <a:lnTo>
                    <a:pt x="8785" y="4378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  <p:sp>
          <p:nvSpPr>
            <p:cNvPr id="92" name="Google Shape;2019;p95">
              <a:extLst>
                <a:ext uri="{FF2B5EF4-FFF2-40B4-BE49-F238E27FC236}">
                  <a16:creationId xmlns:a16="http://schemas.microsoft.com/office/drawing/2014/main" id="{F5A892CD-99E3-F621-5736-0BC10F92E6B7}"/>
                </a:ext>
              </a:extLst>
            </p:cNvPr>
            <p:cNvSpPr/>
            <p:nvPr/>
          </p:nvSpPr>
          <p:spPr>
            <a:xfrm rot="10800000">
              <a:off x="4466350" y="4283650"/>
              <a:ext cx="219650" cy="110225"/>
            </a:xfrm>
            <a:custGeom>
              <a:avLst/>
              <a:gdLst/>
              <a:ahLst/>
              <a:cxnLst/>
              <a:rect l="l" t="t" r="r" b="b"/>
              <a:pathLst>
                <a:path w="8786" h="4409" extrusionOk="0">
                  <a:moveTo>
                    <a:pt x="4408" y="1"/>
                  </a:moveTo>
                  <a:lnTo>
                    <a:pt x="1" y="4408"/>
                  </a:lnTo>
                  <a:lnTo>
                    <a:pt x="1794" y="4408"/>
                  </a:lnTo>
                  <a:lnTo>
                    <a:pt x="4408" y="1794"/>
                  </a:lnTo>
                  <a:lnTo>
                    <a:pt x="6992" y="4408"/>
                  </a:lnTo>
                  <a:lnTo>
                    <a:pt x="8785" y="4408"/>
                  </a:lnTo>
                  <a:lnTo>
                    <a:pt x="44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B0F0"/>
                </a:solidFill>
              </a:endParaRPr>
            </a:p>
          </p:txBody>
        </p:sp>
      </p:grpSp>
      <p:sp>
        <p:nvSpPr>
          <p:cNvPr id="93" name="Google Shape;2024;p95">
            <a:extLst>
              <a:ext uri="{FF2B5EF4-FFF2-40B4-BE49-F238E27FC236}">
                <a16:creationId xmlns:a16="http://schemas.microsoft.com/office/drawing/2014/main" id="{282F0F2F-376A-4BAA-33E5-C3F04DD1E1E6}"/>
              </a:ext>
            </a:extLst>
          </p:cNvPr>
          <p:cNvSpPr txBox="1"/>
          <p:nvPr/>
        </p:nvSpPr>
        <p:spPr>
          <a:xfrm>
            <a:off x="996495" y="2475988"/>
            <a:ext cx="229174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800" dirty="0">
                <a:solidFill>
                  <a:srgbClr val="FCB414"/>
                </a:solidFill>
                <a:effectLst/>
                <a:latin typeface="Noto Sans Samaritan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Démographie</a:t>
            </a:r>
            <a:r>
              <a:rPr lang="fr-FR" dirty="0">
                <a:effectLst/>
              </a:rPr>
              <a:t> </a:t>
            </a:r>
            <a:endParaRPr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024;p95">
            <a:extLst>
              <a:ext uri="{FF2B5EF4-FFF2-40B4-BE49-F238E27FC236}">
                <a16:creationId xmlns:a16="http://schemas.microsoft.com/office/drawing/2014/main" id="{B7B9F693-EE76-DA8A-A5A3-F2EA2E5BC68C}"/>
              </a:ext>
            </a:extLst>
          </p:cNvPr>
          <p:cNvSpPr txBox="1"/>
          <p:nvPr/>
        </p:nvSpPr>
        <p:spPr>
          <a:xfrm>
            <a:off x="9339259" y="2475988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b="1" dirty="0">
                <a:solidFill>
                  <a:srgbClr val="FFC000"/>
                </a:solidFill>
                <a:latin typeface="Noto Sans Samaritan" panose="020B0502040504020204" pitchFamily="34" charset="0"/>
                <a:ea typeface="Montserrat"/>
                <a:cs typeface="Montserrat"/>
                <a:sym typeface="Montserrat"/>
              </a:rPr>
              <a:t>Internet</a:t>
            </a:r>
            <a:r>
              <a:rPr lang="fr-FR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</a:p>
        </p:txBody>
      </p:sp>
      <p:sp>
        <p:nvSpPr>
          <p:cNvPr id="94" name="Google Shape;2024;p95">
            <a:extLst>
              <a:ext uri="{FF2B5EF4-FFF2-40B4-BE49-F238E27FC236}">
                <a16:creationId xmlns:a16="http://schemas.microsoft.com/office/drawing/2014/main" id="{C2FA23F4-9E86-977F-BB59-AE5F41587A2A}"/>
              </a:ext>
            </a:extLst>
          </p:cNvPr>
          <p:cNvSpPr txBox="1"/>
          <p:nvPr/>
        </p:nvSpPr>
        <p:spPr>
          <a:xfrm>
            <a:off x="1061262" y="4643104"/>
            <a:ext cx="3650298" cy="136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sz="2800" dirty="0">
                <a:solidFill>
                  <a:srgbClr val="FCB414"/>
                </a:solidFill>
                <a:latin typeface="Noto Sans Samaritan" panose="020B0502040504020204" pitchFamily="34" charset="0"/>
                <a:cs typeface="Times New Roman" panose="02020603050405020304" pitchFamily="18" charset="0"/>
                <a:sym typeface="Montserrat"/>
              </a:rPr>
              <a:t>Niveau</a:t>
            </a:r>
            <a:r>
              <a:rPr lang="fr-FR" sz="2800" dirty="0">
                <a:solidFill>
                  <a:srgbClr val="FCB414"/>
                </a:solidFill>
                <a:latin typeface="Noto Sans Samaritan" panose="020B0502040504020204" pitchFamily="34" charset="0"/>
                <a:ea typeface="Montserrat"/>
                <a:cs typeface="Montserrat"/>
                <a:sym typeface="Montserrat"/>
              </a:rPr>
              <a:t> d’éducation</a:t>
            </a:r>
            <a:endParaRPr sz="2800" dirty="0">
              <a:solidFill>
                <a:srgbClr val="FCB414"/>
              </a:solidFill>
              <a:latin typeface="Noto Sans Samaritan" panose="020B0502040504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2024;p95">
            <a:extLst>
              <a:ext uri="{FF2B5EF4-FFF2-40B4-BE49-F238E27FC236}">
                <a16:creationId xmlns:a16="http://schemas.microsoft.com/office/drawing/2014/main" id="{FF048394-B175-825C-8A76-4314AE20E002}"/>
              </a:ext>
            </a:extLst>
          </p:cNvPr>
          <p:cNvSpPr txBox="1"/>
          <p:nvPr/>
        </p:nvSpPr>
        <p:spPr>
          <a:xfrm>
            <a:off x="9360529" y="4440521"/>
            <a:ext cx="220769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2800" b="1" dirty="0">
                <a:solidFill>
                  <a:srgbClr val="FCB414"/>
                </a:solidFill>
                <a:effectLst/>
                <a:latin typeface="Noto Sans Samaritan" panose="020B050204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Économique</a:t>
            </a:r>
            <a:r>
              <a:rPr lang="fr-FR" dirty="0">
                <a:effectLst/>
              </a:rPr>
              <a:t> </a:t>
            </a:r>
            <a:endParaRPr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2024;p95">
            <a:extLst>
              <a:ext uri="{FF2B5EF4-FFF2-40B4-BE49-F238E27FC236}">
                <a16:creationId xmlns:a16="http://schemas.microsoft.com/office/drawing/2014/main" id="{9EA6A861-886E-AE9E-FDC4-1B4BBB242DE0}"/>
              </a:ext>
            </a:extLst>
          </p:cNvPr>
          <p:cNvSpPr txBox="1"/>
          <p:nvPr/>
        </p:nvSpPr>
        <p:spPr>
          <a:xfrm>
            <a:off x="615908" y="3088567"/>
            <a:ext cx="3106057" cy="143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F0"/>
                </a:solidFill>
                <a:latin typeface="-apple-system"/>
              </a:rPr>
              <a:t>Population</a:t>
            </a: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 </a:t>
            </a:r>
            <a:r>
              <a:rPr lang="fr-FR" b="1" i="0" dirty="0" err="1">
                <a:solidFill>
                  <a:srgbClr val="00B0F0"/>
                </a:solidFill>
                <a:effectLst/>
                <a:latin typeface="-apple-system"/>
              </a:rPr>
              <a:t>growth</a:t>
            </a:r>
            <a:endParaRPr lang="fr-FR" b="1" i="0" dirty="0">
              <a:solidFill>
                <a:srgbClr val="00B0F0"/>
              </a:solidFill>
              <a:effectLst/>
              <a:latin typeface="-apple-system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B0F0"/>
                </a:solidFill>
                <a:effectLst/>
                <a:latin typeface="-apple-system"/>
              </a:rPr>
              <a:t>Unemployment</a:t>
            </a: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, total(% of total </a:t>
            </a:r>
            <a:r>
              <a:rPr lang="fr-FR" b="1" i="0" dirty="0" err="1">
                <a:solidFill>
                  <a:srgbClr val="00B0F0"/>
                </a:solidFill>
                <a:effectLst/>
                <a:latin typeface="-apple-system"/>
              </a:rPr>
              <a:t>labor</a:t>
            </a: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 force)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2024;p95">
            <a:extLst>
              <a:ext uri="{FF2B5EF4-FFF2-40B4-BE49-F238E27FC236}">
                <a16:creationId xmlns:a16="http://schemas.microsoft.com/office/drawing/2014/main" id="{FA3F5472-850D-2F32-3B77-BF8B79F300B6}"/>
              </a:ext>
            </a:extLst>
          </p:cNvPr>
          <p:cNvSpPr txBox="1"/>
          <p:nvPr/>
        </p:nvSpPr>
        <p:spPr>
          <a:xfrm>
            <a:off x="9256198" y="3025948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Internet </a:t>
            </a:r>
            <a:r>
              <a:rPr lang="fr-FR" b="1" i="0" dirty="0" err="1">
                <a:solidFill>
                  <a:srgbClr val="00B0F0"/>
                </a:solidFill>
                <a:effectLst/>
                <a:latin typeface="-apple-system"/>
              </a:rPr>
              <a:t>users</a:t>
            </a: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 (per 100 people)</a:t>
            </a:r>
            <a:endParaRPr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2024;p95">
            <a:extLst>
              <a:ext uri="{FF2B5EF4-FFF2-40B4-BE49-F238E27FC236}">
                <a16:creationId xmlns:a16="http://schemas.microsoft.com/office/drawing/2014/main" id="{83DE4769-1AD8-FED9-9CD1-BBB3C1A4F48E}"/>
              </a:ext>
            </a:extLst>
          </p:cNvPr>
          <p:cNvSpPr txBox="1"/>
          <p:nvPr/>
        </p:nvSpPr>
        <p:spPr>
          <a:xfrm>
            <a:off x="932863" y="5133602"/>
            <a:ext cx="3371702" cy="143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Enrolment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in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tertiary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</a:t>
            </a:r>
            <a:r>
              <a:rPr lang="fr-FR" b="1" dirty="0" err="1">
                <a:solidFill>
                  <a:srgbClr val="00B0F0"/>
                </a:solidFill>
                <a:latin typeface="-apple-system"/>
              </a:rPr>
              <a:t>education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, all programmes,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both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sexes (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number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)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Enrolment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in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upper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secondary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education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, 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both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 sexes (</a:t>
            </a:r>
            <a:r>
              <a:rPr lang="fr-FR" sz="1400" b="1" i="0" dirty="0" err="1">
                <a:solidFill>
                  <a:srgbClr val="00B0F0"/>
                </a:solidFill>
                <a:effectLst/>
                <a:latin typeface="-apple-system"/>
              </a:rPr>
              <a:t>number</a:t>
            </a:r>
            <a:r>
              <a:rPr lang="fr-FR" sz="1400" b="1" i="0" dirty="0">
                <a:solidFill>
                  <a:srgbClr val="00B0F0"/>
                </a:solidFill>
                <a:effectLst/>
                <a:latin typeface="-apple-system"/>
              </a:rPr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fr-FR" sz="1400" b="1" dirty="0">
              <a:solidFill>
                <a:srgbClr val="00B0F0"/>
              </a:solidFill>
              <a:latin typeface="-apple-system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2024;p95">
            <a:extLst>
              <a:ext uri="{FF2B5EF4-FFF2-40B4-BE49-F238E27FC236}">
                <a16:creationId xmlns:a16="http://schemas.microsoft.com/office/drawing/2014/main" id="{E0A100EF-FA88-4D61-0EA3-AFEA8923A77B}"/>
              </a:ext>
            </a:extLst>
          </p:cNvPr>
          <p:cNvSpPr txBox="1"/>
          <p:nvPr/>
        </p:nvSpPr>
        <p:spPr>
          <a:xfrm>
            <a:off x="9514576" y="5055303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GDP per capita (</a:t>
            </a:r>
            <a:r>
              <a:rPr lang="fr-FR" b="1" i="0" dirty="0" err="1">
                <a:solidFill>
                  <a:srgbClr val="00B0F0"/>
                </a:solidFill>
                <a:effectLst/>
                <a:latin typeface="-apple-system"/>
              </a:rPr>
              <a:t>current</a:t>
            </a:r>
            <a:r>
              <a:rPr lang="fr-FR" b="1" i="0" dirty="0">
                <a:solidFill>
                  <a:srgbClr val="00B0F0"/>
                </a:solidFill>
                <a:effectLst/>
                <a:latin typeface="-apple-system"/>
              </a:rPr>
              <a:t> US$)</a:t>
            </a:r>
            <a:endParaRPr lang="fr-FR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1724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BC316-CDD7-2F2E-0611-CAA40DF1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195" y="274175"/>
            <a:ext cx="874006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CB414"/>
                </a:solidFill>
                <a:latin typeface="Noto Sans Samaritan" panose="020B0502040504020204" pitchFamily="34" charset="0"/>
              </a:rPr>
              <a:t>PAYS POTENTIELS</a:t>
            </a:r>
          </a:p>
        </p:txBody>
      </p:sp>
      <p:grpSp>
        <p:nvGrpSpPr>
          <p:cNvPr id="5" name="Google Shape;940;p70">
            <a:extLst>
              <a:ext uri="{FF2B5EF4-FFF2-40B4-BE49-F238E27FC236}">
                <a16:creationId xmlns:a16="http://schemas.microsoft.com/office/drawing/2014/main" id="{886AA82D-86A7-3952-6602-90D2145FD092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  <a:solidFill>
            <a:srgbClr val="FFC000"/>
          </a:solidFill>
        </p:grpSpPr>
        <p:sp>
          <p:nvSpPr>
            <p:cNvPr id="7" name="Google Shape;941;p70">
              <a:extLst>
                <a:ext uri="{FF2B5EF4-FFF2-40B4-BE49-F238E27FC236}">
                  <a16:creationId xmlns:a16="http://schemas.microsoft.com/office/drawing/2014/main" id="{A66B6AFC-FAC7-20DA-2B9B-A16906ECF27E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2;p70">
              <a:extLst>
                <a:ext uri="{FF2B5EF4-FFF2-40B4-BE49-F238E27FC236}">
                  <a16:creationId xmlns:a16="http://schemas.microsoft.com/office/drawing/2014/main" id="{2FED3537-0005-8247-A76B-A55B6C634A6F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Google Shape;930;p70">
            <a:extLst>
              <a:ext uri="{FF2B5EF4-FFF2-40B4-BE49-F238E27FC236}">
                <a16:creationId xmlns:a16="http://schemas.microsoft.com/office/drawing/2014/main" id="{ABB80677-5EFD-4CD5-EE3A-307785F13F59}"/>
              </a:ext>
            </a:extLst>
          </p:cNvPr>
          <p:cNvSpPr txBox="1">
            <a:spLocks/>
          </p:cNvSpPr>
          <p:nvPr/>
        </p:nvSpPr>
        <p:spPr>
          <a:xfrm>
            <a:off x="553033" y="1032425"/>
            <a:ext cx="12309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rgbClr val="FFFF00"/>
                </a:solidFill>
                <a:latin typeface="Noto Sans Samaritan" panose="020B0502040504020204" pitchFamily="34" charset="0"/>
              </a:rPr>
              <a:t>03</a:t>
            </a:r>
          </a:p>
        </p:txBody>
      </p:sp>
      <p:grpSp>
        <p:nvGrpSpPr>
          <p:cNvPr id="9" name="Google Shape;1906;p94">
            <a:extLst>
              <a:ext uri="{FF2B5EF4-FFF2-40B4-BE49-F238E27FC236}">
                <a16:creationId xmlns:a16="http://schemas.microsoft.com/office/drawing/2014/main" id="{9314F3F3-B4A2-2333-DEC5-A255F5C5705B}"/>
              </a:ext>
            </a:extLst>
          </p:cNvPr>
          <p:cNvGrpSpPr/>
          <p:nvPr/>
        </p:nvGrpSpPr>
        <p:grpSpPr>
          <a:xfrm>
            <a:off x="2531583" y="1874225"/>
            <a:ext cx="6640693" cy="4366744"/>
            <a:chOff x="235800" y="830650"/>
            <a:chExt cx="6978450" cy="4588844"/>
          </a:xfrm>
        </p:grpSpPr>
        <p:sp>
          <p:nvSpPr>
            <p:cNvPr id="94" name="Google Shape;1907;p94">
              <a:extLst>
                <a:ext uri="{FF2B5EF4-FFF2-40B4-BE49-F238E27FC236}">
                  <a16:creationId xmlns:a16="http://schemas.microsoft.com/office/drawing/2014/main" id="{3AED38D9-5DBA-A8A1-4427-6F792ABDE578}"/>
                </a:ext>
              </a:extLst>
            </p:cNvPr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5" name="Google Shape;1908;p94">
              <a:extLst>
                <a:ext uri="{FF2B5EF4-FFF2-40B4-BE49-F238E27FC236}">
                  <a16:creationId xmlns:a16="http://schemas.microsoft.com/office/drawing/2014/main" id="{EDE7CF1C-D486-246C-AAF4-4CB79BB0DE97}"/>
                </a:ext>
              </a:extLst>
            </p:cNvPr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6" name="Google Shape;1909;p94">
              <a:extLst>
                <a:ext uri="{FF2B5EF4-FFF2-40B4-BE49-F238E27FC236}">
                  <a16:creationId xmlns:a16="http://schemas.microsoft.com/office/drawing/2014/main" id="{6EB58FC8-10D4-CFD3-7772-889D71A5D8EC}"/>
                </a:ext>
              </a:extLst>
            </p:cNvPr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7" name="Google Shape;1910;p94">
              <a:extLst>
                <a:ext uri="{FF2B5EF4-FFF2-40B4-BE49-F238E27FC236}">
                  <a16:creationId xmlns:a16="http://schemas.microsoft.com/office/drawing/2014/main" id="{0718E55E-1695-EDF9-B48B-DA22B1E18894}"/>
                </a:ext>
              </a:extLst>
            </p:cNvPr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8" name="Google Shape;1911;p94">
              <a:extLst>
                <a:ext uri="{FF2B5EF4-FFF2-40B4-BE49-F238E27FC236}">
                  <a16:creationId xmlns:a16="http://schemas.microsoft.com/office/drawing/2014/main" id="{8CAD203A-B4F4-D825-4F7C-B00DB3E9CF20}"/>
                </a:ext>
              </a:extLst>
            </p:cNvPr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  <p:sp>
          <p:nvSpPr>
            <p:cNvPr id="99" name="Google Shape;1912;p94">
              <a:extLst>
                <a:ext uri="{FF2B5EF4-FFF2-40B4-BE49-F238E27FC236}">
                  <a16:creationId xmlns:a16="http://schemas.microsoft.com/office/drawing/2014/main" id="{F050E7F2-6BF8-6C7A-CD54-A8FEBB54C6DA}"/>
                </a:ext>
              </a:extLst>
            </p:cNvPr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/>
            </a:p>
          </p:txBody>
        </p:sp>
      </p:grpSp>
      <p:sp>
        <p:nvSpPr>
          <p:cNvPr id="100" name="Google Shape;1918;p94">
            <a:extLst>
              <a:ext uri="{FF2B5EF4-FFF2-40B4-BE49-F238E27FC236}">
                <a16:creationId xmlns:a16="http://schemas.microsoft.com/office/drawing/2014/main" id="{5900B87F-4BAB-5194-D5E8-B503C2C92206}"/>
              </a:ext>
            </a:extLst>
          </p:cNvPr>
          <p:cNvSpPr/>
          <p:nvPr/>
        </p:nvSpPr>
        <p:spPr>
          <a:xfrm>
            <a:off x="3266065" y="2818072"/>
            <a:ext cx="391508" cy="508215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Google Shape;1918;p94">
            <a:extLst>
              <a:ext uri="{FF2B5EF4-FFF2-40B4-BE49-F238E27FC236}">
                <a16:creationId xmlns:a16="http://schemas.microsoft.com/office/drawing/2014/main" id="{3679F940-C491-4FFB-AB5E-DC8B73055771}"/>
              </a:ext>
            </a:extLst>
          </p:cNvPr>
          <p:cNvSpPr/>
          <p:nvPr/>
        </p:nvSpPr>
        <p:spPr>
          <a:xfrm>
            <a:off x="5569314" y="3197610"/>
            <a:ext cx="391508" cy="508215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Google Shape;1918;p94">
            <a:extLst>
              <a:ext uri="{FF2B5EF4-FFF2-40B4-BE49-F238E27FC236}">
                <a16:creationId xmlns:a16="http://schemas.microsoft.com/office/drawing/2014/main" id="{39B78E36-56EF-008D-3370-313C78B1A89B}"/>
              </a:ext>
            </a:extLst>
          </p:cNvPr>
          <p:cNvSpPr/>
          <p:nvPr/>
        </p:nvSpPr>
        <p:spPr>
          <a:xfrm>
            <a:off x="5225188" y="2869137"/>
            <a:ext cx="391508" cy="508215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Google Shape;1918;p94">
            <a:extLst>
              <a:ext uri="{FF2B5EF4-FFF2-40B4-BE49-F238E27FC236}">
                <a16:creationId xmlns:a16="http://schemas.microsoft.com/office/drawing/2014/main" id="{DCD44B44-6938-CFF4-6348-9C17956AE00E}"/>
              </a:ext>
            </a:extLst>
          </p:cNvPr>
          <p:cNvSpPr/>
          <p:nvPr/>
        </p:nvSpPr>
        <p:spPr>
          <a:xfrm>
            <a:off x="3019724" y="2171331"/>
            <a:ext cx="391508" cy="508215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Google Shape;1918;p94">
            <a:extLst>
              <a:ext uri="{FF2B5EF4-FFF2-40B4-BE49-F238E27FC236}">
                <a16:creationId xmlns:a16="http://schemas.microsoft.com/office/drawing/2014/main" id="{CA735443-4E04-FFF0-2052-0D07A30F1C9B}"/>
              </a:ext>
            </a:extLst>
          </p:cNvPr>
          <p:cNvSpPr/>
          <p:nvPr/>
        </p:nvSpPr>
        <p:spPr>
          <a:xfrm>
            <a:off x="8614664" y="4757930"/>
            <a:ext cx="391508" cy="508215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Google Shape;1921;p94">
            <a:extLst>
              <a:ext uri="{FF2B5EF4-FFF2-40B4-BE49-F238E27FC236}">
                <a16:creationId xmlns:a16="http://schemas.microsoft.com/office/drawing/2014/main" id="{D46140B8-22C1-8999-E815-E55F7887CA63}"/>
              </a:ext>
            </a:extLst>
          </p:cNvPr>
          <p:cNvSpPr txBox="1">
            <a:spLocks/>
          </p:cNvSpPr>
          <p:nvPr/>
        </p:nvSpPr>
        <p:spPr>
          <a:xfrm>
            <a:off x="9335672" y="1773928"/>
            <a:ext cx="2303295" cy="508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162" indent="-3429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fr-FR" sz="1867" dirty="0">
                <a:solidFill>
                  <a:srgbClr val="FCB414"/>
                </a:solidFill>
              </a:rPr>
              <a:t>ÉTATS UNIS</a:t>
            </a:r>
          </a:p>
        </p:txBody>
      </p:sp>
      <p:sp>
        <p:nvSpPr>
          <p:cNvPr id="106" name="Google Shape;1921;p94">
            <a:extLst>
              <a:ext uri="{FF2B5EF4-FFF2-40B4-BE49-F238E27FC236}">
                <a16:creationId xmlns:a16="http://schemas.microsoft.com/office/drawing/2014/main" id="{63E3F8B0-82AB-33D9-8CAC-0A2EF1637F73}"/>
              </a:ext>
            </a:extLst>
          </p:cNvPr>
          <p:cNvSpPr txBox="1">
            <a:spLocks/>
          </p:cNvSpPr>
          <p:nvPr/>
        </p:nvSpPr>
        <p:spPr>
          <a:xfrm>
            <a:off x="9335671" y="2456333"/>
            <a:ext cx="2303295" cy="508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162" indent="-3429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fr-FR" sz="1867" dirty="0">
                <a:solidFill>
                  <a:srgbClr val="FCB414"/>
                </a:solidFill>
              </a:rPr>
              <a:t>ESPAGNE</a:t>
            </a:r>
          </a:p>
        </p:txBody>
      </p:sp>
      <p:sp>
        <p:nvSpPr>
          <p:cNvPr id="107" name="Google Shape;1921;p94">
            <a:extLst>
              <a:ext uri="{FF2B5EF4-FFF2-40B4-BE49-F238E27FC236}">
                <a16:creationId xmlns:a16="http://schemas.microsoft.com/office/drawing/2014/main" id="{1E3460DC-B6A7-C2ED-C31A-8DA4ADE9F706}"/>
              </a:ext>
            </a:extLst>
          </p:cNvPr>
          <p:cNvSpPr txBox="1">
            <a:spLocks/>
          </p:cNvSpPr>
          <p:nvPr/>
        </p:nvSpPr>
        <p:spPr>
          <a:xfrm>
            <a:off x="9368250" y="3085731"/>
            <a:ext cx="2303295" cy="11497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162" indent="-3429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fr-FR" sz="1867" dirty="0">
                <a:solidFill>
                  <a:srgbClr val="FCB414"/>
                </a:solidFill>
              </a:rPr>
              <a:t>ROYAUME UNI DE GRANDE BRETAGNE</a:t>
            </a:r>
          </a:p>
        </p:txBody>
      </p:sp>
      <p:sp>
        <p:nvSpPr>
          <p:cNvPr id="108" name="Google Shape;1921;p94">
            <a:extLst>
              <a:ext uri="{FF2B5EF4-FFF2-40B4-BE49-F238E27FC236}">
                <a16:creationId xmlns:a16="http://schemas.microsoft.com/office/drawing/2014/main" id="{DF58F48A-4B32-5FB4-B3A6-99F96A22BDEB}"/>
              </a:ext>
            </a:extLst>
          </p:cNvPr>
          <p:cNvSpPr txBox="1">
            <a:spLocks/>
          </p:cNvSpPr>
          <p:nvPr/>
        </p:nvSpPr>
        <p:spPr>
          <a:xfrm>
            <a:off x="9435374" y="4762941"/>
            <a:ext cx="2303295" cy="508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162" indent="-3429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fr-FR" sz="1867" dirty="0">
                <a:solidFill>
                  <a:srgbClr val="FCB414"/>
                </a:solidFill>
              </a:rPr>
              <a:t>AUSTRALIE</a:t>
            </a:r>
          </a:p>
        </p:txBody>
      </p:sp>
      <p:sp>
        <p:nvSpPr>
          <p:cNvPr id="109" name="Google Shape;1921;p94">
            <a:extLst>
              <a:ext uri="{FF2B5EF4-FFF2-40B4-BE49-F238E27FC236}">
                <a16:creationId xmlns:a16="http://schemas.microsoft.com/office/drawing/2014/main" id="{712CED9B-2E3B-41E0-5F06-7E43FD3D06A7}"/>
              </a:ext>
            </a:extLst>
          </p:cNvPr>
          <p:cNvSpPr txBox="1">
            <a:spLocks/>
          </p:cNvSpPr>
          <p:nvPr/>
        </p:nvSpPr>
        <p:spPr>
          <a:xfrm>
            <a:off x="9368250" y="4245119"/>
            <a:ext cx="2303295" cy="5082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9162" indent="-342900"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fr-FR" sz="1867" dirty="0">
                <a:solidFill>
                  <a:srgbClr val="FCB414"/>
                </a:solidFill>
              </a:rPr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18305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ur, personne, intérieur, costume&#10;&#10;Description générée automatiquement">
            <a:extLst>
              <a:ext uri="{FF2B5EF4-FFF2-40B4-BE49-F238E27FC236}">
                <a16:creationId xmlns:a16="http://schemas.microsoft.com/office/drawing/2014/main" id="{04697F53-AAD2-2B87-4B1E-1F7C504099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B551899-B0D3-ED17-78F7-63BE54317D8C}"/>
              </a:ext>
            </a:extLst>
          </p:cNvPr>
          <p:cNvSpPr txBox="1"/>
          <p:nvPr/>
        </p:nvSpPr>
        <p:spPr>
          <a:xfrm>
            <a:off x="3385088" y="2531869"/>
            <a:ext cx="46636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62871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lein air, sombre, léger, nuit&#10;&#10;Description générée automatiquement">
            <a:extLst>
              <a:ext uri="{FF2B5EF4-FFF2-40B4-BE49-F238E27FC236}">
                <a16:creationId xmlns:a16="http://schemas.microsoft.com/office/drawing/2014/main" id="{3471AE60-4443-142A-CC5D-65E62471A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21">
            <a:extLst>
              <a:ext uri="{FF2B5EF4-FFF2-40B4-BE49-F238E27FC236}">
                <a16:creationId xmlns:a16="http://schemas.microsoft.com/office/drawing/2014/main" id="{278E69A4-3DC1-F354-47D0-BCB139BAD6B1}"/>
              </a:ext>
            </a:extLst>
          </p:cNvPr>
          <p:cNvSpPr txBox="1"/>
          <p:nvPr/>
        </p:nvSpPr>
        <p:spPr>
          <a:xfrm>
            <a:off x="1743890" y="85484"/>
            <a:ext cx="7863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DEROULEMENT</a:t>
            </a:r>
            <a:endParaRPr lang="en-US" sz="8000" b="1" dirty="0">
              <a:solidFill>
                <a:srgbClr val="FFFF00"/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sp>
        <p:nvSpPr>
          <p:cNvPr id="8" name="Google Shape;2051;p96">
            <a:extLst>
              <a:ext uri="{FF2B5EF4-FFF2-40B4-BE49-F238E27FC236}">
                <a16:creationId xmlns:a16="http://schemas.microsoft.com/office/drawing/2014/main" id="{C0326A13-16BE-7C38-1C11-5F681091D5D9}"/>
              </a:ext>
            </a:extLst>
          </p:cNvPr>
          <p:cNvSpPr/>
          <p:nvPr/>
        </p:nvSpPr>
        <p:spPr>
          <a:xfrm>
            <a:off x="402186" y="2250315"/>
            <a:ext cx="4873976" cy="1066624"/>
          </a:xfrm>
          <a:custGeom>
            <a:avLst/>
            <a:gdLst/>
            <a:ahLst/>
            <a:cxnLst/>
            <a:rect l="l" t="t" r="r" b="b"/>
            <a:pathLst>
              <a:path w="40975" h="8967" extrusionOk="0">
                <a:moveTo>
                  <a:pt x="1" y="2736"/>
                </a:moveTo>
                <a:lnTo>
                  <a:pt x="2767" y="0"/>
                </a:lnTo>
                <a:lnTo>
                  <a:pt x="40974" y="0"/>
                </a:lnTo>
                <a:lnTo>
                  <a:pt x="32007" y="8967"/>
                </a:lnTo>
                <a:lnTo>
                  <a:pt x="1" y="8967"/>
                </a:lnTo>
                <a:close/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304800" tIns="182867" rIns="670533" bIns="182867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État de la situation // Chiffres </a:t>
            </a:r>
            <a:r>
              <a:rPr lang="en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industrie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053;p96">
            <a:extLst>
              <a:ext uri="{FF2B5EF4-FFF2-40B4-BE49-F238E27FC236}">
                <a16:creationId xmlns:a16="http://schemas.microsoft.com/office/drawing/2014/main" id="{628A58D8-3E85-7992-366C-0FA036532483}"/>
              </a:ext>
            </a:extLst>
          </p:cNvPr>
          <p:cNvSpPr/>
          <p:nvPr/>
        </p:nvSpPr>
        <p:spPr>
          <a:xfrm>
            <a:off x="804732" y="2094693"/>
            <a:ext cx="3390800" cy="14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051;p96">
            <a:extLst>
              <a:ext uri="{FF2B5EF4-FFF2-40B4-BE49-F238E27FC236}">
                <a16:creationId xmlns:a16="http://schemas.microsoft.com/office/drawing/2014/main" id="{E2F5518C-D4DB-0765-1EFF-8C18B898BE06}"/>
              </a:ext>
            </a:extLst>
          </p:cNvPr>
          <p:cNvSpPr/>
          <p:nvPr/>
        </p:nvSpPr>
        <p:spPr>
          <a:xfrm>
            <a:off x="402186" y="4890322"/>
            <a:ext cx="4873976" cy="1066624"/>
          </a:xfrm>
          <a:custGeom>
            <a:avLst/>
            <a:gdLst/>
            <a:ahLst/>
            <a:cxnLst/>
            <a:rect l="l" t="t" r="r" b="b"/>
            <a:pathLst>
              <a:path w="40975" h="8967" extrusionOk="0">
                <a:moveTo>
                  <a:pt x="1" y="2736"/>
                </a:moveTo>
                <a:lnTo>
                  <a:pt x="2767" y="0"/>
                </a:lnTo>
                <a:lnTo>
                  <a:pt x="40974" y="0"/>
                </a:lnTo>
                <a:lnTo>
                  <a:pt x="32007" y="8967"/>
                </a:lnTo>
                <a:lnTo>
                  <a:pt x="1" y="8967"/>
                </a:lnTo>
                <a:close/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304800" tIns="182867" rIns="670533" bIns="182867" anchor="ctr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Tendances//Future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2051;p96">
            <a:extLst>
              <a:ext uri="{FF2B5EF4-FFF2-40B4-BE49-F238E27FC236}">
                <a16:creationId xmlns:a16="http://schemas.microsoft.com/office/drawing/2014/main" id="{7AC5D155-C466-A276-26F5-A3D22A06F147}"/>
              </a:ext>
            </a:extLst>
          </p:cNvPr>
          <p:cNvSpPr/>
          <p:nvPr/>
        </p:nvSpPr>
        <p:spPr>
          <a:xfrm>
            <a:off x="6381774" y="2250315"/>
            <a:ext cx="4873976" cy="1066624"/>
          </a:xfrm>
          <a:custGeom>
            <a:avLst/>
            <a:gdLst/>
            <a:ahLst/>
            <a:cxnLst/>
            <a:rect l="l" t="t" r="r" b="b"/>
            <a:pathLst>
              <a:path w="40975" h="8967" extrusionOk="0">
                <a:moveTo>
                  <a:pt x="1" y="2736"/>
                </a:moveTo>
                <a:lnTo>
                  <a:pt x="2767" y="0"/>
                </a:lnTo>
                <a:lnTo>
                  <a:pt x="40974" y="0"/>
                </a:lnTo>
                <a:lnTo>
                  <a:pt x="32007" y="8967"/>
                </a:lnTo>
                <a:lnTo>
                  <a:pt x="1" y="8967"/>
                </a:lnTo>
                <a:close/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304800" tIns="182867" rIns="670533" bIns="182867" anchor="ctr" anchorCtr="0">
            <a:noAutofit/>
          </a:bodyPr>
          <a:lstStyle/>
          <a:p>
            <a:r>
              <a:rPr lang="en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Problématique</a:t>
            </a:r>
            <a:r>
              <a:rPr lang="en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//</a:t>
            </a:r>
            <a:r>
              <a:rPr lang="en" sz="240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enjeux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2051;p96">
            <a:extLst>
              <a:ext uri="{FF2B5EF4-FFF2-40B4-BE49-F238E27FC236}">
                <a16:creationId xmlns:a16="http://schemas.microsoft.com/office/drawing/2014/main" id="{20254FEA-8212-81F8-CE46-F3B44D1F280A}"/>
              </a:ext>
            </a:extLst>
          </p:cNvPr>
          <p:cNvSpPr/>
          <p:nvPr/>
        </p:nvSpPr>
        <p:spPr>
          <a:xfrm>
            <a:off x="6350518" y="4890322"/>
            <a:ext cx="4873976" cy="1066624"/>
          </a:xfrm>
          <a:custGeom>
            <a:avLst/>
            <a:gdLst/>
            <a:ahLst/>
            <a:cxnLst/>
            <a:rect l="l" t="t" r="r" b="b"/>
            <a:pathLst>
              <a:path w="40975" h="8967" extrusionOk="0">
                <a:moveTo>
                  <a:pt x="1" y="2736"/>
                </a:moveTo>
                <a:lnTo>
                  <a:pt x="2767" y="0"/>
                </a:lnTo>
                <a:lnTo>
                  <a:pt x="40974" y="0"/>
                </a:lnTo>
                <a:lnTo>
                  <a:pt x="32007" y="8967"/>
                </a:lnTo>
                <a:lnTo>
                  <a:pt x="1" y="8967"/>
                </a:lnTo>
                <a:close/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304800" tIns="182867" rIns="670533" bIns="182867" anchor="ctr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PAYS POTENTIELS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2053;p96">
            <a:extLst>
              <a:ext uri="{FF2B5EF4-FFF2-40B4-BE49-F238E27FC236}">
                <a16:creationId xmlns:a16="http://schemas.microsoft.com/office/drawing/2014/main" id="{20D5C98D-062D-9848-98F8-1428731DDE25}"/>
              </a:ext>
            </a:extLst>
          </p:cNvPr>
          <p:cNvSpPr/>
          <p:nvPr/>
        </p:nvSpPr>
        <p:spPr>
          <a:xfrm>
            <a:off x="825503" y="4722677"/>
            <a:ext cx="3390800" cy="14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2053;p96">
            <a:extLst>
              <a:ext uri="{FF2B5EF4-FFF2-40B4-BE49-F238E27FC236}">
                <a16:creationId xmlns:a16="http://schemas.microsoft.com/office/drawing/2014/main" id="{EF07E8CD-E187-15DE-BF97-8AA30DCA1D36}"/>
              </a:ext>
            </a:extLst>
          </p:cNvPr>
          <p:cNvSpPr/>
          <p:nvPr/>
        </p:nvSpPr>
        <p:spPr>
          <a:xfrm>
            <a:off x="6765218" y="2085543"/>
            <a:ext cx="3390800" cy="14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2" name="Google Shape;2053;p96">
            <a:extLst>
              <a:ext uri="{FF2B5EF4-FFF2-40B4-BE49-F238E27FC236}">
                <a16:creationId xmlns:a16="http://schemas.microsoft.com/office/drawing/2014/main" id="{F464FF43-43B4-8EF5-5B90-3033EF271AF7}"/>
              </a:ext>
            </a:extLst>
          </p:cNvPr>
          <p:cNvSpPr/>
          <p:nvPr/>
        </p:nvSpPr>
        <p:spPr>
          <a:xfrm>
            <a:off x="6765218" y="4722677"/>
            <a:ext cx="3390800" cy="1436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2422;p112">
            <a:extLst>
              <a:ext uri="{FF2B5EF4-FFF2-40B4-BE49-F238E27FC236}">
                <a16:creationId xmlns:a16="http://schemas.microsoft.com/office/drawing/2014/main" id="{665A4A52-68A5-568B-E89B-C77FDC703B06}"/>
              </a:ext>
            </a:extLst>
          </p:cNvPr>
          <p:cNvSpPr/>
          <p:nvPr/>
        </p:nvSpPr>
        <p:spPr>
          <a:xfrm>
            <a:off x="20789" y="1470866"/>
            <a:ext cx="783943" cy="874925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</a:rPr>
              <a:t>1</a:t>
            </a:r>
            <a:endParaRPr sz="4000" dirty="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2422;p112">
            <a:extLst>
              <a:ext uri="{FF2B5EF4-FFF2-40B4-BE49-F238E27FC236}">
                <a16:creationId xmlns:a16="http://schemas.microsoft.com/office/drawing/2014/main" id="{86E6ABC6-260E-B155-2E88-FCB89F4B0EFA}"/>
              </a:ext>
            </a:extLst>
          </p:cNvPr>
          <p:cNvSpPr/>
          <p:nvPr/>
        </p:nvSpPr>
        <p:spPr>
          <a:xfrm>
            <a:off x="20790" y="4096388"/>
            <a:ext cx="783943" cy="874925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</a:rPr>
              <a:t>3</a:t>
            </a:r>
            <a:endParaRPr sz="4000" dirty="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2422;p112">
            <a:extLst>
              <a:ext uri="{FF2B5EF4-FFF2-40B4-BE49-F238E27FC236}">
                <a16:creationId xmlns:a16="http://schemas.microsoft.com/office/drawing/2014/main" id="{972D0FDF-77B9-7288-2612-2798085CBA7D}"/>
              </a:ext>
            </a:extLst>
          </p:cNvPr>
          <p:cNvSpPr/>
          <p:nvPr/>
        </p:nvSpPr>
        <p:spPr>
          <a:xfrm>
            <a:off x="5805508" y="1669247"/>
            <a:ext cx="783943" cy="874925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</a:rPr>
              <a:t>2</a:t>
            </a:r>
            <a:endParaRPr sz="4000" dirty="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2422;p112">
            <a:extLst>
              <a:ext uri="{FF2B5EF4-FFF2-40B4-BE49-F238E27FC236}">
                <a16:creationId xmlns:a16="http://schemas.microsoft.com/office/drawing/2014/main" id="{1425141B-6E60-7627-C7DB-3BB5C2EC04EF}"/>
              </a:ext>
            </a:extLst>
          </p:cNvPr>
          <p:cNvSpPr/>
          <p:nvPr/>
        </p:nvSpPr>
        <p:spPr>
          <a:xfrm>
            <a:off x="5914449" y="4117555"/>
            <a:ext cx="783943" cy="874925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00"/>
                </a:solidFill>
              </a:rPr>
              <a:t>4</a:t>
            </a:r>
            <a:endParaRPr sz="4000" dirty="0">
              <a:solidFill>
                <a:srgbClr val="FF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0264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5A4AEF80-5E8C-3C71-14A7-A88437355559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Samaritan" panose="020B0502040504020204" pitchFamily="34" charset="0"/>
                <a:ea typeface="+mj-ea"/>
                <a:cs typeface="+mj-cs"/>
              </a:rPr>
              <a:t>MAIS AVANT ÇA…</a:t>
            </a:r>
          </a:p>
        </p:txBody>
      </p:sp>
      <p:sp>
        <p:nvSpPr>
          <p:cNvPr id="1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DE3A4612-ABF1-31B3-0292-688FBE86A506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C’EST 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Samaritan" panose="020B0502040504020204" pitchFamily="34" charset="0"/>
              </a:rPr>
              <a:t>QUOI</a:t>
            </a:r>
            <a:r>
              <a:rPr kumimoji="0" lang="en-US" sz="22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LE E-LEARNING</a:t>
            </a:r>
          </a:p>
        </p:txBody>
      </p:sp>
      <p:pic>
        <p:nvPicPr>
          <p:cNvPr id="105" name="Image 10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DF0618-FC69-A26E-A59B-56E85427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0" r="1819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40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BEA03020-3ABE-6CB6-2EC4-17144A6B0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" name="TextBox 21">
            <a:extLst>
              <a:ext uri="{FF2B5EF4-FFF2-40B4-BE49-F238E27FC236}">
                <a16:creationId xmlns:a16="http://schemas.microsoft.com/office/drawing/2014/main" id="{8DDAC80F-77F4-B79A-F84A-911983EB6657}"/>
              </a:ext>
            </a:extLst>
          </p:cNvPr>
          <p:cNvSpPr txBox="1"/>
          <p:nvPr/>
        </p:nvSpPr>
        <p:spPr>
          <a:xfrm>
            <a:off x="2522356" y="237534"/>
            <a:ext cx="6466152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0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Samaritan" panose="020B0502040504020204" pitchFamily="34" charset="0"/>
                <a:ea typeface="+mj-ea"/>
                <a:cs typeface="+mj-cs"/>
              </a:rPr>
              <a:t>ÉTAT DES LIEUX// CONTEXTE</a:t>
            </a:r>
          </a:p>
        </p:txBody>
      </p:sp>
      <p:grpSp>
        <p:nvGrpSpPr>
          <p:cNvPr id="4" name="Google Shape;940;p70">
            <a:extLst>
              <a:ext uri="{FF2B5EF4-FFF2-40B4-BE49-F238E27FC236}">
                <a16:creationId xmlns:a16="http://schemas.microsoft.com/office/drawing/2014/main" id="{CD9AD38A-B8E5-2F88-FF6A-5587190CB4EE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</p:grpSpPr>
        <p:sp>
          <p:nvSpPr>
            <p:cNvPr id="6" name="Google Shape;941;p70">
              <a:extLst>
                <a:ext uri="{FF2B5EF4-FFF2-40B4-BE49-F238E27FC236}">
                  <a16:creationId xmlns:a16="http://schemas.microsoft.com/office/drawing/2014/main" id="{5FAE1409-8152-327F-8AE0-87501C24BBE7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2;p70">
              <a:extLst>
                <a:ext uri="{FF2B5EF4-FFF2-40B4-BE49-F238E27FC236}">
                  <a16:creationId xmlns:a16="http://schemas.microsoft.com/office/drawing/2014/main" id="{F3814CEE-42ED-8258-DEE5-0F5DD8C02224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930;p70">
            <a:extLst>
              <a:ext uri="{FF2B5EF4-FFF2-40B4-BE49-F238E27FC236}">
                <a16:creationId xmlns:a16="http://schemas.microsoft.com/office/drawing/2014/main" id="{CA48EEB3-409B-65C6-2652-9B18F310EDF6}"/>
              </a:ext>
            </a:extLst>
          </p:cNvPr>
          <p:cNvSpPr txBox="1">
            <a:spLocks/>
          </p:cNvSpPr>
          <p:nvPr/>
        </p:nvSpPr>
        <p:spPr>
          <a:xfrm>
            <a:off x="513795" y="1073550"/>
            <a:ext cx="11424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b="1" dirty="0">
                <a:solidFill>
                  <a:srgbClr val="FFC000"/>
                </a:solidFill>
                <a:latin typeface="Noto Sans Samaritan" panose="020B0502040504020204" pitchFamily="34" charset="0"/>
                <a:cs typeface="Sana" pitchFamily="2" charset="-78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86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0C4CED2C-FCC0-186A-3DDE-8B819BB9B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345652"/>
            <a:ext cx="7746709" cy="4125122"/>
          </a:xfrm>
          <a:prstGeom prst="rect">
            <a:avLst/>
          </a:prstGeom>
        </p:spPr>
      </p:pic>
      <p:grpSp>
        <p:nvGrpSpPr>
          <p:cNvPr id="2" name="Google Shape;940;p70">
            <a:extLst>
              <a:ext uri="{FF2B5EF4-FFF2-40B4-BE49-F238E27FC236}">
                <a16:creationId xmlns:a16="http://schemas.microsoft.com/office/drawing/2014/main" id="{F9600AC1-C1DD-24B5-4AB1-13224ABDE6F3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</p:grpSpPr>
        <p:sp>
          <p:nvSpPr>
            <p:cNvPr id="3" name="Google Shape;941;p70">
              <a:extLst>
                <a:ext uri="{FF2B5EF4-FFF2-40B4-BE49-F238E27FC236}">
                  <a16:creationId xmlns:a16="http://schemas.microsoft.com/office/drawing/2014/main" id="{36674ABA-D493-2BBD-0565-80A55838D97E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2;p70">
              <a:extLst>
                <a:ext uri="{FF2B5EF4-FFF2-40B4-BE49-F238E27FC236}">
                  <a16:creationId xmlns:a16="http://schemas.microsoft.com/office/drawing/2014/main" id="{9BB6FE8D-9332-9D88-BCA9-7D3B48426325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30;p70">
            <a:extLst>
              <a:ext uri="{FF2B5EF4-FFF2-40B4-BE49-F238E27FC236}">
                <a16:creationId xmlns:a16="http://schemas.microsoft.com/office/drawing/2014/main" id="{48BF7579-ADE2-3354-9670-92F5B09CA3C9}"/>
              </a:ext>
            </a:extLst>
          </p:cNvPr>
          <p:cNvSpPr txBox="1">
            <a:spLocks/>
          </p:cNvSpPr>
          <p:nvPr/>
        </p:nvSpPr>
        <p:spPr>
          <a:xfrm>
            <a:off x="513795" y="1073550"/>
            <a:ext cx="11424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4800" b="1" dirty="0">
                <a:solidFill>
                  <a:srgbClr val="FFC000"/>
                </a:solidFill>
                <a:latin typeface="Noto Sans Samaritan" panose="020B0502040504020204" pitchFamily="34" charset="0"/>
                <a:cs typeface="Sana" pitchFamily="2" charset="-78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888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lobal average of returns to schooling">
            <a:extLst>
              <a:ext uri="{FF2B5EF4-FFF2-40B4-BE49-F238E27FC236}">
                <a16:creationId xmlns:a16="http://schemas.microsoft.com/office/drawing/2014/main" id="{218C8757-4F0D-E161-0A40-E5C45548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62543" y="1966293"/>
            <a:ext cx="7066913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53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lobal average of returns to schooling">
            <a:extLst>
              <a:ext uri="{FF2B5EF4-FFF2-40B4-BE49-F238E27FC236}">
                <a16:creationId xmlns:a16="http://schemas.microsoft.com/office/drawing/2014/main" id="{F2077192-B452-0CCD-A928-436FD1B8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996950"/>
            <a:ext cx="7721600" cy="486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femme&#10;&#10;Description générée automatiquement">
            <a:extLst>
              <a:ext uri="{FF2B5EF4-FFF2-40B4-BE49-F238E27FC236}">
                <a16:creationId xmlns:a16="http://schemas.microsoft.com/office/drawing/2014/main" id="{AC252503-6313-13C1-CE25-B9A3866953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100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Google Shape;942;p70">
            <a:extLst>
              <a:ext uri="{FF2B5EF4-FFF2-40B4-BE49-F238E27FC236}">
                <a16:creationId xmlns:a16="http://schemas.microsoft.com/office/drawing/2014/main" id="{F65954D7-69C9-2C18-1AE8-3DA1C851229A}"/>
              </a:ext>
            </a:extLst>
          </p:cNvPr>
          <p:cNvSpPr/>
          <p:nvPr/>
        </p:nvSpPr>
        <p:spPr>
          <a:xfrm rot="16200000">
            <a:off x="589095" y="407400"/>
            <a:ext cx="903300" cy="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940;p70">
            <a:extLst>
              <a:ext uri="{FF2B5EF4-FFF2-40B4-BE49-F238E27FC236}">
                <a16:creationId xmlns:a16="http://schemas.microsoft.com/office/drawing/2014/main" id="{CBAAA850-1CAF-DC1E-C9B8-CA71B671A6D8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  <a:solidFill>
            <a:srgbClr val="FFC000"/>
          </a:solidFill>
        </p:grpSpPr>
        <p:sp>
          <p:nvSpPr>
            <p:cNvPr id="6" name="Google Shape;941;p70">
              <a:extLst>
                <a:ext uri="{FF2B5EF4-FFF2-40B4-BE49-F238E27FC236}">
                  <a16:creationId xmlns:a16="http://schemas.microsoft.com/office/drawing/2014/main" id="{4D7629CE-6A87-B037-CF7F-429F5ABA5282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  <p:sp>
          <p:nvSpPr>
            <p:cNvPr id="7" name="Google Shape;942;p70">
              <a:extLst>
                <a:ext uri="{FF2B5EF4-FFF2-40B4-BE49-F238E27FC236}">
                  <a16:creationId xmlns:a16="http://schemas.microsoft.com/office/drawing/2014/main" id="{090D5FA8-5C74-0744-0B2D-66781116C568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C000"/>
                </a:solidFill>
              </a:endParaRPr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512512B0-278F-812E-64F5-68C4837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722" y="2766218"/>
            <a:ext cx="8740067" cy="1325563"/>
          </a:xfrm>
        </p:spPr>
        <p:txBody>
          <a:bodyPr/>
          <a:lstStyle/>
          <a:p>
            <a:r>
              <a:rPr lang="fr-FR" b="1" dirty="0">
                <a:solidFill>
                  <a:srgbClr val="FFFF00"/>
                </a:solidFill>
                <a:latin typeface="Noto Sans Samaritan" panose="020B0502040504020204" pitchFamily="34" charset="0"/>
              </a:rPr>
              <a:t>PROBLEMATIQUE//INDICATEURS</a:t>
            </a:r>
          </a:p>
        </p:txBody>
      </p:sp>
      <p:sp>
        <p:nvSpPr>
          <p:cNvPr id="9" name="Google Shape;930;p70">
            <a:extLst>
              <a:ext uri="{FF2B5EF4-FFF2-40B4-BE49-F238E27FC236}">
                <a16:creationId xmlns:a16="http://schemas.microsoft.com/office/drawing/2014/main" id="{892122CF-38D7-8CD1-07DF-D5A0EA8AA6E7}"/>
              </a:ext>
            </a:extLst>
          </p:cNvPr>
          <p:cNvSpPr txBox="1">
            <a:spLocks/>
          </p:cNvSpPr>
          <p:nvPr/>
        </p:nvSpPr>
        <p:spPr>
          <a:xfrm>
            <a:off x="553033" y="1032425"/>
            <a:ext cx="12309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rgbClr val="FFFF00"/>
                </a:solidFill>
                <a:latin typeface="Noto Sans Samaritan" panose="020B0502040504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15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BC316-CDD7-2F2E-0611-CAA40DF1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95" y="548662"/>
            <a:ext cx="8740067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C000"/>
                </a:solidFill>
                <a:latin typeface="Noto Sans Samaritan" panose="020B0502040504020204" pitchFamily="34" charset="0"/>
              </a:rPr>
              <a:t>PROBLEMATIQUE</a:t>
            </a:r>
          </a:p>
        </p:txBody>
      </p:sp>
      <p:grpSp>
        <p:nvGrpSpPr>
          <p:cNvPr id="5" name="Google Shape;940;p70">
            <a:extLst>
              <a:ext uri="{FF2B5EF4-FFF2-40B4-BE49-F238E27FC236}">
                <a16:creationId xmlns:a16="http://schemas.microsoft.com/office/drawing/2014/main" id="{886AA82D-86A7-3952-6602-90D2145FD092}"/>
              </a:ext>
            </a:extLst>
          </p:cNvPr>
          <p:cNvGrpSpPr/>
          <p:nvPr/>
        </p:nvGrpSpPr>
        <p:grpSpPr>
          <a:xfrm>
            <a:off x="425295" y="0"/>
            <a:ext cx="1230900" cy="2085600"/>
            <a:chOff x="3956550" y="-58550"/>
            <a:chExt cx="1230900" cy="2085600"/>
          </a:xfrm>
          <a:solidFill>
            <a:srgbClr val="FCB414"/>
          </a:solidFill>
        </p:grpSpPr>
        <p:sp>
          <p:nvSpPr>
            <p:cNvPr id="7" name="Google Shape;941;p70">
              <a:extLst>
                <a:ext uri="{FF2B5EF4-FFF2-40B4-BE49-F238E27FC236}">
                  <a16:creationId xmlns:a16="http://schemas.microsoft.com/office/drawing/2014/main" id="{A66B6AFC-FAC7-20DA-2B9B-A16906ECF27E}"/>
                </a:ext>
              </a:extLst>
            </p:cNvPr>
            <p:cNvSpPr/>
            <p:nvPr/>
          </p:nvSpPr>
          <p:spPr>
            <a:xfrm>
              <a:off x="3956550" y="796150"/>
              <a:ext cx="1230900" cy="1230900"/>
            </a:xfrm>
            <a:prstGeom prst="donut">
              <a:avLst>
                <a:gd name="adj" fmla="val 6912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2;p70">
              <a:extLst>
                <a:ext uri="{FF2B5EF4-FFF2-40B4-BE49-F238E27FC236}">
                  <a16:creationId xmlns:a16="http://schemas.microsoft.com/office/drawing/2014/main" id="{2FED3537-0005-8247-A76B-A55B6C634A6F}"/>
                </a:ext>
              </a:extLst>
            </p:cNvPr>
            <p:cNvSpPr/>
            <p:nvPr/>
          </p:nvSpPr>
          <p:spPr>
            <a:xfrm rot="-5400000">
              <a:off x="4120350" y="348850"/>
              <a:ext cx="903300" cy="88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C000"/>
                </a:solidFill>
              </a:endParaRPr>
            </a:p>
          </p:txBody>
        </p:sp>
      </p:grpSp>
      <p:sp>
        <p:nvSpPr>
          <p:cNvPr id="4" name="Google Shape;930;p70">
            <a:extLst>
              <a:ext uri="{FF2B5EF4-FFF2-40B4-BE49-F238E27FC236}">
                <a16:creationId xmlns:a16="http://schemas.microsoft.com/office/drawing/2014/main" id="{ABB80677-5EFD-4CD5-EE3A-307785F13F59}"/>
              </a:ext>
            </a:extLst>
          </p:cNvPr>
          <p:cNvSpPr txBox="1">
            <a:spLocks/>
          </p:cNvSpPr>
          <p:nvPr/>
        </p:nvSpPr>
        <p:spPr>
          <a:xfrm>
            <a:off x="553033" y="1032425"/>
            <a:ext cx="1230900" cy="841800"/>
          </a:xfrm>
          <a:prstGeom prst="rect">
            <a:avLst/>
          </a:prstGeom>
        </p:spPr>
        <p:txBody>
          <a:bodyPr spcFirstLastPara="1" wrap="square" lIns="180000" tIns="180000" rIns="180000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rgbClr val="FFFF00"/>
                </a:solidFill>
                <a:latin typeface="Noto Sans Samaritan" panose="020B0502040504020204" pitchFamily="34" charset="0"/>
              </a:rPr>
              <a:t>02</a:t>
            </a:r>
          </a:p>
        </p:txBody>
      </p:sp>
      <p:sp>
        <p:nvSpPr>
          <p:cNvPr id="93" name="Google Shape;2024;p95">
            <a:extLst>
              <a:ext uri="{FF2B5EF4-FFF2-40B4-BE49-F238E27FC236}">
                <a16:creationId xmlns:a16="http://schemas.microsoft.com/office/drawing/2014/main" id="{282F0F2F-376A-4BAA-33E5-C3F04DD1E1E6}"/>
              </a:ext>
            </a:extLst>
          </p:cNvPr>
          <p:cNvSpPr txBox="1"/>
          <p:nvPr/>
        </p:nvSpPr>
        <p:spPr>
          <a:xfrm>
            <a:off x="1651691" y="234016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HUMAINS</a:t>
            </a:r>
            <a:endParaRPr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2286;p107">
            <a:extLst>
              <a:ext uri="{FF2B5EF4-FFF2-40B4-BE49-F238E27FC236}">
                <a16:creationId xmlns:a16="http://schemas.microsoft.com/office/drawing/2014/main" id="{55E3A773-D0CA-B57C-634C-50CC060049FB}"/>
              </a:ext>
            </a:extLst>
          </p:cNvPr>
          <p:cNvSpPr/>
          <p:nvPr/>
        </p:nvSpPr>
        <p:spPr>
          <a:xfrm>
            <a:off x="5010441" y="2085600"/>
            <a:ext cx="1810900" cy="3611038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2024;p95">
            <a:extLst>
              <a:ext uri="{FF2B5EF4-FFF2-40B4-BE49-F238E27FC236}">
                <a16:creationId xmlns:a16="http://schemas.microsoft.com/office/drawing/2014/main" id="{1B243086-AEAB-CC87-9088-90C4CDB76CB3}"/>
              </a:ext>
            </a:extLst>
          </p:cNvPr>
          <p:cNvSpPr txBox="1"/>
          <p:nvPr/>
        </p:nvSpPr>
        <p:spPr>
          <a:xfrm>
            <a:off x="8280491" y="2340164"/>
            <a:ext cx="1899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  <a:endParaRPr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2024;p95">
            <a:extLst>
              <a:ext uri="{FF2B5EF4-FFF2-40B4-BE49-F238E27FC236}">
                <a16:creationId xmlns:a16="http://schemas.microsoft.com/office/drawing/2014/main" id="{2131C482-132D-B4B2-0B05-A9C790C2998E}"/>
              </a:ext>
            </a:extLst>
          </p:cNvPr>
          <p:cNvSpPr txBox="1"/>
          <p:nvPr/>
        </p:nvSpPr>
        <p:spPr>
          <a:xfrm>
            <a:off x="1371412" y="3095864"/>
            <a:ext cx="2909454" cy="2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Caractéristiques humaines 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 à apprendre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Efficacité personnelle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Barrière perçue (distance géographique)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2024;p95">
            <a:extLst>
              <a:ext uri="{FF2B5EF4-FFF2-40B4-BE49-F238E27FC236}">
                <a16:creationId xmlns:a16="http://schemas.microsoft.com/office/drawing/2014/main" id="{CFA83462-B6E2-6FAE-5E39-23D01A22AB17}"/>
              </a:ext>
            </a:extLst>
          </p:cNvPr>
          <p:cNvSpPr txBox="1"/>
          <p:nvPr/>
        </p:nvSpPr>
        <p:spPr>
          <a:xfrm>
            <a:off x="7550915" y="3095864"/>
            <a:ext cx="3089375" cy="283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Accès à des nouvelles Technologies qui le permettent : </a:t>
            </a:r>
          </a:p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Internet, </a:t>
            </a:r>
          </a:p>
          <a:p>
            <a:pPr algn="just"/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ordinateur, </a:t>
            </a:r>
          </a:p>
          <a:p>
            <a:pPr algn="just"/>
            <a:r>
              <a:rPr lang="fr-FR" dirty="0">
                <a:solidFill>
                  <a:schemeClr val="bg1"/>
                </a:solidFill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r-FR" sz="1800" dirty="0">
                <a:solidFill>
                  <a:schemeClr val="bg1"/>
                </a:solidFill>
                <a:effectLst/>
                <a:latin typeface="Optima" panose="0200050306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ablette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{03AA4A08-589E-BE47-B600-855E3294BA40}tf16401369</Template>
  <TotalTime>14301</TotalTime>
  <Words>156</Words>
  <Application>Microsoft Macintosh PowerPoint</Application>
  <PresentationFormat>Grand écran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Montserrat</vt:lpstr>
      <vt:lpstr>Montserrat ExtraBold</vt:lpstr>
      <vt:lpstr>Noto Sans</vt:lpstr>
      <vt:lpstr>Noto Sans Disp ExtBd</vt:lpstr>
      <vt:lpstr>Noto Sans Samaritan</vt:lpstr>
      <vt:lpstr>Optima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PROBLEMATIQUE//INDICATEURS</vt:lpstr>
      <vt:lpstr>PROBLEMATIQUE</vt:lpstr>
      <vt:lpstr>INDICATEURS</vt:lpstr>
      <vt:lpstr>PAYS POTENTIELS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Konan Franck Marius KOFFI</cp:lastModifiedBy>
  <cp:revision>1025</cp:revision>
  <dcterms:created xsi:type="dcterms:W3CDTF">2017-12-05T16:25:52Z</dcterms:created>
  <dcterms:modified xsi:type="dcterms:W3CDTF">2023-04-10T14:33:43Z</dcterms:modified>
</cp:coreProperties>
</file>