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DF25F-DAE7-4D9E-B6F7-4052BD27FCA5}" type="doc">
      <dgm:prSet loTypeId="urn:microsoft.com/office/officeart/2005/8/layout/chevron1" loCatId="process" qsTypeId="urn:microsoft.com/office/officeart/2005/8/quickstyle/simple2" qsCatId="simple" csTypeId="urn:microsoft.com/office/officeart/2005/8/colors/accent5_3" csCatId="accent5" phldr="1"/>
      <dgm:spPr/>
    </dgm:pt>
    <dgm:pt modelId="{10C29456-1FB3-4D47-BA13-2235439DEE80}">
      <dgm:prSet phldrT="[Text]" custT="1"/>
      <dgm:spPr/>
      <dgm:t>
        <a:bodyPr/>
        <a:lstStyle/>
        <a:p>
          <a:r>
            <a:rPr lang="en-US" sz="1800" b="1" dirty="0" smtClean="0">
              <a:latin typeface="Calibri Light" pitchFamily="34" charset="0"/>
              <a:cs typeface="Calibri Light" pitchFamily="34" charset="0"/>
            </a:rPr>
            <a:t>Data Analysis and </a:t>
          </a:r>
          <a:r>
            <a:rPr lang="en-US" sz="1800" b="1" dirty="0" err="1" smtClean="0">
              <a:latin typeface="Calibri Light" pitchFamily="34" charset="0"/>
              <a:cs typeface="Calibri Light" pitchFamily="34" charset="0"/>
            </a:rPr>
            <a:t>Viz</a:t>
          </a:r>
          <a:endParaRPr lang="en-US" sz="1800" b="1" dirty="0">
            <a:latin typeface="Calibri Light" pitchFamily="34" charset="0"/>
            <a:cs typeface="Calibri Light" pitchFamily="34" charset="0"/>
          </a:endParaRPr>
        </a:p>
      </dgm:t>
    </dgm:pt>
    <dgm:pt modelId="{1B444E4A-5C69-4B8F-91ED-DB705A8BCC73}" type="parTrans" cxnId="{A9FAA78D-2FD4-461A-82D6-5904851594F3}">
      <dgm:prSet/>
      <dgm:spPr/>
      <dgm:t>
        <a:bodyPr/>
        <a:lstStyle/>
        <a:p>
          <a:endParaRPr lang="en-US"/>
        </a:p>
      </dgm:t>
    </dgm:pt>
    <dgm:pt modelId="{2255A70D-CD3C-471A-AA4C-DFB010A1BED5}" type="sibTrans" cxnId="{A9FAA78D-2FD4-461A-82D6-5904851594F3}">
      <dgm:prSet/>
      <dgm:spPr/>
      <dgm:t>
        <a:bodyPr/>
        <a:lstStyle/>
        <a:p>
          <a:endParaRPr lang="en-US"/>
        </a:p>
      </dgm:t>
    </dgm:pt>
    <dgm:pt modelId="{FF03BA1E-D707-422C-96CB-11599A911B71}">
      <dgm:prSet phldrT="[Text]" custT="1"/>
      <dgm:spPr/>
      <dgm:t>
        <a:bodyPr/>
        <a:lstStyle/>
        <a:p>
          <a:r>
            <a:rPr lang="en-US" sz="1800" b="1" dirty="0" smtClean="0">
              <a:latin typeface="Calibri Light" pitchFamily="34" charset="0"/>
              <a:cs typeface="Calibri Light" pitchFamily="34" charset="0"/>
            </a:rPr>
            <a:t>Data Lake and Warehouse</a:t>
          </a:r>
          <a:endParaRPr lang="en-US" sz="1800" b="1" dirty="0">
            <a:latin typeface="Calibri Light" pitchFamily="34" charset="0"/>
            <a:cs typeface="Calibri Light" pitchFamily="34" charset="0"/>
          </a:endParaRPr>
        </a:p>
      </dgm:t>
    </dgm:pt>
    <dgm:pt modelId="{99CEB6F3-1B13-4D52-BD9B-F7845892D17A}" type="parTrans" cxnId="{70D22108-51C0-480A-B945-CEA6DE593A2C}">
      <dgm:prSet/>
      <dgm:spPr/>
      <dgm:t>
        <a:bodyPr/>
        <a:lstStyle/>
        <a:p>
          <a:endParaRPr lang="en-US"/>
        </a:p>
      </dgm:t>
    </dgm:pt>
    <dgm:pt modelId="{D4BDA1C0-7B6D-46A9-B319-E3951C64694F}" type="sibTrans" cxnId="{70D22108-51C0-480A-B945-CEA6DE593A2C}">
      <dgm:prSet/>
      <dgm:spPr/>
      <dgm:t>
        <a:bodyPr/>
        <a:lstStyle/>
        <a:p>
          <a:endParaRPr lang="en-US"/>
        </a:p>
      </dgm:t>
    </dgm:pt>
    <dgm:pt modelId="{539FE3D2-8414-4665-898E-055DE21D0380}">
      <dgm:prSet phldrT="[Text]" custT="1"/>
      <dgm:spPr/>
      <dgm:t>
        <a:bodyPr/>
        <a:lstStyle/>
        <a:p>
          <a:r>
            <a:rPr lang="en-US" sz="1800" b="1" dirty="0" smtClean="0">
              <a:latin typeface="Calibri Light" pitchFamily="34" charset="0"/>
              <a:cs typeface="Calibri Light" pitchFamily="34" charset="0"/>
            </a:rPr>
            <a:t>Data</a:t>
          </a:r>
        </a:p>
        <a:p>
          <a:r>
            <a:rPr lang="en-US" sz="1800" b="1" dirty="0" smtClean="0">
              <a:latin typeface="Calibri Light" pitchFamily="34" charset="0"/>
              <a:cs typeface="Calibri Light" pitchFamily="34" charset="0"/>
            </a:rPr>
            <a:t>Sources</a:t>
          </a:r>
          <a:endParaRPr lang="en-US" sz="1800" b="1" dirty="0">
            <a:latin typeface="Calibri Light" pitchFamily="34" charset="0"/>
            <a:cs typeface="Calibri Light" pitchFamily="34" charset="0"/>
          </a:endParaRPr>
        </a:p>
      </dgm:t>
    </dgm:pt>
    <dgm:pt modelId="{94D1D2EA-1FE9-4507-8843-5F89D65DE205}" type="parTrans" cxnId="{5E02AC60-2EC7-4A8F-97FA-D6B8F7BDFA80}">
      <dgm:prSet/>
      <dgm:spPr/>
      <dgm:t>
        <a:bodyPr/>
        <a:lstStyle/>
        <a:p>
          <a:endParaRPr lang="en-US"/>
        </a:p>
      </dgm:t>
    </dgm:pt>
    <dgm:pt modelId="{5A5A9E7B-1806-4E01-9DF6-4E0710A8B401}" type="sibTrans" cxnId="{5E02AC60-2EC7-4A8F-97FA-D6B8F7BDFA80}">
      <dgm:prSet/>
      <dgm:spPr/>
      <dgm:t>
        <a:bodyPr/>
        <a:lstStyle/>
        <a:p>
          <a:endParaRPr lang="en-US"/>
        </a:p>
      </dgm:t>
    </dgm:pt>
    <dgm:pt modelId="{347FD478-BE34-4525-B350-808E640398CC}">
      <dgm:prSet phldrT="[Text]" custT="1"/>
      <dgm:spPr/>
      <dgm:t>
        <a:bodyPr/>
        <a:lstStyle/>
        <a:p>
          <a:r>
            <a:rPr lang="en-US" sz="1800" b="1" dirty="0" smtClean="0">
              <a:latin typeface="Calibri Light" pitchFamily="34" charset="0"/>
              <a:cs typeface="Calibri Light" pitchFamily="34" charset="0"/>
            </a:rPr>
            <a:t>Extract, Transform, Load</a:t>
          </a:r>
          <a:endParaRPr lang="en-US" sz="1800" b="1" dirty="0">
            <a:latin typeface="Calibri Light" pitchFamily="34" charset="0"/>
            <a:cs typeface="Calibri Light" pitchFamily="34" charset="0"/>
          </a:endParaRPr>
        </a:p>
      </dgm:t>
    </dgm:pt>
    <dgm:pt modelId="{1BE9B0A0-7EAE-4BB3-92CB-FE503D8C67A5}" type="parTrans" cxnId="{7C7260B4-ED6E-4614-97BD-8F0E0EDDF08C}">
      <dgm:prSet/>
      <dgm:spPr/>
      <dgm:t>
        <a:bodyPr/>
        <a:lstStyle/>
        <a:p>
          <a:endParaRPr lang="en-US"/>
        </a:p>
      </dgm:t>
    </dgm:pt>
    <dgm:pt modelId="{20AEBFAE-F265-469B-9B49-0D846C50884F}" type="sibTrans" cxnId="{7C7260B4-ED6E-4614-97BD-8F0E0EDDF08C}">
      <dgm:prSet/>
      <dgm:spPr/>
      <dgm:t>
        <a:bodyPr/>
        <a:lstStyle/>
        <a:p>
          <a:endParaRPr lang="en-US"/>
        </a:p>
      </dgm:t>
    </dgm:pt>
    <dgm:pt modelId="{8AFC16F6-4A08-404B-94E6-273DFFCB9A47}" type="pres">
      <dgm:prSet presAssocID="{E0FDF25F-DAE7-4D9E-B6F7-4052BD27FCA5}" presName="Name0" presStyleCnt="0">
        <dgm:presLayoutVars>
          <dgm:dir/>
          <dgm:animLvl val="lvl"/>
          <dgm:resizeHandles val="exact"/>
        </dgm:presLayoutVars>
      </dgm:prSet>
      <dgm:spPr/>
    </dgm:pt>
    <dgm:pt modelId="{59F9AEF8-31D1-4558-B06A-405BCE13C941}" type="pres">
      <dgm:prSet presAssocID="{10C29456-1FB3-4D47-BA13-2235439DEE80}" presName="parTxOnly" presStyleLbl="node1" presStyleIdx="0" presStyleCnt="4" custLinFactX="240173" custLinFactNeighborX="300000" custLinFactNeighborY="-150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CC21C-B003-406D-8ACC-D49F0F67C301}" type="pres">
      <dgm:prSet presAssocID="{2255A70D-CD3C-471A-AA4C-DFB010A1BED5}" presName="parTxOnlySpace" presStyleCnt="0"/>
      <dgm:spPr/>
    </dgm:pt>
    <dgm:pt modelId="{DC1214CB-9B4A-4B19-B057-AEB4C7EAD3EB}" type="pres">
      <dgm:prSet presAssocID="{FF03BA1E-D707-422C-96CB-11599A911B71}" presName="parTxOnly" presStyleLbl="node1" presStyleIdx="1" presStyleCnt="4" custLinFactX="79213" custLinFactNeighborX="100000" custLinFactNeighborY="-150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61EDA-4B99-499C-9710-FEAB6B1AA228}" type="pres">
      <dgm:prSet presAssocID="{D4BDA1C0-7B6D-46A9-B319-E3951C64694F}" presName="parTxOnlySpace" presStyleCnt="0"/>
      <dgm:spPr/>
    </dgm:pt>
    <dgm:pt modelId="{F1AE3769-4FC8-45C2-95A8-3530B0D77044}" type="pres">
      <dgm:prSet presAssocID="{347FD478-BE34-4525-B350-808E640398CC}" presName="parTxOnly" presStyleLbl="node1" presStyleIdx="2" presStyleCnt="4" custLinFactX="-79213" custLinFactNeighborX="-100000" custLinFactNeighborY="-150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A8071-AB94-493F-940D-C0063C90176A}" type="pres">
      <dgm:prSet presAssocID="{20AEBFAE-F265-469B-9B49-0D846C50884F}" presName="parTxOnlySpace" presStyleCnt="0"/>
      <dgm:spPr/>
    </dgm:pt>
    <dgm:pt modelId="{1DEB60F8-10E1-4073-8794-2D9249EA6278}" type="pres">
      <dgm:prSet presAssocID="{539FE3D2-8414-4665-898E-055DE21D0380}" presName="parTxOnly" presStyleLbl="node1" presStyleIdx="3" presStyleCnt="4" custLinFactX="-237280" custLinFactNeighborX="-300000" custLinFactNeighborY="-150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3E053-28D7-4258-9260-86213653B5A6}" type="presOf" srcId="{FF03BA1E-D707-422C-96CB-11599A911B71}" destId="{DC1214CB-9B4A-4B19-B057-AEB4C7EAD3EB}" srcOrd="0" destOrd="0" presId="urn:microsoft.com/office/officeart/2005/8/layout/chevron1"/>
    <dgm:cxn modelId="{A9FAA78D-2FD4-461A-82D6-5904851594F3}" srcId="{E0FDF25F-DAE7-4D9E-B6F7-4052BD27FCA5}" destId="{10C29456-1FB3-4D47-BA13-2235439DEE80}" srcOrd="0" destOrd="0" parTransId="{1B444E4A-5C69-4B8F-91ED-DB705A8BCC73}" sibTransId="{2255A70D-CD3C-471A-AA4C-DFB010A1BED5}"/>
    <dgm:cxn modelId="{70D22108-51C0-480A-B945-CEA6DE593A2C}" srcId="{E0FDF25F-DAE7-4D9E-B6F7-4052BD27FCA5}" destId="{FF03BA1E-D707-422C-96CB-11599A911B71}" srcOrd="1" destOrd="0" parTransId="{99CEB6F3-1B13-4D52-BD9B-F7845892D17A}" sibTransId="{D4BDA1C0-7B6D-46A9-B319-E3951C64694F}"/>
    <dgm:cxn modelId="{C2CE8300-A9C2-4D7C-AFCF-AAA21193A701}" type="presOf" srcId="{539FE3D2-8414-4665-898E-055DE21D0380}" destId="{1DEB60F8-10E1-4073-8794-2D9249EA6278}" srcOrd="0" destOrd="0" presId="urn:microsoft.com/office/officeart/2005/8/layout/chevron1"/>
    <dgm:cxn modelId="{7C7260B4-ED6E-4614-97BD-8F0E0EDDF08C}" srcId="{E0FDF25F-DAE7-4D9E-B6F7-4052BD27FCA5}" destId="{347FD478-BE34-4525-B350-808E640398CC}" srcOrd="2" destOrd="0" parTransId="{1BE9B0A0-7EAE-4BB3-92CB-FE503D8C67A5}" sibTransId="{20AEBFAE-F265-469B-9B49-0D846C50884F}"/>
    <dgm:cxn modelId="{89D1EE18-0B36-4013-9365-0CBCDBC709FC}" type="presOf" srcId="{347FD478-BE34-4525-B350-808E640398CC}" destId="{F1AE3769-4FC8-45C2-95A8-3530B0D77044}" srcOrd="0" destOrd="0" presId="urn:microsoft.com/office/officeart/2005/8/layout/chevron1"/>
    <dgm:cxn modelId="{5E02AC60-2EC7-4A8F-97FA-D6B8F7BDFA80}" srcId="{E0FDF25F-DAE7-4D9E-B6F7-4052BD27FCA5}" destId="{539FE3D2-8414-4665-898E-055DE21D0380}" srcOrd="3" destOrd="0" parTransId="{94D1D2EA-1FE9-4507-8843-5F89D65DE205}" sibTransId="{5A5A9E7B-1806-4E01-9DF6-4E0710A8B401}"/>
    <dgm:cxn modelId="{7149882C-517C-4525-BD09-907BE86E242F}" type="presOf" srcId="{E0FDF25F-DAE7-4D9E-B6F7-4052BD27FCA5}" destId="{8AFC16F6-4A08-404B-94E6-273DFFCB9A47}" srcOrd="0" destOrd="0" presId="urn:microsoft.com/office/officeart/2005/8/layout/chevron1"/>
    <dgm:cxn modelId="{9EA00C62-8F82-48E1-8DC0-CB15D94EB141}" type="presOf" srcId="{10C29456-1FB3-4D47-BA13-2235439DEE80}" destId="{59F9AEF8-31D1-4558-B06A-405BCE13C941}" srcOrd="0" destOrd="0" presId="urn:microsoft.com/office/officeart/2005/8/layout/chevron1"/>
    <dgm:cxn modelId="{2877D44E-C036-4897-BBA7-299F39724B0A}" type="presParOf" srcId="{8AFC16F6-4A08-404B-94E6-273DFFCB9A47}" destId="{59F9AEF8-31D1-4558-B06A-405BCE13C941}" srcOrd="0" destOrd="0" presId="urn:microsoft.com/office/officeart/2005/8/layout/chevron1"/>
    <dgm:cxn modelId="{8A0B1588-A6CE-479E-8744-C70894D82D20}" type="presParOf" srcId="{8AFC16F6-4A08-404B-94E6-273DFFCB9A47}" destId="{AEBCC21C-B003-406D-8ACC-D49F0F67C301}" srcOrd="1" destOrd="0" presId="urn:microsoft.com/office/officeart/2005/8/layout/chevron1"/>
    <dgm:cxn modelId="{495B3946-D2BC-465C-A8BB-5D7A4F97BD91}" type="presParOf" srcId="{8AFC16F6-4A08-404B-94E6-273DFFCB9A47}" destId="{DC1214CB-9B4A-4B19-B057-AEB4C7EAD3EB}" srcOrd="2" destOrd="0" presId="urn:microsoft.com/office/officeart/2005/8/layout/chevron1"/>
    <dgm:cxn modelId="{C9BCB694-FA20-4045-BECC-A5231957CD6E}" type="presParOf" srcId="{8AFC16F6-4A08-404B-94E6-273DFFCB9A47}" destId="{CD561EDA-4B99-499C-9710-FEAB6B1AA228}" srcOrd="3" destOrd="0" presId="urn:microsoft.com/office/officeart/2005/8/layout/chevron1"/>
    <dgm:cxn modelId="{2968B136-0BD3-456B-A116-6494A3D41657}" type="presParOf" srcId="{8AFC16F6-4A08-404B-94E6-273DFFCB9A47}" destId="{F1AE3769-4FC8-45C2-95A8-3530B0D77044}" srcOrd="4" destOrd="0" presId="urn:microsoft.com/office/officeart/2005/8/layout/chevron1"/>
    <dgm:cxn modelId="{F44AB402-8396-42E5-B15D-DC5D8B3CEC57}" type="presParOf" srcId="{8AFC16F6-4A08-404B-94E6-273DFFCB9A47}" destId="{8A4A8071-AB94-493F-940D-C0063C90176A}" srcOrd="5" destOrd="0" presId="urn:microsoft.com/office/officeart/2005/8/layout/chevron1"/>
    <dgm:cxn modelId="{0961FCC3-7959-4D8F-9B4C-C47345157855}" type="presParOf" srcId="{8AFC16F6-4A08-404B-94E6-273DFFCB9A47}" destId="{1DEB60F8-10E1-4073-8794-2D9249EA6278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CB6D-AFC3-40F7-BC4E-83BA056B13E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DFA1-E85A-4ACB-8050-EADFD6360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573040"/>
          <a:ext cx="9144000" cy="12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215461" y="3643696"/>
            <a:ext cx="3998964" cy="79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430435" y="3644093"/>
            <a:ext cx="3998174" cy="79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752170" y="3536142"/>
            <a:ext cx="3784654" cy="158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 descr="Spark Streaming (Batch &amp; Streaming processing ) - Diego Calvo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2214551"/>
            <a:ext cx="178595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utoscaling for AWS EMR Clusters - Snippets y Más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0298" y="1571609"/>
            <a:ext cx="128588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mazon s3 Logos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2792" y="3786187"/>
            <a:ext cx="112077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AutoShape 4" descr="SPARK, SQL but HOW ? - Ercan Karaçelik - Medium"/>
          <p:cNvSpPr>
            <a:spLocks noChangeAspect="1" noChangeArrowheads="1"/>
          </p:cNvSpPr>
          <p:nvPr/>
        </p:nvSpPr>
        <p:spPr bwMode="auto">
          <a:xfrm>
            <a:off x="155575" y="2857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SPARK, SQL but HOW ? - Ercan Karaçelik - Medium"/>
          <p:cNvSpPr>
            <a:spLocks noChangeAspect="1" noChangeArrowheads="1"/>
          </p:cNvSpPr>
          <p:nvPr/>
        </p:nvSpPr>
        <p:spPr bwMode="auto">
          <a:xfrm>
            <a:off x="155575" y="2857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SPARK, SQL but HOW ? - Ercan Karaçelik - Medium"/>
          <p:cNvSpPr>
            <a:spLocks noChangeAspect="1" noChangeArrowheads="1"/>
          </p:cNvSpPr>
          <p:nvPr/>
        </p:nvSpPr>
        <p:spPr bwMode="auto">
          <a:xfrm>
            <a:off x="155575" y="2857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SPARK, SQL but HOW ? - Ercan Karaçelik - Medium"/>
          <p:cNvSpPr>
            <a:spLocks noChangeAspect="1" noChangeArrowheads="1"/>
          </p:cNvSpPr>
          <p:nvPr/>
        </p:nvSpPr>
        <p:spPr bwMode="auto">
          <a:xfrm>
            <a:off x="155575" y="2857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2-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29256" y="1928799"/>
            <a:ext cx="1143008" cy="655019"/>
          </a:xfrm>
          <a:prstGeom prst="rect">
            <a:avLst/>
          </a:prstGeom>
        </p:spPr>
      </p:pic>
      <p:sp>
        <p:nvSpPr>
          <p:cNvPr id="11276" name="AutoShape 12" descr="Restful Search Api - Rest Web Services Logo - Free Transparent PNG ..."/>
          <p:cNvSpPr>
            <a:spLocks noChangeAspect="1" noChangeArrowheads="1"/>
          </p:cNvSpPr>
          <p:nvPr/>
        </p:nvSpPr>
        <p:spPr bwMode="auto">
          <a:xfrm>
            <a:off x="155575" y="2857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 (3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562" y="2000237"/>
            <a:ext cx="966789" cy="868886"/>
          </a:xfrm>
          <a:prstGeom prst="rect">
            <a:avLst/>
          </a:prstGeom>
        </p:spPr>
      </p:pic>
      <p:pic>
        <p:nvPicPr>
          <p:cNvPr id="26" name="Picture 25" descr="Amazon s3 Logos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22330" y="3286121"/>
            <a:ext cx="112077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owchart: Magnetic Disk 26"/>
          <p:cNvSpPr/>
          <p:nvPr/>
        </p:nvSpPr>
        <p:spPr>
          <a:xfrm>
            <a:off x="214282" y="4071939"/>
            <a:ext cx="642942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CRM</a:t>
            </a:r>
            <a:endParaRPr lang="en-US" sz="1400" dirty="0"/>
          </a:p>
        </p:txBody>
      </p:sp>
      <p:sp>
        <p:nvSpPr>
          <p:cNvPr id="33" name="Flowchart: Multidocument 32"/>
          <p:cNvSpPr/>
          <p:nvPr/>
        </p:nvSpPr>
        <p:spPr>
          <a:xfrm>
            <a:off x="214282" y="3143245"/>
            <a:ext cx="642942" cy="50006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Flat files</a:t>
            </a:r>
            <a:endParaRPr lang="en-US" sz="12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66682" y="3295645"/>
            <a:ext cx="642942" cy="50006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Flat files</a:t>
            </a:r>
            <a:endParaRPr lang="en-US" sz="1200" dirty="0"/>
          </a:p>
        </p:txBody>
      </p:sp>
      <p:pic>
        <p:nvPicPr>
          <p:cNvPr id="38" name="Picture 37" descr="download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538" y="4000504"/>
            <a:ext cx="1071570" cy="1071570"/>
          </a:xfrm>
          <a:prstGeom prst="rect">
            <a:avLst/>
          </a:prstGeom>
        </p:spPr>
      </p:pic>
      <p:sp>
        <p:nvSpPr>
          <p:cNvPr id="39" name="Flowchart: Magnetic Disk 38"/>
          <p:cNvSpPr/>
          <p:nvPr/>
        </p:nvSpPr>
        <p:spPr>
          <a:xfrm>
            <a:off x="214282" y="4786319"/>
            <a:ext cx="642942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RDBMS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142976" y="4786319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 other connectors</a:t>
            </a:r>
            <a:endParaRPr lang="en-US" sz="1200" dirty="0"/>
          </a:p>
        </p:txBody>
      </p:sp>
      <p:pic>
        <p:nvPicPr>
          <p:cNvPr id="45" name="Picture 44" descr="downloa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100" y="1714485"/>
            <a:ext cx="1143008" cy="1143008"/>
          </a:xfrm>
          <a:prstGeom prst="rect">
            <a:avLst/>
          </a:prstGeom>
        </p:spPr>
      </p:pic>
      <p:sp>
        <p:nvSpPr>
          <p:cNvPr id="46" name="Flowchart: Predefined Process 45"/>
          <p:cNvSpPr/>
          <p:nvPr/>
        </p:nvSpPr>
        <p:spPr>
          <a:xfrm>
            <a:off x="142844" y="1714485"/>
            <a:ext cx="857224" cy="57150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</a:t>
            </a:r>
          </a:p>
          <a:p>
            <a:pPr algn="ctr"/>
            <a:r>
              <a:rPr lang="en-US" sz="1200" dirty="0" smtClean="0"/>
              <a:t>stream</a:t>
            </a:r>
            <a:endParaRPr lang="en-US" sz="1200" dirty="0"/>
          </a:p>
        </p:txBody>
      </p:sp>
      <p:sp>
        <p:nvSpPr>
          <p:cNvPr id="47" name="Flowchart: Predefined Process 46"/>
          <p:cNvSpPr/>
          <p:nvPr/>
        </p:nvSpPr>
        <p:spPr>
          <a:xfrm>
            <a:off x="142844" y="2357427"/>
            <a:ext cx="857224" cy="50006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logs</a:t>
            </a:r>
            <a:endParaRPr lang="en-US" sz="1200" dirty="0"/>
          </a:p>
        </p:txBody>
      </p:sp>
      <p:pic>
        <p:nvPicPr>
          <p:cNvPr id="48" name="Picture 47" descr="download (5)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2330" y="2357427"/>
            <a:ext cx="1143008" cy="1143008"/>
          </a:xfrm>
          <a:prstGeom prst="rect">
            <a:avLst/>
          </a:prstGeom>
        </p:spPr>
      </p:pic>
      <p:pic>
        <p:nvPicPr>
          <p:cNvPr id="49" name="Picture 48" descr="download (4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0298" y="3214683"/>
            <a:ext cx="1785950" cy="9779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4572000" y="4500567"/>
            <a:ext cx="1857388" cy="1000132"/>
            <a:chOff x="4643438" y="1500174"/>
            <a:chExt cx="1857388" cy="1000132"/>
          </a:xfrm>
        </p:grpSpPr>
        <p:pic>
          <p:nvPicPr>
            <p:cNvPr id="12" name="Picture 11" descr="Amazon Redshift Logo | Software and Application Logos"/>
            <p:cNvPicPr/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857752" y="1785926"/>
              <a:ext cx="142876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4643438" y="1500174"/>
              <a:ext cx="1857388" cy="1000132"/>
            </a:xfrm>
            <a:prstGeom prst="rect">
              <a:avLst/>
            </a:prstGeom>
            <a:noFill/>
            <a:ln w="3175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lowchart: Multidocument 50"/>
          <p:cNvSpPr/>
          <p:nvPr/>
        </p:nvSpPr>
        <p:spPr>
          <a:xfrm>
            <a:off x="7215206" y="3714749"/>
            <a:ext cx="1000132" cy="57150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Scheduled reports</a:t>
            </a:r>
            <a:endParaRPr lang="en-US" sz="1200" dirty="0"/>
          </a:p>
        </p:txBody>
      </p:sp>
      <p:pic>
        <p:nvPicPr>
          <p:cNvPr id="52" name="Picture 51" descr="Cb272ufUYAAgr6i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00628" y="3071807"/>
            <a:ext cx="1428760" cy="71438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428860" y="1714485"/>
            <a:ext cx="4143404" cy="21431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download (6)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6644" y="4429132"/>
            <a:ext cx="71438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31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Krisna Mendoza</dc:creator>
  <cp:lastModifiedBy>Krisna Mendoza</cp:lastModifiedBy>
  <cp:revision>196</cp:revision>
  <dcterms:created xsi:type="dcterms:W3CDTF">2020-05-18T17:02:40Z</dcterms:created>
  <dcterms:modified xsi:type="dcterms:W3CDTF">2020-06-01T19:42:09Z</dcterms:modified>
</cp:coreProperties>
</file>