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62" r:id="rId4"/>
    <p:sldId id="258" r:id="rId5"/>
    <p:sldId id="259" r:id="rId6"/>
    <p:sldId id="263" r:id="rId7"/>
    <p:sldId id="261" r:id="rId8"/>
    <p:sldId id="264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Y36EId4Y8M/qtx2Vd8uRj4mdP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17D440-3237-4511-A51D-C854FDD20F4C}">
  <a:tblStyle styleId="{4017D440-3237-4511-A51D-C854FDD20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09" y="5084298"/>
            <a:ext cx="1478438" cy="54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/>
          <p:nvPr/>
        </p:nvSpPr>
        <p:spPr>
          <a:xfrm>
            <a:off x="1231095" y="5628842"/>
            <a:ext cx="3180038" cy="30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1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We don’t teach, we share experience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8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8" name="Google Shape;18;p9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4" name="Google Shape;24;p10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" name="Google Shape;2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34590" y="192616"/>
            <a:ext cx="457409" cy="434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1" name="Google Shape;31;p11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0" name="Google Shape;40;p12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" name="Google Shape;4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" name="Google Shape;8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53390" y="6356350"/>
            <a:ext cx="1120455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7"/>
          <p:cNvPicPr preferRelativeResize="0"/>
          <p:nvPr/>
        </p:nvPicPr>
        <p:blipFill rotWithShape="1">
          <a:blip r:embed="rId14">
            <a:alphaModFix/>
          </a:blip>
          <a:srcRect t="23892" b="73116"/>
          <a:stretch/>
        </p:blipFill>
        <p:spPr>
          <a:xfrm>
            <a:off x="0" y="0"/>
            <a:ext cx="12192000" cy="16412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1524000" y="115502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endParaRPr/>
          </a:p>
        </p:txBody>
      </p:sp>
      <p:sp>
        <p:nvSpPr>
          <p:cNvPr id="77" name="Google Shape;77;p1"/>
          <p:cNvSpPr txBox="1">
            <a:spLocks noGrp="1"/>
          </p:cNvSpPr>
          <p:nvPr>
            <p:ph type="subTitle" idx="1"/>
          </p:nvPr>
        </p:nvSpPr>
        <p:spPr>
          <a:xfrm>
            <a:off x="514350" y="3541942"/>
            <a:ext cx="91440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Project1: Sending automated email with attachments</a:t>
            </a:r>
            <a:endParaRPr dirty="0"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5785" y="692112"/>
            <a:ext cx="1549480" cy="147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CC0B6-44BA-A54E-D94D-C94FF8B0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59"/>
          </a:xfrm>
        </p:spPr>
        <p:txBody>
          <a:bodyPr/>
          <a:lstStyle/>
          <a:p>
            <a:r>
              <a:rPr lang="en-IN" dirty="0"/>
              <a:t>Use Case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2E13D-A242-8F15-E48F-AD3CCC4BB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060" y="1162794"/>
            <a:ext cx="11231880" cy="4184198"/>
          </a:xfrm>
        </p:spPr>
        <p:txBody>
          <a:bodyPr/>
          <a:lstStyle/>
          <a:p>
            <a:r>
              <a:rPr lang="en-IN" dirty="0" err="1"/>
              <a:t>Kfocus</a:t>
            </a:r>
            <a:r>
              <a:rPr lang="en-IN" dirty="0"/>
              <a:t> academy to send an automated email to all their prospects with a special offer </a:t>
            </a:r>
          </a:p>
          <a:p>
            <a:pPr lvl="1"/>
            <a:r>
              <a:rPr lang="en-IN" dirty="0"/>
              <a:t>All prospect details are available in excel using the below format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dirty="0"/>
              <a:t>Build an AI Agent to go process each row, send an email with an attachment</a:t>
            </a:r>
          </a:p>
          <a:p>
            <a:pPr lvl="1"/>
            <a:r>
              <a:rPr lang="en-IN" dirty="0" err="1"/>
              <a:t>Email_sent</a:t>
            </a:r>
            <a:r>
              <a:rPr lang="en-IN" dirty="0"/>
              <a:t> flag to be updated to “Yes” to not send an email again</a:t>
            </a:r>
          </a:p>
          <a:p>
            <a:pPr lvl="1"/>
            <a:r>
              <a:rPr lang="en-IN" dirty="0"/>
              <a:t>AI Agent to be scheduled to run every day at 6PM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9AD14F-FF17-CAED-AE9E-501A2607E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229554"/>
              </p:ext>
            </p:extLst>
          </p:nvPr>
        </p:nvGraphicFramePr>
        <p:xfrm>
          <a:off x="838200" y="2718732"/>
          <a:ext cx="10215880" cy="819996"/>
        </p:xfrm>
        <a:graphic>
          <a:graphicData uri="http://schemas.openxmlformats.org/drawingml/2006/table">
            <a:tbl>
              <a:tblPr/>
              <a:tblGrid>
                <a:gridCol w="1793627">
                  <a:extLst>
                    <a:ext uri="{9D8B030D-6E8A-4147-A177-3AD203B41FA5}">
                      <a16:colId xmlns:a16="http://schemas.microsoft.com/office/drawing/2014/main" val="1641673947"/>
                    </a:ext>
                  </a:extLst>
                </a:gridCol>
                <a:gridCol w="2027580">
                  <a:extLst>
                    <a:ext uri="{9D8B030D-6E8A-4147-A177-3AD203B41FA5}">
                      <a16:colId xmlns:a16="http://schemas.microsoft.com/office/drawing/2014/main" val="3080153834"/>
                    </a:ext>
                  </a:extLst>
                </a:gridCol>
                <a:gridCol w="1237457">
                  <a:extLst>
                    <a:ext uri="{9D8B030D-6E8A-4147-A177-3AD203B41FA5}">
                      <a16:colId xmlns:a16="http://schemas.microsoft.com/office/drawing/2014/main" val="1936313572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939962421"/>
                    </a:ext>
                  </a:extLst>
                </a:gridCol>
                <a:gridCol w="1417803">
                  <a:extLst>
                    <a:ext uri="{9D8B030D-6E8A-4147-A177-3AD203B41FA5}">
                      <a16:colId xmlns:a16="http://schemas.microsoft.com/office/drawing/2014/main" val="704823967"/>
                    </a:ext>
                  </a:extLst>
                </a:gridCol>
                <a:gridCol w="1233957">
                  <a:extLst>
                    <a:ext uri="{9D8B030D-6E8A-4147-A177-3AD203B41FA5}">
                      <a16:colId xmlns:a16="http://schemas.microsoft.com/office/drawing/2014/main" val="4159641458"/>
                    </a:ext>
                  </a:extLst>
                </a:gridCol>
              </a:tblGrid>
              <a:tr h="208175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customer_id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customer_name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mobile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IN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email_sent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883550"/>
                  </a:ext>
                </a:extLst>
              </a:tr>
              <a:tr h="27719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Kavitha Kishore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Bangalore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ravis.buddha@gmail.com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9620145600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92184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Manish Kumar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Hyderabad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kfocusacademy@gmail.com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9600011111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288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08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2CA9-3A6C-3982-EE7A-4C344AF7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IN" dirty="0"/>
              <a:t>Required Libraries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A588-ABE9-33E9-F93E-55AC13E89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192" y="1167257"/>
            <a:ext cx="10515600" cy="36699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 email, </a:t>
            </a:r>
            <a:r>
              <a:rPr lang="en-GB" dirty="0" err="1"/>
              <a:t>smtplib</a:t>
            </a:r>
            <a:r>
              <a:rPr lang="en-GB" dirty="0"/>
              <a:t>, schedule </a:t>
            </a:r>
          </a:p>
          <a:p>
            <a:pPr>
              <a:lnSpc>
                <a:spcPct val="150000"/>
              </a:lnSpc>
            </a:pPr>
            <a:r>
              <a:rPr lang="en-GB" dirty="0"/>
              <a:t>These libraries as multiple sub classes </a:t>
            </a:r>
          </a:p>
          <a:p>
            <a:pPr lvl="1">
              <a:lnSpc>
                <a:spcPct val="150000"/>
              </a:lnSpc>
            </a:pPr>
            <a:r>
              <a:rPr lang="en-GB" dirty="0" err="1"/>
              <a:t>MIMEText</a:t>
            </a:r>
            <a:r>
              <a:rPr lang="en-GB" dirty="0"/>
              <a:t> – Consists of simple text, it is body of the email </a:t>
            </a:r>
          </a:p>
          <a:p>
            <a:pPr lvl="1">
              <a:lnSpc>
                <a:spcPct val="150000"/>
              </a:lnSpc>
            </a:pPr>
            <a:r>
              <a:rPr lang="en-GB" dirty="0" err="1"/>
              <a:t>MIMEImage</a:t>
            </a:r>
            <a:r>
              <a:rPr lang="en-GB" dirty="0"/>
              <a:t> – To add images to our email</a:t>
            </a:r>
          </a:p>
          <a:p>
            <a:pPr lvl="1">
              <a:lnSpc>
                <a:spcPct val="150000"/>
              </a:lnSpc>
            </a:pPr>
            <a:r>
              <a:rPr lang="en-GB" dirty="0" err="1"/>
              <a:t>MIMEApplication</a:t>
            </a:r>
            <a:r>
              <a:rPr lang="en-GB" dirty="0"/>
              <a:t> – To add anything or other attachments</a:t>
            </a:r>
          </a:p>
        </p:txBody>
      </p:sp>
    </p:spTree>
    <p:extLst>
      <p:ext uri="{BB962C8B-B14F-4D97-AF65-F5344CB8AC3E}">
        <p14:creationId xmlns:p14="http://schemas.microsoft.com/office/powerpoint/2010/main" val="40359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0000"/>
              </a:lnSpc>
              <a:buSzPts val="2800"/>
            </a:pPr>
            <a:r>
              <a:rPr lang="en-IN" dirty="0"/>
              <a:t>Step1: Import the modules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98B3-9ECC-EDDA-8129-A89C0E1DE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008" y="1143000"/>
            <a:ext cx="10515600" cy="2807207"/>
          </a:xfrm>
        </p:spPr>
        <p:txBody>
          <a:bodyPr/>
          <a:lstStyle/>
          <a:p>
            <a:pPr fontAlgn="base"/>
            <a:r>
              <a:rPr lang="en-IN" sz="1800" dirty="0"/>
              <a:t>from </a:t>
            </a:r>
            <a:r>
              <a:rPr lang="en-IN" sz="1800" dirty="0" err="1"/>
              <a:t>email.mime.text</a:t>
            </a:r>
            <a:r>
              <a:rPr lang="en-IN" sz="1800" dirty="0"/>
              <a:t> import </a:t>
            </a:r>
            <a:r>
              <a:rPr lang="en-IN" sz="1800" dirty="0" err="1"/>
              <a:t>MIMEText</a:t>
            </a:r>
            <a:endParaRPr lang="en-IN" sz="1800" dirty="0"/>
          </a:p>
          <a:p>
            <a:pPr fontAlgn="base"/>
            <a:r>
              <a:rPr lang="en-IN" sz="1800" dirty="0"/>
              <a:t>from </a:t>
            </a:r>
            <a:r>
              <a:rPr lang="en-IN" sz="1800" dirty="0" err="1"/>
              <a:t>email.mime.image</a:t>
            </a:r>
            <a:r>
              <a:rPr lang="en-IN" sz="1800" dirty="0"/>
              <a:t> import </a:t>
            </a:r>
            <a:r>
              <a:rPr lang="en-IN" sz="1800" dirty="0" err="1"/>
              <a:t>MIMEImage</a:t>
            </a:r>
            <a:endParaRPr lang="en-IN" sz="1800" dirty="0"/>
          </a:p>
          <a:p>
            <a:pPr fontAlgn="base"/>
            <a:r>
              <a:rPr lang="en-IN" sz="1800" dirty="0"/>
              <a:t>from </a:t>
            </a:r>
            <a:r>
              <a:rPr lang="en-IN" sz="1800" dirty="0" err="1"/>
              <a:t>email.mime.application</a:t>
            </a:r>
            <a:r>
              <a:rPr lang="en-IN" sz="1800" dirty="0"/>
              <a:t> import </a:t>
            </a:r>
            <a:r>
              <a:rPr lang="en-IN" sz="1800" dirty="0" err="1"/>
              <a:t>MIMEApplication</a:t>
            </a:r>
            <a:endParaRPr lang="en-IN" sz="1800" dirty="0"/>
          </a:p>
          <a:p>
            <a:pPr fontAlgn="base"/>
            <a:r>
              <a:rPr lang="en-IN" sz="1800" dirty="0"/>
              <a:t>from </a:t>
            </a:r>
            <a:r>
              <a:rPr lang="en-IN" sz="1800" dirty="0" err="1"/>
              <a:t>email.mime.multipart</a:t>
            </a:r>
            <a:r>
              <a:rPr lang="en-IN" sz="1800" dirty="0"/>
              <a:t> import </a:t>
            </a:r>
            <a:r>
              <a:rPr lang="en-IN" sz="1800" dirty="0" err="1"/>
              <a:t>MIMEMultipart</a:t>
            </a:r>
            <a:endParaRPr lang="en-IN" sz="1800" dirty="0"/>
          </a:p>
          <a:p>
            <a:pPr fontAlgn="base"/>
            <a:r>
              <a:rPr lang="en-IN" sz="1800" dirty="0"/>
              <a:t>import </a:t>
            </a:r>
            <a:r>
              <a:rPr lang="en-IN" sz="1800" dirty="0" err="1"/>
              <a:t>smtplib</a:t>
            </a:r>
            <a:endParaRPr lang="en-IN" sz="1800" dirty="0"/>
          </a:p>
          <a:p>
            <a:pPr fontAlgn="base"/>
            <a:r>
              <a:rPr lang="en-IN" sz="1800" dirty="0"/>
              <a:t>import </a:t>
            </a:r>
            <a:r>
              <a:rPr lang="en-IN" sz="1800" dirty="0" err="1"/>
              <a:t>os</a:t>
            </a:r>
            <a:endParaRPr lang="en-IN" sz="1800" dirty="0"/>
          </a:p>
          <a:p>
            <a:pPr fontAlgn="base"/>
            <a:r>
              <a:rPr lang="en-IN" sz="1800" dirty="0"/>
              <a:t>Import schedule </a:t>
            </a:r>
          </a:p>
          <a:p>
            <a:pPr marL="508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Step2: Build SMTP Connection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D0AF4-122B-A186-6292-9AEFF059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312" y="1148969"/>
            <a:ext cx="11259312" cy="3157855"/>
          </a:xfrm>
        </p:spPr>
        <p:txBody>
          <a:bodyPr/>
          <a:lstStyle/>
          <a:p>
            <a:pPr fontAlgn="base"/>
            <a:r>
              <a:rPr lang="en-GB" sz="1800" dirty="0"/>
              <a:t> </a:t>
            </a:r>
            <a:r>
              <a:rPr lang="en-IN" dirty="0"/>
              <a:t>smtp = </a:t>
            </a:r>
            <a:r>
              <a:rPr lang="en-IN" dirty="0" err="1"/>
              <a:t>smtplib.SMTP</a:t>
            </a:r>
            <a:r>
              <a:rPr lang="en-IN" dirty="0"/>
              <a:t>('smtp.gmail.com', 587)</a:t>
            </a:r>
          </a:p>
          <a:p>
            <a:pPr fontAlgn="base"/>
            <a:r>
              <a:rPr lang="en-IN" dirty="0" err="1"/>
              <a:t>smtp.ehlo</a:t>
            </a:r>
            <a:r>
              <a:rPr lang="en-IN" dirty="0"/>
              <a:t>() # To send extended hello command </a:t>
            </a:r>
          </a:p>
          <a:p>
            <a:pPr fontAlgn="base"/>
            <a:r>
              <a:rPr lang="en-IN" dirty="0" err="1"/>
              <a:t>smtp.starttls</a:t>
            </a:r>
            <a:r>
              <a:rPr lang="en-IN" dirty="0"/>
              <a:t>() # establish TLS Security protocol </a:t>
            </a:r>
          </a:p>
          <a:p>
            <a:pPr fontAlgn="base"/>
            <a:r>
              <a:rPr lang="en-IN" dirty="0" err="1"/>
              <a:t>smtp.login</a:t>
            </a:r>
            <a:r>
              <a:rPr lang="en-IN" dirty="0"/>
              <a:t>('YourMail@gmail.com', 'Your Password’) </a:t>
            </a:r>
            <a:r>
              <a:rPr lang="en-IN" sz="1400" dirty="0"/>
              <a:t># due to security limitations, you need to generate 16 character password from google, the same to be used  </a:t>
            </a:r>
            <a:br>
              <a:rPr lang="en-IN" sz="1800" dirty="0"/>
            </a:br>
            <a:endParaRPr lang="en-GB" sz="1800" dirty="0"/>
          </a:p>
          <a:p>
            <a:pPr marL="50800" indent="0">
              <a:buNone/>
            </a:pPr>
            <a:endParaRPr lang="en-GB" sz="1800" dirty="0"/>
          </a:p>
          <a:p>
            <a:pPr marL="393700" indent="-342900">
              <a:buAutoNum type="arabicPeriod"/>
            </a:pPr>
            <a:endParaRPr lang="en-GB" sz="1800" dirty="0"/>
          </a:p>
          <a:p>
            <a:pPr marL="50800" indent="0">
              <a:buNone/>
            </a:pPr>
            <a:endParaRPr lang="en-GB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A5BA-997E-2DBD-1321-FD7D1B71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/>
          <a:lstStyle/>
          <a:p>
            <a:r>
              <a:rPr lang="en-IN" dirty="0"/>
              <a:t>Step3: Build the message content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A5BCA-91BA-8324-6BDB-0092E9EEE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1486"/>
            <a:ext cx="10515600" cy="4184198"/>
          </a:xfrm>
        </p:spPr>
        <p:txBody>
          <a:bodyPr/>
          <a:lstStyle/>
          <a:p>
            <a:pPr fontAlgn="base"/>
            <a:r>
              <a:rPr lang="en-IN" dirty="0" err="1"/>
              <a:t>msg</a:t>
            </a:r>
            <a:r>
              <a:rPr lang="en-IN" dirty="0"/>
              <a:t> = </a:t>
            </a:r>
            <a:r>
              <a:rPr lang="en-IN" dirty="0" err="1"/>
              <a:t>MIMEMultipart</a:t>
            </a:r>
            <a:r>
              <a:rPr lang="en-IN" dirty="0"/>
              <a:t>() # it is an object to assign it to </a:t>
            </a:r>
            <a:r>
              <a:rPr lang="en-IN" dirty="0" err="1"/>
              <a:t>msg</a:t>
            </a:r>
            <a:r>
              <a:rPr lang="en-IN" dirty="0"/>
              <a:t> </a:t>
            </a:r>
          </a:p>
          <a:p>
            <a:pPr fontAlgn="base"/>
            <a:r>
              <a:rPr lang="en-IN" dirty="0" err="1"/>
              <a:t>msg</a:t>
            </a:r>
            <a:r>
              <a:rPr lang="en-IN" dirty="0"/>
              <a:t>['Subject'] = subject</a:t>
            </a:r>
          </a:p>
          <a:p>
            <a:pPr fontAlgn="base"/>
            <a:r>
              <a:rPr lang="en-IN" dirty="0" err="1"/>
              <a:t>msg.attach</a:t>
            </a:r>
            <a:r>
              <a:rPr lang="en-IN" dirty="0"/>
              <a:t>(</a:t>
            </a:r>
            <a:r>
              <a:rPr lang="en-IN" dirty="0" err="1"/>
              <a:t>MIMEText</a:t>
            </a:r>
            <a:r>
              <a:rPr lang="en-IN" dirty="0"/>
              <a:t>(text))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64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dirty="0"/>
              <a:t>Step4: Send the email </a:t>
            </a:r>
            <a:endParaRPr dirty="0"/>
          </a:p>
        </p:txBody>
      </p:sp>
      <p:sp>
        <p:nvSpPr>
          <p:cNvPr id="109" name="Google Shape;109;p6"/>
          <p:cNvSpPr txBox="1">
            <a:spLocks noGrp="1"/>
          </p:cNvSpPr>
          <p:nvPr>
            <p:ph type="body" idx="1"/>
          </p:nvPr>
        </p:nvSpPr>
        <p:spPr>
          <a:xfrm>
            <a:off x="538162" y="1387475"/>
            <a:ext cx="11115675" cy="187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2316A1-EE37-FA4D-236A-9CD5331D8300}"/>
              </a:ext>
            </a:extLst>
          </p:cNvPr>
          <p:cNvSpPr txBox="1"/>
          <p:nvPr/>
        </p:nvSpPr>
        <p:spPr>
          <a:xfrm>
            <a:off x="838200" y="1387475"/>
            <a:ext cx="10913173" cy="1727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06400" fontAlgn="base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dirty="0"/>
              <a:t> </a:t>
            </a:r>
            <a:r>
              <a:rPr lang="en-GB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smtp</a:t>
            </a:r>
            <a:r>
              <a:rPr lang="en-GB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.sendmail</a:t>
            </a: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GB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from_addr</a:t>
            </a: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="hello@gmail.com",</a:t>
            </a:r>
          </a:p>
          <a:p>
            <a:pPr marL="457200" indent="-406400" fontAlgn="base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</a:t>
            </a:r>
            <a:r>
              <a:rPr lang="en-GB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to_addrs</a:t>
            </a: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=to, </a:t>
            </a:r>
            <a:r>
              <a:rPr lang="en-GB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msg</a:t>
            </a: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GB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msg.as_string</a:t>
            </a:r>
            <a:r>
              <a:rPr lang="en-GB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())</a:t>
            </a:r>
          </a:p>
          <a:p>
            <a:pPr marL="457200" indent="-406400" fontAlgn="base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IN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smtp.quit</a:t>
            </a: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# to close the connection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E27B-3E12-EB2C-F260-D3C0A242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/>
          <a:lstStyle/>
          <a:p>
            <a:r>
              <a:rPr lang="en-IN" dirty="0"/>
              <a:t>Step5: Scheduler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62EC7-B3E3-F997-1940-8A9A7F275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6900"/>
            <a:ext cx="10515600" cy="4716427"/>
          </a:xfrm>
        </p:spPr>
        <p:txBody>
          <a:bodyPr/>
          <a:lstStyle/>
          <a:p>
            <a:r>
              <a:rPr lang="en-IN" sz="2000" dirty="0"/>
              <a:t>To schedule an email, schedule package to be used </a:t>
            </a:r>
          </a:p>
          <a:p>
            <a:r>
              <a:rPr lang="en-IN" sz="1800" dirty="0"/>
              <a:t>pip install schedule</a:t>
            </a:r>
          </a:p>
          <a:p>
            <a:r>
              <a:rPr lang="en-GB" sz="1800" dirty="0" err="1"/>
              <a:t>schedule.every</a:t>
            </a:r>
            <a:r>
              <a:rPr lang="en-GB" sz="1800" dirty="0"/>
              <a:t>(10).minutes.do(mail) # to send every 10 minutes </a:t>
            </a:r>
          </a:p>
          <a:p>
            <a:r>
              <a:rPr lang="en-GB" sz="1800" dirty="0" err="1"/>
              <a:t>schedule.every</a:t>
            </a:r>
            <a:r>
              <a:rPr lang="en-GB" sz="1800" dirty="0"/>
              <a:t>().hour.do(mail) # to send every hour</a:t>
            </a:r>
          </a:p>
          <a:p>
            <a:r>
              <a:rPr lang="en-GB" sz="1800" dirty="0" err="1"/>
              <a:t>schedule.every</a:t>
            </a:r>
            <a:r>
              <a:rPr lang="en-GB" sz="1800" dirty="0"/>
              <a:t>().day.at(“6:00").do(mail)</a:t>
            </a:r>
          </a:p>
          <a:p>
            <a:r>
              <a:rPr lang="en-GB" sz="1800" dirty="0" err="1"/>
              <a:t>schedule.every</a:t>
            </a:r>
            <a:r>
              <a:rPr lang="en-GB" sz="1800" dirty="0"/>
              <a:t>().sunday.do(mail)</a:t>
            </a:r>
          </a:p>
          <a:p>
            <a:pPr marL="50800" indent="0">
              <a:buNone/>
            </a:pPr>
            <a:endParaRPr lang="en-GB" sz="1800" dirty="0"/>
          </a:p>
          <a:p>
            <a:pPr marL="50800" indent="0">
              <a:buNone/>
            </a:pPr>
            <a:r>
              <a:rPr lang="en-GB" sz="1800" dirty="0"/>
              <a:t># The below code to run the schedule automatically </a:t>
            </a:r>
          </a:p>
          <a:p>
            <a:pPr fontAlgn="base"/>
            <a:r>
              <a:rPr lang="en-GB" sz="1800" b="1" dirty="0"/>
              <a:t>while</a:t>
            </a:r>
            <a:r>
              <a:rPr lang="en-GB" sz="1800" dirty="0"/>
              <a:t> </a:t>
            </a:r>
            <a:r>
              <a:rPr lang="en-GB" sz="1800" b="1" dirty="0"/>
              <a:t>True</a:t>
            </a:r>
            <a:r>
              <a:rPr lang="en-GB" sz="1800" dirty="0"/>
              <a:t>:</a:t>
            </a:r>
          </a:p>
          <a:p>
            <a:pPr fontAlgn="base"/>
            <a:r>
              <a:rPr lang="en-GB" sz="1800" dirty="0"/>
              <a:t>    </a:t>
            </a:r>
            <a:r>
              <a:rPr lang="en-GB" sz="1800" dirty="0" err="1"/>
              <a:t>schedule.run_pending</a:t>
            </a:r>
            <a:r>
              <a:rPr lang="en-GB" sz="1800" dirty="0"/>
              <a:t>()</a:t>
            </a:r>
          </a:p>
          <a:p>
            <a:pPr fontAlgn="base"/>
            <a:r>
              <a:rPr lang="en-GB" sz="1800" dirty="0"/>
              <a:t>    </a:t>
            </a:r>
            <a:r>
              <a:rPr lang="en-GB" sz="1800" dirty="0" err="1"/>
              <a:t>time.sleep</a:t>
            </a:r>
            <a:r>
              <a:rPr lang="en-GB" sz="1800" dirty="0"/>
              <a:t>(1)</a:t>
            </a:r>
          </a:p>
          <a:p>
            <a:endParaRPr lang="en-GB" sz="1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5517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14826</TotalTime>
  <Words>453</Words>
  <Application>Microsoft Office PowerPoint</Application>
  <PresentationFormat>Widescreen</PresentationFormat>
  <Paragraphs>73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Python </vt:lpstr>
      <vt:lpstr>Use Case Details</vt:lpstr>
      <vt:lpstr>Required Libraries </vt:lpstr>
      <vt:lpstr>Step1: Import the modules </vt:lpstr>
      <vt:lpstr>Step2: Build SMTP Connection </vt:lpstr>
      <vt:lpstr>Step3: Build the message content </vt:lpstr>
      <vt:lpstr>Step4: Send the email </vt:lpstr>
      <vt:lpstr>Step5: Scheduler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Ravi Sankararao Buddha</dc:creator>
  <cp:lastModifiedBy>Ravi Sankara Rao Buddha</cp:lastModifiedBy>
  <cp:revision>27</cp:revision>
  <dcterms:created xsi:type="dcterms:W3CDTF">2016-01-31T13:35:32Z</dcterms:created>
  <dcterms:modified xsi:type="dcterms:W3CDTF">2025-10-09T06:45:35Z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2025-01-19T05:27:56Z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66042a37-5656-4f56-8ac6-138d0fb6e0e0</vt:lpwstr>
  </property>
  <property fmtid="{D5CDD505-2E9C-101B-9397-08002B2CF9AE}" pid="8" name="MSIP_Label_9386b39a-f873-4afb-95b7-159453b5f857_ContentBits">
    <vt:lpwstr>0</vt:lpwstr>
  </property>
</Properties>
</file>