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2" r:id="rId4"/>
    <p:sldId id="258" r:id="rId5"/>
    <p:sldId id="259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Y36EId4Y8M/qtx2Vd8uRj4mdP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17D440-3237-4511-A51D-C854FDD20F4C}">
  <a:tblStyle styleId="{4017D440-3237-4511-A51D-C854FDD20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09" y="5084298"/>
            <a:ext cx="1478438" cy="54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/>
          <p:nvPr/>
        </p:nvSpPr>
        <p:spPr>
          <a:xfrm>
            <a:off x="1231095" y="5628842"/>
            <a:ext cx="3180038" cy="3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1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We don’t teach, we share experience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8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8" name="Google Shape;18;p9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4" name="Google Shape;24;p10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" name="Google Shape;2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34590" y="192616"/>
            <a:ext cx="457409" cy="434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1" name="Google Shape;31;p11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0" name="Google Shape;40;p12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" name="Google Shape;8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3390" y="6356350"/>
            <a:ext cx="1120455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7"/>
          <p:cNvPicPr preferRelativeResize="0"/>
          <p:nvPr/>
        </p:nvPicPr>
        <p:blipFill rotWithShape="1">
          <a:blip r:embed="rId14">
            <a:alphaModFix/>
          </a:blip>
          <a:srcRect t="23892" b="73116"/>
          <a:stretch/>
        </p:blipFill>
        <p:spPr>
          <a:xfrm>
            <a:off x="0" y="0"/>
            <a:ext cx="12192000" cy="1641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1524000" y="115502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endParaRPr/>
          </a:p>
        </p:txBody>
      </p:sp>
      <p:sp>
        <p:nvSpPr>
          <p:cNvPr id="77" name="Google Shape;77;p1"/>
          <p:cNvSpPr txBox="1">
            <a:spLocks noGrp="1"/>
          </p:cNvSpPr>
          <p:nvPr>
            <p:ph type="subTitle" idx="1"/>
          </p:nvPr>
        </p:nvSpPr>
        <p:spPr>
          <a:xfrm>
            <a:off x="93726" y="4005530"/>
            <a:ext cx="648081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Project3: Converting Speech To Text</a:t>
            </a:r>
            <a:endParaRPr dirty="0"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5785" y="692112"/>
            <a:ext cx="1549480" cy="147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F3D9-8755-FFBC-A7F7-0C2288ED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84192" cy="640715"/>
          </a:xfrm>
        </p:spPr>
        <p:txBody>
          <a:bodyPr/>
          <a:lstStyle/>
          <a:p>
            <a:r>
              <a:rPr lang="en-IN" dirty="0"/>
              <a:t>Use Case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BC68E-9699-745C-7EB0-32FD22AB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312" y="1203833"/>
            <a:ext cx="11222736" cy="1182751"/>
          </a:xfrm>
        </p:spPr>
        <p:txBody>
          <a:bodyPr/>
          <a:lstStyle/>
          <a:p>
            <a:endParaRPr lang="en-IN" sz="2000" dirty="0"/>
          </a:p>
          <a:p>
            <a:pPr lvl="1"/>
            <a:r>
              <a:rPr lang="en-IN" dirty="0"/>
              <a:t>Convert speech to text using laptop microphone </a:t>
            </a:r>
          </a:p>
        </p:txBody>
      </p:sp>
    </p:spTree>
    <p:extLst>
      <p:ext uri="{BB962C8B-B14F-4D97-AF65-F5344CB8AC3E}">
        <p14:creationId xmlns:p14="http://schemas.microsoft.com/office/powerpoint/2010/main" val="207821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CA9-3A6C-3982-EE7A-4C344AF7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dirty="0"/>
              <a:t>Required Libraries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A588-ABE9-33E9-F93E-55AC13E8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192" y="1167257"/>
            <a:ext cx="10515600" cy="36699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speech_recognition</a:t>
            </a:r>
            <a:r>
              <a:rPr lang="en-GB" dirty="0"/>
              <a:t> </a:t>
            </a:r>
          </a:p>
          <a:p>
            <a:r>
              <a:rPr lang="en-GB" dirty="0"/>
              <a:t>pyttsx3 - is a text-to-speech (TTS) conversion library in Python that works offline and supports multiple speech engines:</a:t>
            </a:r>
          </a:p>
          <a:p>
            <a:pPr lvl="1"/>
            <a:r>
              <a:rPr lang="en-GB" b="1" dirty="0"/>
              <a:t>sapi5</a:t>
            </a:r>
            <a:r>
              <a:rPr lang="en-GB" dirty="0"/>
              <a:t> (Windows)</a:t>
            </a:r>
          </a:p>
          <a:p>
            <a:pPr lvl="1"/>
            <a:r>
              <a:rPr lang="en-GB" b="1" dirty="0" err="1"/>
              <a:t>nsss</a:t>
            </a:r>
            <a:r>
              <a:rPr lang="en-GB" dirty="0"/>
              <a:t> (Mac)</a:t>
            </a:r>
          </a:p>
          <a:p>
            <a:pPr lvl="1"/>
            <a:r>
              <a:rPr lang="en-GB" b="1" dirty="0" err="1"/>
              <a:t>espeak</a:t>
            </a:r>
            <a:r>
              <a:rPr lang="en-GB" dirty="0"/>
              <a:t> (Linux)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0000"/>
              </a:lnSpc>
              <a:buSzPts val="2800"/>
            </a:pPr>
            <a:r>
              <a:rPr lang="en-IN" dirty="0"/>
              <a:t>Step1: Import the modules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98B3-9ECC-EDDA-8129-A89C0E1DE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008" y="1143000"/>
            <a:ext cx="10515600" cy="3849624"/>
          </a:xfrm>
        </p:spPr>
        <p:txBody>
          <a:bodyPr/>
          <a:lstStyle/>
          <a:p>
            <a:r>
              <a:rPr lang="en-IN" dirty="0"/>
              <a:t>import </a:t>
            </a:r>
            <a:r>
              <a:rPr lang="en-IN" dirty="0" err="1"/>
              <a:t>speech_recognition</a:t>
            </a:r>
            <a:r>
              <a:rPr lang="en-IN" dirty="0"/>
              <a:t> as </a:t>
            </a:r>
            <a:r>
              <a:rPr lang="en-IN" dirty="0" err="1"/>
              <a:t>sr</a:t>
            </a:r>
            <a:endParaRPr lang="en-IN" dirty="0"/>
          </a:p>
          <a:p>
            <a:r>
              <a:rPr lang="en-IN" dirty="0"/>
              <a:t>import pyttsx3</a:t>
            </a:r>
          </a:p>
          <a:p>
            <a:pPr fontAlgn="base"/>
            <a:endParaRPr lang="en-IN" sz="1800" dirty="0"/>
          </a:p>
          <a:p>
            <a:pPr marL="508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600" dirty="0"/>
              <a:t>Step2: Build a function to convert speech to text</a:t>
            </a:r>
            <a:endParaRPr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D0AF4-122B-A186-6292-9AEFF059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312" y="1148969"/>
            <a:ext cx="11259312" cy="3157855"/>
          </a:xfrm>
        </p:spPr>
        <p:txBody>
          <a:bodyPr/>
          <a:lstStyle/>
          <a:p>
            <a:r>
              <a:rPr lang="en-IN" dirty="0"/>
              <a:t> def </a:t>
            </a:r>
            <a:r>
              <a:rPr lang="en-IN" dirty="0" err="1"/>
              <a:t>speechToText</a:t>
            </a:r>
            <a:r>
              <a:rPr lang="en-IN" dirty="0"/>
              <a:t>(command):</a:t>
            </a:r>
          </a:p>
          <a:p>
            <a:r>
              <a:rPr lang="en-GB" dirty="0"/>
              <a:t>   #initialize the engine</a:t>
            </a:r>
          </a:p>
          <a:p>
            <a:r>
              <a:rPr lang="en-GB" dirty="0"/>
              <a:t>    engine = pyttsx3.init()</a:t>
            </a:r>
          </a:p>
          <a:p>
            <a:r>
              <a:rPr lang="en-GB" dirty="0"/>
              <a:t>    </a:t>
            </a:r>
            <a:r>
              <a:rPr lang="en-GB" dirty="0" err="1"/>
              <a:t>engine.say</a:t>
            </a:r>
            <a:r>
              <a:rPr lang="en-GB" dirty="0"/>
              <a:t>(command)</a:t>
            </a:r>
          </a:p>
          <a:p>
            <a:r>
              <a:rPr lang="en-GB" dirty="0"/>
              <a:t>    </a:t>
            </a:r>
            <a:r>
              <a:rPr lang="en-GB" dirty="0" err="1"/>
              <a:t>engine.runAndWait</a:t>
            </a:r>
            <a:r>
              <a:rPr lang="en-GB" dirty="0"/>
              <a:t>()</a:t>
            </a:r>
          </a:p>
          <a:p>
            <a:endParaRPr lang="en-IN" dirty="0"/>
          </a:p>
          <a:p>
            <a:endParaRPr lang="en-GB" dirty="0"/>
          </a:p>
          <a:p>
            <a:pPr marL="50800" indent="0">
              <a:buNone/>
            </a:pPr>
            <a:endParaRPr lang="en-GB" sz="1800" dirty="0"/>
          </a:p>
          <a:p>
            <a:pPr marL="393700" indent="-342900">
              <a:buAutoNum type="arabicPeriod"/>
            </a:pPr>
            <a:endParaRPr lang="en-GB" sz="1800" dirty="0"/>
          </a:p>
          <a:p>
            <a:pPr marL="50800" indent="0">
              <a:buNone/>
            </a:pPr>
            <a:endParaRPr lang="en-GB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A5BA-997E-2DBD-1321-FD7D1B71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/>
          <a:lstStyle/>
          <a:p>
            <a:r>
              <a:rPr lang="en-IN" sz="2400" dirty="0"/>
              <a:t>Step3:  Continue loop to recognize speech from microphone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A5BCA-91BA-8324-6BDB-0092E9EEE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616" y="935355"/>
            <a:ext cx="10893552" cy="4987290"/>
          </a:xfrm>
        </p:spPr>
        <p:txBody>
          <a:bodyPr/>
          <a:lstStyle/>
          <a:p>
            <a:r>
              <a:rPr lang="en-IN" sz="2000" dirty="0"/>
              <a:t>with </a:t>
            </a:r>
            <a:r>
              <a:rPr lang="en-IN" sz="2000" dirty="0" err="1"/>
              <a:t>sr.Microphone</a:t>
            </a:r>
            <a:r>
              <a:rPr lang="en-IN" sz="2000" dirty="0"/>
              <a:t>() as source2:</a:t>
            </a:r>
          </a:p>
          <a:p>
            <a:r>
              <a:rPr lang="en-IN" sz="2000" i="1" dirty="0">
                <a:solidFill>
                  <a:schemeClr val="accent1">
                    <a:lumMod val="75000"/>
                  </a:schemeClr>
                </a:solidFill>
              </a:rPr>
              <a:t>           # wait for some time to adjust the surround noise level </a:t>
            </a:r>
          </a:p>
          <a:p>
            <a:r>
              <a:rPr lang="en-IN" sz="2000" dirty="0"/>
              <a:t>            </a:t>
            </a:r>
            <a:r>
              <a:rPr lang="en-IN" sz="2000" dirty="0" err="1"/>
              <a:t>r.adjust_for_ambient_noise</a:t>
            </a:r>
            <a:r>
              <a:rPr lang="en-IN" sz="2000" dirty="0"/>
              <a:t>(source2,duration=0.2) </a:t>
            </a:r>
          </a:p>
          <a:p>
            <a:r>
              <a:rPr lang="en-IN" sz="2000" dirty="0"/>
              <a:t>          </a:t>
            </a:r>
            <a:r>
              <a:rPr lang="en-IN" sz="2000" i="1" dirty="0">
                <a:solidFill>
                  <a:schemeClr val="accent1">
                    <a:lumMod val="75000"/>
                  </a:schemeClr>
                </a:solidFill>
              </a:rPr>
              <a:t>  #listens for the user's input</a:t>
            </a:r>
          </a:p>
          <a:p>
            <a:r>
              <a:rPr lang="en-IN" sz="2000" dirty="0"/>
              <a:t>            audio2 = </a:t>
            </a:r>
            <a:r>
              <a:rPr lang="en-IN" sz="2000" dirty="0" err="1"/>
              <a:t>r.listen</a:t>
            </a:r>
            <a:r>
              <a:rPr lang="en-IN" sz="2000" dirty="0"/>
              <a:t>(source2)</a:t>
            </a:r>
          </a:p>
          <a:p>
            <a:r>
              <a:rPr lang="en-IN" sz="2000" i="1" dirty="0">
                <a:solidFill>
                  <a:schemeClr val="accent1">
                    <a:lumMod val="75000"/>
                  </a:schemeClr>
                </a:solidFill>
              </a:rPr>
              <a:t>            # Using google to </a:t>
            </a:r>
            <a:r>
              <a:rPr lang="en-IN" sz="2000" i="1" dirty="0" err="1">
                <a:solidFill>
                  <a:schemeClr val="accent1">
                    <a:lumMod val="75000"/>
                  </a:schemeClr>
                </a:solidFill>
              </a:rPr>
              <a:t>reognize</a:t>
            </a:r>
            <a:r>
              <a:rPr lang="en-IN" sz="2000" i="1" dirty="0">
                <a:solidFill>
                  <a:schemeClr val="accent1">
                    <a:lumMod val="75000"/>
                  </a:schemeClr>
                </a:solidFill>
              </a:rPr>
              <a:t> audio</a:t>
            </a:r>
          </a:p>
          <a:p>
            <a:r>
              <a:rPr lang="en-IN" sz="2000" dirty="0"/>
              <a:t>            </a:t>
            </a:r>
            <a:r>
              <a:rPr lang="en-IN" sz="2000" dirty="0" err="1"/>
              <a:t>myText</a:t>
            </a:r>
            <a:r>
              <a:rPr lang="en-IN" sz="2000" dirty="0"/>
              <a:t> = </a:t>
            </a:r>
            <a:r>
              <a:rPr lang="en-IN" sz="2000" dirty="0" err="1"/>
              <a:t>r.recognize_google</a:t>
            </a:r>
            <a:r>
              <a:rPr lang="en-IN" sz="2000" dirty="0"/>
              <a:t>(audio2)</a:t>
            </a:r>
          </a:p>
          <a:p>
            <a:r>
              <a:rPr lang="en-IN" sz="2000" dirty="0"/>
              <a:t>            </a:t>
            </a:r>
            <a:r>
              <a:rPr lang="en-IN" sz="2000" dirty="0" err="1"/>
              <a:t>myText</a:t>
            </a:r>
            <a:r>
              <a:rPr lang="en-IN" sz="2000" dirty="0"/>
              <a:t> = </a:t>
            </a:r>
            <a:r>
              <a:rPr lang="en-IN" sz="2000" dirty="0" err="1"/>
              <a:t>myText.lower</a:t>
            </a:r>
            <a:r>
              <a:rPr lang="en-IN" sz="2000" dirty="0"/>
              <a:t>()</a:t>
            </a:r>
          </a:p>
          <a:p>
            <a:r>
              <a:rPr lang="en-IN" sz="2000" i="1" dirty="0">
                <a:solidFill>
                  <a:schemeClr val="accent1">
                    <a:lumMod val="75000"/>
                  </a:schemeClr>
                </a:solidFill>
              </a:rPr>
              <a:t>            # Print what user said </a:t>
            </a:r>
          </a:p>
          <a:p>
            <a:r>
              <a:rPr lang="en-IN" sz="2000" dirty="0"/>
              <a:t>            print("Did you say:",</a:t>
            </a:r>
            <a:r>
              <a:rPr lang="en-IN" sz="2000" dirty="0" err="1"/>
              <a:t>myText</a:t>
            </a:r>
            <a:r>
              <a:rPr lang="en-IN" sz="2000" dirty="0"/>
              <a:t>)</a:t>
            </a:r>
          </a:p>
          <a:p>
            <a:r>
              <a:rPr lang="en-IN" sz="2000" i="1" dirty="0">
                <a:solidFill>
                  <a:schemeClr val="accent1">
                    <a:lumMod val="75000"/>
                  </a:schemeClr>
                </a:solidFill>
              </a:rPr>
              <a:t>             # calling </a:t>
            </a:r>
            <a:r>
              <a:rPr lang="en-IN" sz="2000" i="1" dirty="0" err="1">
                <a:solidFill>
                  <a:schemeClr val="accent1">
                    <a:lumMod val="75000"/>
                  </a:schemeClr>
                </a:solidFill>
              </a:rPr>
              <a:t>speaktoText</a:t>
            </a:r>
            <a:r>
              <a:rPr lang="en-IN" sz="2000" i="1" dirty="0">
                <a:solidFill>
                  <a:schemeClr val="accent1">
                    <a:lumMod val="75000"/>
                  </a:schemeClr>
                </a:solidFill>
              </a:rPr>
              <a:t> function </a:t>
            </a:r>
          </a:p>
          <a:p>
            <a:r>
              <a:rPr lang="en-IN" sz="2000" dirty="0"/>
              <a:t>            </a:t>
            </a:r>
            <a:r>
              <a:rPr lang="en-IN" sz="2000" dirty="0" err="1"/>
              <a:t>speaktoText</a:t>
            </a:r>
            <a:r>
              <a:rPr lang="en-IN" sz="2000" dirty="0"/>
              <a:t>(</a:t>
            </a:r>
            <a:r>
              <a:rPr lang="en-IN" sz="2000" dirty="0" err="1"/>
              <a:t>myText</a:t>
            </a:r>
            <a:r>
              <a:rPr lang="en-IN" sz="2000" dirty="0"/>
              <a:t>)</a:t>
            </a:r>
          </a:p>
          <a:p>
            <a:endParaRPr lang="en-GB" sz="1200" dirty="0"/>
          </a:p>
          <a:p>
            <a:pPr lvl="3"/>
            <a:endParaRPr lang="en-GB" sz="6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64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15975</TotalTime>
  <Words>220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Python </vt:lpstr>
      <vt:lpstr>Use Case Details </vt:lpstr>
      <vt:lpstr>Required Libraries </vt:lpstr>
      <vt:lpstr>Step1: Import the modules </vt:lpstr>
      <vt:lpstr>Step2: Build a function to convert speech to text</vt:lpstr>
      <vt:lpstr>Step3:  Continue loop to recognize speech from microphone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Ravi Sankararao Buddha</dc:creator>
  <cp:lastModifiedBy>Ravi Sankara Rao Buddha</cp:lastModifiedBy>
  <cp:revision>40</cp:revision>
  <dcterms:created xsi:type="dcterms:W3CDTF">2016-01-31T13:35:32Z</dcterms:created>
  <dcterms:modified xsi:type="dcterms:W3CDTF">2025-10-09T18:01:35Z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2025-01-19T05:27:56Z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66042a37-5656-4f56-8ac6-138d0fb6e0e0</vt:lpwstr>
  </property>
  <property fmtid="{D5CDD505-2E9C-101B-9397-08002B2CF9AE}" pid="8" name="MSIP_Label_9386b39a-f873-4afb-95b7-159453b5f857_ContentBits">
    <vt:lpwstr>0</vt:lpwstr>
  </property>
</Properties>
</file>