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5" r:id="rId3"/>
    <p:sldId id="262" r:id="rId4"/>
    <p:sldId id="258" r:id="rId5"/>
    <p:sldId id="259" r:id="rId6"/>
    <p:sldId id="263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gY36EId4Y8M/qtx2Vd8uRj4mdP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17D440-3237-4511-A51D-C854FDD20F4C}">
  <a:tblStyle styleId="{4017D440-3237-4511-A51D-C854FDD20F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409" y="5084298"/>
            <a:ext cx="1478438" cy="54454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8"/>
          <p:cNvSpPr/>
          <p:nvPr/>
        </p:nvSpPr>
        <p:spPr>
          <a:xfrm>
            <a:off x="1231095" y="5628842"/>
            <a:ext cx="3180038" cy="306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b="0" i="1" u="none" strike="noStrike" cap="none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We don’t teach, we share experience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18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8" name="Google Shape;18;p9"/>
          <p:cNvCxnSpPr/>
          <p:nvPr/>
        </p:nvCxnSpPr>
        <p:spPr>
          <a:xfrm>
            <a:off x="315686" y="6281057"/>
            <a:ext cx="1117962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" name="Google Shape;1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45152" y="174685"/>
            <a:ext cx="466573" cy="443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24" name="Google Shape;24;p10"/>
          <p:cNvCxnSpPr/>
          <p:nvPr/>
        </p:nvCxnSpPr>
        <p:spPr>
          <a:xfrm>
            <a:off x="315686" y="6281057"/>
            <a:ext cx="1117962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5" name="Google Shape;2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734590" y="192616"/>
            <a:ext cx="457409" cy="434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31" name="Google Shape;31;p11"/>
          <p:cNvCxnSpPr/>
          <p:nvPr/>
        </p:nvCxnSpPr>
        <p:spPr>
          <a:xfrm>
            <a:off x="315686" y="6281057"/>
            <a:ext cx="1117962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2" name="Google Shape;32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45152" y="174685"/>
            <a:ext cx="466573" cy="443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10668000" y="6356350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40" name="Google Shape;40;p12"/>
          <p:cNvCxnSpPr/>
          <p:nvPr/>
        </p:nvCxnSpPr>
        <p:spPr>
          <a:xfrm>
            <a:off x="315686" y="6281057"/>
            <a:ext cx="11179628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1" name="Google Shape;4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45152" y="174685"/>
            <a:ext cx="466573" cy="443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645152" y="174685"/>
            <a:ext cx="466573" cy="4436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" name="Google Shape;8;p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453390" y="6356350"/>
            <a:ext cx="1120455" cy="39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7"/>
          <p:cNvPicPr preferRelativeResize="0"/>
          <p:nvPr/>
        </p:nvPicPr>
        <p:blipFill rotWithShape="1">
          <a:blip r:embed="rId14">
            <a:alphaModFix/>
          </a:blip>
          <a:srcRect t="23892" b="73116"/>
          <a:stretch/>
        </p:blipFill>
        <p:spPr>
          <a:xfrm>
            <a:off x="0" y="0"/>
            <a:ext cx="12192000" cy="16412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>
            <a:spLocks noGrp="1"/>
          </p:cNvSpPr>
          <p:nvPr>
            <p:ph type="ctrTitle"/>
          </p:nvPr>
        </p:nvSpPr>
        <p:spPr>
          <a:xfrm>
            <a:off x="1524000" y="1155021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IN"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Python </a:t>
            </a:r>
            <a:endParaRPr/>
          </a:p>
        </p:txBody>
      </p:sp>
      <p:sp>
        <p:nvSpPr>
          <p:cNvPr id="77" name="Google Shape;77;p1"/>
          <p:cNvSpPr txBox="1">
            <a:spLocks noGrp="1"/>
          </p:cNvSpPr>
          <p:nvPr>
            <p:ph type="subTitle" idx="1"/>
          </p:nvPr>
        </p:nvSpPr>
        <p:spPr>
          <a:xfrm>
            <a:off x="93726" y="4005530"/>
            <a:ext cx="648081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IN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Project2: AI Agent: </a:t>
            </a:r>
            <a:r>
              <a:rPr lang="en-IN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Currency Converter  </a:t>
            </a:r>
            <a:endParaRPr dirty="0"/>
          </a:p>
        </p:txBody>
      </p:sp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25785" y="692112"/>
            <a:ext cx="1549480" cy="1473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3F3D9-8755-FFBC-A7F7-0C2288EDE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84192" cy="640715"/>
          </a:xfrm>
        </p:spPr>
        <p:txBody>
          <a:bodyPr/>
          <a:lstStyle/>
          <a:p>
            <a:r>
              <a:rPr lang="en-IN" dirty="0"/>
              <a:t>Use Case Details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BC68E-9699-745C-7EB0-32FD22ABC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1312" y="1203833"/>
            <a:ext cx="11222736" cy="5014087"/>
          </a:xfrm>
        </p:spPr>
        <p:txBody>
          <a:bodyPr/>
          <a:lstStyle/>
          <a:p>
            <a:r>
              <a:rPr lang="en-IN" sz="2400" dirty="0"/>
              <a:t>XYZ Company daily sales volume to be converted in INR before consolidating their daily ledger, below additional inputs to build an AI Agent to perform these activities on daily basis</a:t>
            </a:r>
          </a:p>
          <a:p>
            <a:r>
              <a:rPr lang="en-IN" sz="2400" dirty="0"/>
              <a:t>Daily sales data is uploaded to excel with the below columns 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sz="2000" dirty="0"/>
              <a:t>Build an AI Agent to read this excel on daily basis, convert currency to INR using the latest exchange rate</a:t>
            </a:r>
          </a:p>
          <a:p>
            <a:pPr lvl="1"/>
            <a:r>
              <a:rPr lang="en-IN" sz="2000" dirty="0"/>
              <a:t>Once it is computed update the values (</a:t>
            </a:r>
            <a:r>
              <a:rPr lang="en-IN" sz="2000" dirty="0" err="1"/>
              <a:t>value_inr</a:t>
            </a:r>
            <a:r>
              <a:rPr lang="en-IN" sz="2000" dirty="0"/>
              <a:t>) with processed column marked as “Yes” so that the same record will not be processed again</a:t>
            </a:r>
          </a:p>
          <a:p>
            <a:pPr lvl="1"/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C85124-54DB-9722-A7F1-924B7C1E0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541014"/>
              </p:ext>
            </p:extLst>
          </p:nvPr>
        </p:nvGraphicFramePr>
        <p:xfrm>
          <a:off x="838200" y="3072384"/>
          <a:ext cx="10332720" cy="1005177"/>
        </p:xfrm>
        <a:graphic>
          <a:graphicData uri="http://schemas.openxmlformats.org/drawingml/2006/table">
            <a:tbl>
              <a:tblPr>
                <a:tableStyleId>{4017D440-3237-4511-A51D-C854FDD20F4C}</a:tableStyleId>
              </a:tblPr>
              <a:tblGrid>
                <a:gridCol w="1868424">
                  <a:extLst>
                    <a:ext uri="{9D8B030D-6E8A-4147-A177-3AD203B41FA5}">
                      <a16:colId xmlns:a16="http://schemas.microsoft.com/office/drawing/2014/main" val="1999053862"/>
                    </a:ext>
                  </a:extLst>
                </a:gridCol>
                <a:gridCol w="1746504">
                  <a:extLst>
                    <a:ext uri="{9D8B030D-6E8A-4147-A177-3AD203B41FA5}">
                      <a16:colId xmlns:a16="http://schemas.microsoft.com/office/drawing/2014/main" val="63711973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261536806"/>
                    </a:ext>
                  </a:extLst>
                </a:gridCol>
                <a:gridCol w="2199210">
                  <a:extLst>
                    <a:ext uri="{9D8B030D-6E8A-4147-A177-3AD203B41FA5}">
                      <a16:colId xmlns:a16="http://schemas.microsoft.com/office/drawing/2014/main" val="2873491280"/>
                    </a:ext>
                  </a:extLst>
                </a:gridCol>
                <a:gridCol w="1260797">
                  <a:extLst>
                    <a:ext uri="{9D8B030D-6E8A-4147-A177-3AD203B41FA5}">
                      <a16:colId xmlns:a16="http://schemas.microsoft.com/office/drawing/2014/main" val="4031075657"/>
                    </a:ext>
                  </a:extLst>
                </a:gridCol>
                <a:gridCol w="1200385">
                  <a:extLst>
                    <a:ext uri="{9D8B030D-6E8A-4147-A177-3AD203B41FA5}">
                      <a16:colId xmlns:a16="http://schemas.microsoft.com/office/drawing/2014/main" val="467271877"/>
                    </a:ext>
                  </a:extLst>
                </a:gridCol>
              </a:tblGrid>
              <a:tr h="504797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0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customer_name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0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purchase_date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0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purchase_value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0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purchase_currency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00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value_inr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20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processed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599540"/>
                  </a:ext>
                </a:extLst>
              </a:tr>
              <a:tr h="20504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Magie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08-Oct-25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60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6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USD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88025445"/>
                  </a:ext>
                </a:extLst>
              </a:tr>
              <a:tr h="20504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Kian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8-Oct-25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200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GBP</a:t>
                      </a: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150629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8216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2CA9-3A6C-3982-EE7A-4C344AF76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</p:spPr>
        <p:txBody>
          <a:bodyPr/>
          <a:lstStyle/>
          <a:p>
            <a:r>
              <a:rPr lang="en-IN" dirty="0"/>
              <a:t>Required Libraries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DA588-ABE9-33E9-F93E-55AC13E89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4192" y="1167257"/>
            <a:ext cx="10515600" cy="366991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Pandas</a:t>
            </a:r>
          </a:p>
          <a:p>
            <a:pPr>
              <a:lnSpc>
                <a:spcPct val="150000"/>
              </a:lnSpc>
            </a:pPr>
            <a:r>
              <a:rPr lang="en-GB" dirty="0"/>
              <a:t>Requests</a:t>
            </a:r>
          </a:p>
          <a:p>
            <a:pPr>
              <a:lnSpc>
                <a:spcPct val="150000"/>
              </a:lnSpc>
            </a:pPr>
            <a:r>
              <a:rPr lang="en-GB" dirty="0" err="1"/>
              <a:t>openpyxl</a:t>
            </a:r>
            <a:r>
              <a:rPr lang="en-GB" dirty="0"/>
              <a:t> (Excel operations)</a:t>
            </a:r>
          </a:p>
          <a:p>
            <a:pPr>
              <a:lnSpc>
                <a:spcPct val="150000"/>
              </a:lnSpc>
            </a:pPr>
            <a:r>
              <a:rPr lang="en-GB" dirty="0"/>
              <a:t>datetime</a:t>
            </a:r>
          </a:p>
        </p:txBody>
      </p:sp>
    </p:spTree>
    <p:extLst>
      <p:ext uri="{BB962C8B-B14F-4D97-AF65-F5344CB8AC3E}">
        <p14:creationId xmlns:p14="http://schemas.microsoft.com/office/powerpoint/2010/main" val="40359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lnSpc>
                <a:spcPct val="100000"/>
              </a:lnSpc>
              <a:buSzPts val="2800"/>
            </a:pPr>
            <a:r>
              <a:rPr lang="en-IN" dirty="0"/>
              <a:t>Step1: Import the modules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898B3-9ECC-EDDA-8129-A89C0E1DE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6008" y="1143000"/>
            <a:ext cx="10515600" cy="3849624"/>
          </a:xfrm>
        </p:spPr>
        <p:txBody>
          <a:bodyPr/>
          <a:lstStyle/>
          <a:p>
            <a:r>
              <a:rPr lang="en-IN" sz="1800" dirty="0"/>
              <a:t> </a:t>
            </a:r>
            <a:r>
              <a:rPr lang="en-GB" dirty="0"/>
              <a:t>import pandas as pd</a:t>
            </a:r>
          </a:p>
          <a:p>
            <a:r>
              <a:rPr lang="en-GB" dirty="0"/>
              <a:t>import requests</a:t>
            </a:r>
          </a:p>
          <a:p>
            <a:r>
              <a:rPr lang="en-GB" dirty="0"/>
              <a:t>from </a:t>
            </a:r>
            <a:r>
              <a:rPr lang="en-GB" dirty="0" err="1"/>
              <a:t>openpyxl</a:t>
            </a:r>
            <a:r>
              <a:rPr lang="en-GB" dirty="0"/>
              <a:t> import </a:t>
            </a:r>
            <a:r>
              <a:rPr lang="en-GB" dirty="0" err="1"/>
              <a:t>load_workbook</a:t>
            </a:r>
            <a:endParaRPr lang="en-GB" dirty="0"/>
          </a:p>
          <a:p>
            <a:r>
              <a:rPr lang="en-GB" dirty="0"/>
              <a:t>import datetime</a:t>
            </a:r>
          </a:p>
          <a:p>
            <a:r>
              <a:rPr lang="en-GB" dirty="0"/>
              <a:t>import </a:t>
            </a:r>
            <a:r>
              <a:rPr lang="en-GB" dirty="0" err="1"/>
              <a:t>os</a:t>
            </a:r>
            <a:endParaRPr lang="en-GB" dirty="0"/>
          </a:p>
          <a:p>
            <a:r>
              <a:rPr lang="en-GB" dirty="0"/>
              <a:t>import time</a:t>
            </a:r>
          </a:p>
          <a:p>
            <a:pPr fontAlgn="base"/>
            <a:endParaRPr lang="en-IN" sz="1800" dirty="0"/>
          </a:p>
          <a:p>
            <a:pPr marL="5080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sz="3600" dirty="0"/>
              <a:t>Step2: Build a function to get Exchange rate in INR</a:t>
            </a:r>
            <a:endParaRPr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D0AF4-122B-A186-6292-9AEFF0594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1312" y="1148969"/>
            <a:ext cx="11259312" cy="3157855"/>
          </a:xfrm>
        </p:spPr>
        <p:txBody>
          <a:bodyPr/>
          <a:lstStyle/>
          <a:p>
            <a:r>
              <a:rPr lang="en-GB" dirty="0"/>
              <a:t>def </a:t>
            </a:r>
            <a:r>
              <a:rPr lang="en-GB" dirty="0" err="1"/>
              <a:t>get_exchange_inr</a:t>
            </a:r>
            <a:r>
              <a:rPr lang="en-GB" dirty="0"/>
              <a:t>(</a:t>
            </a:r>
            <a:r>
              <a:rPr lang="en-GB" dirty="0" err="1"/>
              <a:t>from_currency</a:t>
            </a:r>
            <a:r>
              <a:rPr lang="en-GB" dirty="0"/>
              <a:t>):</a:t>
            </a:r>
          </a:p>
          <a:p>
            <a:pPr lvl="1"/>
            <a:r>
              <a:rPr lang="en-GB" dirty="0" err="1"/>
              <a:t>From_currency</a:t>
            </a:r>
            <a:r>
              <a:rPr lang="en-GB" dirty="0"/>
              <a:t> to passed to covert into INR (e.g. USD to INR)</a:t>
            </a:r>
          </a:p>
          <a:p>
            <a:r>
              <a:rPr lang="en-IN" sz="2400" dirty="0"/>
              <a:t>The below code to fetch the latest currency rate for a passed currency</a:t>
            </a:r>
          </a:p>
          <a:p>
            <a:pPr lvl="1"/>
            <a:r>
              <a:rPr lang="en-IN" dirty="0"/>
              <a:t> </a:t>
            </a:r>
            <a:r>
              <a:rPr lang="en-IN" dirty="0" err="1"/>
              <a:t>url</a:t>
            </a:r>
            <a:r>
              <a:rPr lang="en-IN" dirty="0"/>
              <a:t> = </a:t>
            </a:r>
            <a:r>
              <a:rPr lang="en-IN" dirty="0" err="1"/>
              <a:t>f"</a:t>
            </a:r>
            <a:r>
              <a:rPr lang="en-IN" u="sng" dirty="0" err="1">
                <a:solidFill>
                  <a:srgbClr val="00B0F0"/>
                </a:solidFill>
              </a:rPr>
              <a:t>https</a:t>
            </a:r>
            <a:r>
              <a:rPr lang="en-IN" u="sng" dirty="0">
                <a:solidFill>
                  <a:srgbClr val="00B0F0"/>
                </a:solidFill>
              </a:rPr>
              <a:t>://open.er-api.com/v6/latest/{</a:t>
            </a:r>
            <a:r>
              <a:rPr lang="en-IN" b="1" u="sng" dirty="0" err="1">
                <a:solidFill>
                  <a:srgbClr val="00B0F0"/>
                </a:solidFill>
              </a:rPr>
              <a:t>from_currency</a:t>
            </a:r>
            <a:r>
              <a:rPr lang="en-IN" u="sng" dirty="0">
                <a:solidFill>
                  <a:srgbClr val="00B0F0"/>
                </a:solidFill>
              </a:rPr>
              <a:t>}"</a:t>
            </a:r>
          </a:p>
          <a:p>
            <a:pPr lvl="1"/>
            <a:r>
              <a:rPr lang="en-IN" dirty="0"/>
              <a:t>response = </a:t>
            </a:r>
            <a:r>
              <a:rPr lang="en-IN" dirty="0" err="1"/>
              <a:t>requests.get</a:t>
            </a:r>
            <a:r>
              <a:rPr lang="en-IN" dirty="0"/>
              <a:t>(</a:t>
            </a:r>
            <a:r>
              <a:rPr lang="en-IN" dirty="0" err="1"/>
              <a:t>url</a:t>
            </a:r>
            <a:r>
              <a:rPr lang="en-IN" dirty="0"/>
              <a:t>).</a:t>
            </a:r>
            <a:r>
              <a:rPr lang="en-IN" dirty="0" err="1"/>
              <a:t>json</a:t>
            </a:r>
            <a:r>
              <a:rPr lang="en-IN" dirty="0"/>
              <a:t>()</a:t>
            </a:r>
          </a:p>
          <a:p>
            <a:pPr lvl="1"/>
            <a:r>
              <a:rPr lang="en-IN" dirty="0" err="1"/>
              <a:t>value_inr</a:t>
            </a:r>
            <a:r>
              <a:rPr lang="en-IN" dirty="0"/>
              <a:t> = response['rates'][</a:t>
            </a:r>
            <a:r>
              <a:rPr lang="en-IN" dirty="0" err="1"/>
              <a:t>f'INR</a:t>
            </a:r>
            <a:r>
              <a:rPr lang="en-IN" dirty="0"/>
              <a:t>']</a:t>
            </a:r>
          </a:p>
          <a:p>
            <a:endParaRPr lang="en-GB" dirty="0"/>
          </a:p>
          <a:p>
            <a:pPr marL="50800" indent="0">
              <a:buNone/>
            </a:pPr>
            <a:endParaRPr lang="en-GB" sz="1800" dirty="0"/>
          </a:p>
          <a:p>
            <a:pPr marL="393700" indent="-342900">
              <a:buAutoNum type="arabicPeriod"/>
            </a:pPr>
            <a:endParaRPr lang="en-GB" sz="1800" dirty="0"/>
          </a:p>
          <a:p>
            <a:pPr marL="50800" indent="0">
              <a:buNone/>
            </a:pPr>
            <a:endParaRPr lang="en-GB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A5BA-997E-2DBD-1321-FD7D1B712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139"/>
          </a:xfrm>
        </p:spPr>
        <p:txBody>
          <a:bodyPr/>
          <a:lstStyle/>
          <a:p>
            <a:r>
              <a:rPr lang="en-IN" sz="2400" dirty="0"/>
              <a:t>Step3: Build a function to read each row from excel, convert currency to INR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1A5BCA-91BA-8324-6BDB-0092E9EEE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21486"/>
            <a:ext cx="10515600" cy="4184198"/>
          </a:xfrm>
        </p:spPr>
        <p:txBody>
          <a:bodyPr/>
          <a:lstStyle/>
          <a:p>
            <a:r>
              <a:rPr lang="en-GB" sz="2000" dirty="0"/>
              <a:t>Define a function with </a:t>
            </a:r>
            <a:r>
              <a:rPr lang="en-GB" sz="2000" dirty="0" err="1"/>
              <a:t>file_path</a:t>
            </a:r>
            <a:r>
              <a:rPr lang="en-GB" sz="2000" dirty="0"/>
              <a:t> of an excel as a parameter with what active sheet to be looked into </a:t>
            </a:r>
          </a:p>
          <a:p>
            <a:endParaRPr lang="en-GB" sz="2000" dirty="0"/>
          </a:p>
          <a:p>
            <a:pPr lvl="1"/>
            <a:r>
              <a:rPr lang="en-GB" sz="1500" dirty="0"/>
              <a:t>def </a:t>
            </a:r>
            <a:r>
              <a:rPr lang="en-GB" sz="1500" dirty="0" err="1"/>
              <a:t>convert_sales_to_inr</a:t>
            </a:r>
            <a:r>
              <a:rPr lang="en-GB" sz="1500" dirty="0"/>
              <a:t>(</a:t>
            </a:r>
            <a:r>
              <a:rPr lang="en-GB" sz="1500" dirty="0" err="1"/>
              <a:t>file_path</a:t>
            </a:r>
            <a:r>
              <a:rPr lang="en-GB" sz="1500" dirty="0"/>
              <a:t>, </a:t>
            </a:r>
            <a:r>
              <a:rPr lang="en-GB" sz="1500" dirty="0" err="1"/>
              <a:t>sheet_name</a:t>
            </a:r>
            <a:r>
              <a:rPr lang="en-GB" sz="1500" dirty="0"/>
              <a:t>='</a:t>
            </a:r>
            <a:r>
              <a:rPr lang="en-GB" sz="1500" dirty="0" err="1"/>
              <a:t>sales_data</a:t>
            </a:r>
            <a:r>
              <a:rPr lang="en-GB" sz="1500" dirty="0"/>
              <a:t>’):</a:t>
            </a:r>
          </a:p>
          <a:p>
            <a:pPr lvl="2"/>
            <a:r>
              <a:rPr lang="en-GB" sz="1500" dirty="0"/>
              <a:t>workbook = </a:t>
            </a:r>
            <a:r>
              <a:rPr lang="en-GB" sz="1500" dirty="0" err="1"/>
              <a:t>load_workbook</a:t>
            </a:r>
            <a:r>
              <a:rPr lang="en-GB" sz="1500" dirty="0"/>
              <a:t>(filename=</a:t>
            </a:r>
            <a:r>
              <a:rPr lang="en-GB" sz="1500" dirty="0" err="1"/>
              <a:t>file_path</a:t>
            </a:r>
            <a:r>
              <a:rPr lang="en-GB" sz="1500" dirty="0"/>
              <a:t>)  # Loading workbook</a:t>
            </a:r>
          </a:p>
          <a:p>
            <a:pPr lvl="2"/>
            <a:r>
              <a:rPr lang="en-GB" sz="1500" dirty="0"/>
              <a:t>sheet = workbook[</a:t>
            </a:r>
            <a:r>
              <a:rPr lang="en-GB" sz="1500" dirty="0" err="1"/>
              <a:t>sheet_name</a:t>
            </a:r>
            <a:r>
              <a:rPr lang="en-GB" sz="1500" dirty="0"/>
              <a:t>]  # Loading sheet values </a:t>
            </a:r>
          </a:p>
          <a:p>
            <a:pPr lvl="2"/>
            <a:r>
              <a:rPr lang="en-GB" sz="1500" dirty="0"/>
              <a:t>Write a for loop to iterate through each row in the excel worksheet </a:t>
            </a:r>
          </a:p>
          <a:p>
            <a:pPr lvl="2"/>
            <a:r>
              <a:rPr lang="en-GB" sz="1500" dirty="0"/>
              <a:t>Call </a:t>
            </a:r>
            <a:r>
              <a:rPr lang="en-GB" sz="1500" dirty="0" err="1"/>
              <a:t>get_exchange_inr</a:t>
            </a:r>
            <a:r>
              <a:rPr lang="en-GB" sz="1500" dirty="0"/>
              <a:t> (with currency of each row) </a:t>
            </a:r>
          </a:p>
          <a:p>
            <a:pPr lvl="2"/>
            <a:r>
              <a:rPr lang="en-GB" sz="1500" dirty="0"/>
              <a:t>Compute INR conversion </a:t>
            </a:r>
          </a:p>
          <a:p>
            <a:pPr lvl="2"/>
            <a:r>
              <a:rPr lang="en-GB" sz="1500" dirty="0"/>
              <a:t>Update INR value and processed column in excel </a:t>
            </a:r>
          </a:p>
          <a:p>
            <a:pPr lvl="2"/>
            <a:r>
              <a:rPr lang="en-GB" sz="1500" dirty="0"/>
              <a:t># Save the updated workbook</a:t>
            </a:r>
          </a:p>
          <a:p>
            <a:pPr lvl="2"/>
            <a:r>
              <a:rPr lang="en-GB" sz="1500" dirty="0" err="1"/>
              <a:t>workbook.save</a:t>
            </a:r>
            <a:r>
              <a:rPr lang="en-GB" sz="1500" dirty="0"/>
              <a:t>(filename=</a:t>
            </a:r>
            <a:r>
              <a:rPr lang="en-GB" sz="1500" dirty="0" err="1"/>
              <a:t>file_path</a:t>
            </a:r>
            <a:r>
              <a:rPr lang="en-GB" sz="1500" dirty="0"/>
              <a:t>)</a:t>
            </a:r>
          </a:p>
          <a:p>
            <a:pPr lvl="3"/>
            <a:endParaRPr lang="en-GB" sz="800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0649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15946</TotalTime>
  <Words>393</Words>
  <Application>Microsoft Office PowerPoint</Application>
  <PresentationFormat>Widescreen</PresentationFormat>
  <Paragraphs>58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Python </vt:lpstr>
      <vt:lpstr>Use Case Details </vt:lpstr>
      <vt:lpstr>Required Libraries </vt:lpstr>
      <vt:lpstr>Step1: Import the modules </vt:lpstr>
      <vt:lpstr>Step2: Build a function to get Exchange rate in INR</vt:lpstr>
      <vt:lpstr>Step3: Build a function to read each row from excel, convert currency to INR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Ravi Sankararao Buddha</dc:creator>
  <cp:lastModifiedBy>Ravi Sankara Rao Buddha</cp:lastModifiedBy>
  <cp:revision>34</cp:revision>
  <dcterms:created xsi:type="dcterms:W3CDTF">2016-01-31T13:35:32Z</dcterms:created>
  <dcterms:modified xsi:type="dcterms:W3CDTF">2025-10-09T06:37:14Z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86b39a-f873-4afb-95b7-159453b5f857_Enabled">
    <vt:lpwstr>true</vt:lpwstr>
  </property>
  <property fmtid="{D5CDD505-2E9C-101B-9397-08002B2CF9AE}" pid="3" name="MSIP_Label_9386b39a-f873-4afb-95b7-159453b5f857_SetDate">
    <vt:lpwstr>2025-01-19T05:27:56Z</vt:lpwstr>
  </property>
  <property fmtid="{D5CDD505-2E9C-101B-9397-08002B2CF9AE}" pid="4" name="MSIP_Label_9386b39a-f873-4afb-95b7-159453b5f857_Method">
    <vt:lpwstr>Standard</vt:lpwstr>
  </property>
  <property fmtid="{D5CDD505-2E9C-101B-9397-08002B2CF9AE}" pid="5" name="MSIP_Label_9386b39a-f873-4afb-95b7-159453b5f857_Name">
    <vt:lpwstr>General</vt:lpwstr>
  </property>
  <property fmtid="{D5CDD505-2E9C-101B-9397-08002B2CF9AE}" pid="6" name="MSIP_Label_9386b39a-f873-4afb-95b7-159453b5f857_SiteId">
    <vt:lpwstr>3d918542-68a9-4e89-ac7a-0f74754ddb24</vt:lpwstr>
  </property>
  <property fmtid="{D5CDD505-2E9C-101B-9397-08002B2CF9AE}" pid="7" name="MSIP_Label_9386b39a-f873-4afb-95b7-159453b5f857_ActionId">
    <vt:lpwstr>66042a37-5656-4f56-8ac6-138d0fb6e0e0</vt:lpwstr>
  </property>
  <property fmtid="{D5CDD505-2E9C-101B-9397-08002B2CF9AE}" pid="8" name="MSIP_Label_9386b39a-f873-4afb-95b7-159453b5f857_ContentBits">
    <vt:lpwstr>0</vt:lpwstr>
  </property>
</Properties>
</file>