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2" r:id="rId4"/>
    <p:sldId id="258" r:id="rId5"/>
    <p:sldId id="259" r:id="rId6"/>
    <p:sldId id="266" r:id="rId7"/>
    <p:sldId id="263" r:id="rId8"/>
    <p:sldId id="267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gY36EId4Y8M/qtx2Vd8uRj4mdP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17D440-3237-4511-A51D-C854FDD20F4C}">
  <a:tblStyle styleId="{4017D440-3237-4511-A51D-C854FDD20F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409" y="5084298"/>
            <a:ext cx="1478438" cy="54454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/>
          <p:nvPr/>
        </p:nvSpPr>
        <p:spPr>
          <a:xfrm>
            <a:off x="1231095" y="5628842"/>
            <a:ext cx="3180038" cy="306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1" u="none" strike="noStrike" cap="none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We don’t teach, we share experience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8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8" name="Google Shape;18;p9"/>
          <p:cNvCxnSpPr/>
          <p:nvPr/>
        </p:nvCxnSpPr>
        <p:spPr>
          <a:xfrm>
            <a:off x="315686" y="6281057"/>
            <a:ext cx="1117962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" name="Google Shape;1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45152" y="174685"/>
            <a:ext cx="466573" cy="443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4" name="Google Shape;24;p10"/>
          <p:cNvCxnSpPr/>
          <p:nvPr/>
        </p:nvCxnSpPr>
        <p:spPr>
          <a:xfrm>
            <a:off x="315686" y="6281057"/>
            <a:ext cx="1117962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5" name="Google Shape;2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34590" y="192616"/>
            <a:ext cx="457409" cy="434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31" name="Google Shape;31;p11"/>
          <p:cNvCxnSpPr/>
          <p:nvPr/>
        </p:nvCxnSpPr>
        <p:spPr>
          <a:xfrm>
            <a:off x="315686" y="6281057"/>
            <a:ext cx="1117962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2" name="Google Shape;32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45152" y="174685"/>
            <a:ext cx="466573" cy="443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0" name="Google Shape;40;p12"/>
          <p:cNvCxnSpPr/>
          <p:nvPr/>
        </p:nvCxnSpPr>
        <p:spPr>
          <a:xfrm>
            <a:off x="315686" y="6281057"/>
            <a:ext cx="1117962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1" name="Google Shape;4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45152" y="174685"/>
            <a:ext cx="466573" cy="443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45152" y="174685"/>
            <a:ext cx="466573" cy="443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" name="Google Shape;8;p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53390" y="6356350"/>
            <a:ext cx="1120455" cy="39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7"/>
          <p:cNvPicPr preferRelativeResize="0"/>
          <p:nvPr/>
        </p:nvPicPr>
        <p:blipFill rotWithShape="1">
          <a:blip r:embed="rId14">
            <a:alphaModFix/>
          </a:blip>
          <a:srcRect t="23892" b="73116"/>
          <a:stretch/>
        </p:blipFill>
        <p:spPr>
          <a:xfrm>
            <a:off x="0" y="0"/>
            <a:ext cx="12192000" cy="16412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>
            <a:spLocks noGrp="1"/>
          </p:cNvSpPr>
          <p:nvPr>
            <p:ph type="ctrTitle"/>
          </p:nvPr>
        </p:nvSpPr>
        <p:spPr>
          <a:xfrm>
            <a:off x="1524000" y="1155021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IN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endParaRPr/>
          </a:p>
        </p:txBody>
      </p:sp>
      <p:sp>
        <p:nvSpPr>
          <p:cNvPr id="77" name="Google Shape;77;p1"/>
          <p:cNvSpPr txBox="1">
            <a:spLocks noGrp="1"/>
          </p:cNvSpPr>
          <p:nvPr>
            <p:ph type="subTitle" idx="1"/>
          </p:nvPr>
        </p:nvSpPr>
        <p:spPr>
          <a:xfrm>
            <a:off x="93726" y="4005530"/>
            <a:ext cx="648081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4: Virtual Assistant</a:t>
            </a:r>
            <a:endParaRPr dirty="0"/>
          </a:p>
        </p:txBody>
      </p:sp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5785" y="692112"/>
            <a:ext cx="1549480" cy="147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3F3D9-8755-FFBC-A7F7-0C2288EDE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84192" cy="640715"/>
          </a:xfrm>
        </p:spPr>
        <p:txBody>
          <a:bodyPr/>
          <a:lstStyle/>
          <a:p>
            <a:r>
              <a:rPr lang="en-IN" dirty="0"/>
              <a:t>Use Case Details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BC68E-9699-745C-7EB0-32FD22ABC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1312" y="1203833"/>
            <a:ext cx="11222736" cy="2627503"/>
          </a:xfrm>
        </p:spPr>
        <p:txBody>
          <a:bodyPr/>
          <a:lstStyle/>
          <a:p>
            <a:endParaRPr lang="en-IN" sz="2000" dirty="0"/>
          </a:p>
          <a:p>
            <a:pPr lvl="1"/>
            <a:r>
              <a:rPr lang="en-IN" dirty="0"/>
              <a:t>Build a virtual assistant recognizes your voice </a:t>
            </a:r>
            <a:r>
              <a:rPr lang="en-IN" dirty="0" err="1"/>
              <a:t>commans</a:t>
            </a:r>
            <a:r>
              <a:rPr lang="en-IN" dirty="0"/>
              <a:t> to perform the below tasks</a:t>
            </a:r>
          </a:p>
          <a:p>
            <a:pPr lvl="2"/>
            <a:r>
              <a:rPr lang="en-IN" dirty="0"/>
              <a:t>Open a website </a:t>
            </a:r>
          </a:p>
          <a:p>
            <a:pPr lvl="2"/>
            <a:r>
              <a:rPr lang="en-IN" dirty="0"/>
              <a:t>Open </a:t>
            </a:r>
            <a:r>
              <a:rPr lang="en-IN" dirty="0" err="1"/>
              <a:t>youtube</a:t>
            </a:r>
            <a:r>
              <a:rPr lang="en-IN" dirty="0"/>
              <a:t> channel </a:t>
            </a:r>
          </a:p>
          <a:p>
            <a:pPr lvl="2"/>
            <a:r>
              <a:rPr lang="en-IN" dirty="0"/>
              <a:t>Open a query in Wikipedia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821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2CA9-3A6C-3982-EE7A-4C344AF76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IN" dirty="0"/>
              <a:t>Required Libraries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DA588-ABE9-33E9-F93E-55AC13E89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192" y="1167257"/>
            <a:ext cx="10515600" cy="36699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 err="1"/>
              <a:t>speech_recognition</a:t>
            </a:r>
            <a:r>
              <a:rPr lang="en-GB" dirty="0"/>
              <a:t> </a:t>
            </a:r>
          </a:p>
          <a:p>
            <a:r>
              <a:rPr lang="en-GB" dirty="0"/>
              <a:t>pyttsx3 - is a text-to-speech (TTS) conversion library in Python that works offline and supports multiple speech engines:</a:t>
            </a:r>
          </a:p>
          <a:p>
            <a:pPr lvl="1"/>
            <a:r>
              <a:rPr lang="en-GB" b="1" dirty="0"/>
              <a:t>sapi5</a:t>
            </a:r>
            <a:r>
              <a:rPr lang="en-GB" dirty="0"/>
              <a:t> (Windows)</a:t>
            </a:r>
          </a:p>
          <a:p>
            <a:pPr lvl="1"/>
            <a:r>
              <a:rPr lang="en-GB" b="1" dirty="0" err="1"/>
              <a:t>nsss</a:t>
            </a:r>
            <a:r>
              <a:rPr lang="en-GB" dirty="0"/>
              <a:t> (Mac)</a:t>
            </a:r>
          </a:p>
          <a:p>
            <a:pPr lvl="1"/>
            <a:r>
              <a:rPr lang="en-GB" b="1" dirty="0" err="1"/>
              <a:t>espeak</a:t>
            </a:r>
            <a:r>
              <a:rPr lang="en-GB" dirty="0"/>
              <a:t> (Linux)</a:t>
            </a:r>
          </a:p>
          <a:p>
            <a:r>
              <a:rPr lang="en-GB" dirty="0" err="1"/>
              <a:t>Webbrowser</a:t>
            </a:r>
            <a:r>
              <a:rPr lang="en-GB" dirty="0"/>
              <a:t> – to open a website </a:t>
            </a:r>
          </a:p>
          <a:p>
            <a:r>
              <a:rPr lang="en-GB" dirty="0"/>
              <a:t>Requests – to make http calls, very intuitive to fetch data from a website or calling an API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9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00000"/>
              </a:lnSpc>
              <a:buSzPts val="2800"/>
            </a:pPr>
            <a:r>
              <a:rPr lang="en-IN" dirty="0"/>
              <a:t>Step1: Import the modules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98B3-9ECC-EDDA-8129-A89C0E1DE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6008" y="1143000"/>
            <a:ext cx="10515600" cy="3849624"/>
          </a:xfrm>
        </p:spPr>
        <p:txBody>
          <a:bodyPr/>
          <a:lstStyle/>
          <a:p>
            <a:r>
              <a:rPr lang="en-IN" sz="2400" dirty="0"/>
              <a:t>import </a:t>
            </a:r>
            <a:r>
              <a:rPr lang="en-IN" sz="2400" dirty="0" err="1"/>
              <a:t>webbrowser</a:t>
            </a:r>
            <a:endParaRPr lang="en-IN" sz="2400" dirty="0"/>
          </a:p>
          <a:p>
            <a:r>
              <a:rPr lang="en-IN" sz="2400" dirty="0"/>
              <a:t>import </a:t>
            </a:r>
            <a:r>
              <a:rPr lang="en-IN" sz="2400" dirty="0" err="1"/>
              <a:t>wikipedia</a:t>
            </a:r>
            <a:endParaRPr lang="en-IN" sz="2400" dirty="0"/>
          </a:p>
          <a:p>
            <a:r>
              <a:rPr lang="en-IN" sz="2400" dirty="0"/>
              <a:t>import pyttsx3</a:t>
            </a:r>
          </a:p>
          <a:p>
            <a:r>
              <a:rPr lang="en-IN" sz="2400" dirty="0"/>
              <a:t>import </a:t>
            </a:r>
            <a:r>
              <a:rPr lang="en-IN" sz="2400" dirty="0" err="1"/>
              <a:t>speech_recognition</a:t>
            </a:r>
            <a:r>
              <a:rPr lang="en-IN" sz="2400" dirty="0"/>
              <a:t> as </a:t>
            </a:r>
            <a:r>
              <a:rPr lang="en-IN" sz="2400" dirty="0" err="1"/>
              <a:t>sr</a:t>
            </a:r>
            <a:endParaRPr lang="en-IN" sz="2400" dirty="0"/>
          </a:p>
          <a:p>
            <a:r>
              <a:rPr lang="en-IN" sz="2400" dirty="0"/>
              <a:t>import requests</a:t>
            </a:r>
          </a:p>
          <a:p>
            <a:r>
              <a:rPr lang="en-IN" sz="2400" dirty="0"/>
              <a:t>import datetime</a:t>
            </a:r>
          </a:p>
          <a:p>
            <a:r>
              <a:rPr lang="en-IN" sz="2400" dirty="0"/>
              <a:t>import time</a:t>
            </a:r>
          </a:p>
          <a:p>
            <a:r>
              <a:rPr lang="en-IN" sz="2400" dirty="0"/>
              <a:t>import sys</a:t>
            </a:r>
          </a:p>
          <a:p>
            <a:pPr fontAlgn="base"/>
            <a:endParaRPr lang="en-IN" sz="1800" dirty="0"/>
          </a:p>
          <a:p>
            <a:pPr marL="5080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sz="3200" dirty="0"/>
              <a:t>Step2: Build a function ‘speak’ to convert speech to text</a:t>
            </a:r>
            <a:endParaRPr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D0AF4-122B-A186-6292-9AEFF0594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1312" y="1148969"/>
            <a:ext cx="11259312" cy="3157855"/>
          </a:xfrm>
        </p:spPr>
        <p:txBody>
          <a:bodyPr/>
          <a:lstStyle/>
          <a:p>
            <a:r>
              <a:rPr lang="en-IN" sz="2400" dirty="0"/>
              <a:t>def speak(command):</a:t>
            </a:r>
          </a:p>
          <a:p>
            <a:r>
              <a:rPr lang="en-GB" sz="2400" dirty="0"/>
              <a:t>#initialize the engine</a:t>
            </a:r>
          </a:p>
          <a:p>
            <a:r>
              <a:rPr lang="en-GB" sz="2400" dirty="0"/>
              <a:t>engine = pyttsx3.init()</a:t>
            </a:r>
          </a:p>
          <a:p>
            <a:r>
              <a:rPr lang="en-GB" sz="2400" dirty="0" err="1"/>
              <a:t>engine.say</a:t>
            </a:r>
            <a:r>
              <a:rPr lang="en-GB" sz="2400" dirty="0"/>
              <a:t>(command)</a:t>
            </a:r>
          </a:p>
          <a:p>
            <a:r>
              <a:rPr lang="en-GB" sz="2400" dirty="0" err="1"/>
              <a:t>engine.runAndWait</a:t>
            </a:r>
            <a:r>
              <a:rPr lang="en-GB" sz="2400" dirty="0"/>
              <a:t>()</a:t>
            </a:r>
          </a:p>
          <a:p>
            <a:endParaRPr lang="en-IN" dirty="0"/>
          </a:p>
          <a:p>
            <a:endParaRPr lang="en-GB" dirty="0"/>
          </a:p>
          <a:p>
            <a:pPr marL="50800" indent="0">
              <a:buNone/>
            </a:pPr>
            <a:endParaRPr lang="en-GB" sz="1800" dirty="0"/>
          </a:p>
          <a:p>
            <a:pPr marL="393700" indent="-342900">
              <a:buAutoNum type="arabicPeriod"/>
            </a:pPr>
            <a:endParaRPr lang="en-GB" sz="1800" dirty="0"/>
          </a:p>
          <a:p>
            <a:pPr marL="50800" indent="0">
              <a:buNone/>
            </a:pPr>
            <a:endParaRPr lang="en-GB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3A042-666A-1025-6BA3-A673499E4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65126"/>
            <a:ext cx="10850880" cy="483052"/>
          </a:xfrm>
        </p:spPr>
        <p:txBody>
          <a:bodyPr/>
          <a:lstStyle/>
          <a:p>
            <a:r>
              <a:rPr lang="en-IN" sz="2400" dirty="0"/>
              <a:t>Step3: </a:t>
            </a:r>
            <a:r>
              <a:rPr lang="en-IN" sz="2400" dirty="0" err="1"/>
              <a:t>takequery</a:t>
            </a:r>
            <a:r>
              <a:rPr lang="en-IN" sz="2400" dirty="0"/>
              <a:t>() to continue take a query and return a string, pass it to speak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3A8C8-DA43-D62E-9B14-1FF375830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416" y="1222121"/>
            <a:ext cx="11661648" cy="4181983"/>
          </a:xfrm>
        </p:spPr>
        <p:txBody>
          <a:bodyPr/>
          <a:lstStyle/>
          <a:p>
            <a:r>
              <a:rPr lang="en-IN" sz="2000" dirty="0"/>
              <a:t>Convert the command to lower case </a:t>
            </a:r>
          </a:p>
          <a:p>
            <a:pPr lvl="1"/>
            <a:r>
              <a:rPr lang="en-IN" dirty="0"/>
              <a:t>query = </a:t>
            </a:r>
            <a:r>
              <a:rPr lang="en-IN" dirty="0" err="1"/>
              <a:t>takeCommand</a:t>
            </a:r>
            <a:r>
              <a:rPr lang="en-IN" dirty="0"/>
              <a:t>().lower()</a:t>
            </a:r>
          </a:p>
          <a:p>
            <a:endParaRPr lang="en-IN" sz="2000" dirty="0"/>
          </a:p>
          <a:p>
            <a:r>
              <a:rPr lang="en-IN" sz="2000" dirty="0"/>
              <a:t>If the command is Wikipedia – pass the query to Wikipedia </a:t>
            </a:r>
          </a:p>
          <a:p>
            <a:pPr lvl="1"/>
            <a:r>
              <a:rPr lang="en-IN" sz="1800" dirty="0"/>
              <a:t>speak('Searching Wikipedia...')</a:t>
            </a:r>
          </a:p>
          <a:p>
            <a:pPr lvl="1"/>
            <a:r>
              <a:rPr lang="en-IN" sz="1800" dirty="0"/>
              <a:t>query = </a:t>
            </a:r>
            <a:r>
              <a:rPr lang="en-IN" sz="1800" dirty="0" err="1"/>
              <a:t>query.replace</a:t>
            </a:r>
            <a:r>
              <a:rPr lang="en-IN" sz="1800" dirty="0"/>
              <a:t>("</a:t>
            </a:r>
            <a:r>
              <a:rPr lang="en-IN" sz="1800" dirty="0" err="1"/>
              <a:t>wikipedia</a:t>
            </a:r>
            <a:r>
              <a:rPr lang="en-IN" sz="1800" dirty="0"/>
              <a:t>", "")</a:t>
            </a:r>
          </a:p>
          <a:p>
            <a:pPr lvl="1"/>
            <a:r>
              <a:rPr lang="en-IN" sz="1800" dirty="0"/>
              <a:t>results = </a:t>
            </a:r>
            <a:r>
              <a:rPr lang="en-IN" sz="1800" dirty="0" err="1"/>
              <a:t>wikipedia.summary</a:t>
            </a:r>
            <a:r>
              <a:rPr lang="en-IN" sz="1800" dirty="0"/>
              <a:t>(query, sentences=2)</a:t>
            </a:r>
          </a:p>
          <a:p>
            <a:pPr lvl="1"/>
            <a:r>
              <a:rPr lang="en-IN" sz="1800" dirty="0"/>
              <a:t>speak("According to Wikipedia")</a:t>
            </a:r>
          </a:p>
          <a:p>
            <a:pPr lvl="1"/>
            <a:r>
              <a:rPr lang="en-IN" sz="1800" dirty="0"/>
              <a:t>speak(results)</a:t>
            </a:r>
          </a:p>
          <a:p>
            <a:r>
              <a:rPr lang="en-IN" sz="2000" dirty="0"/>
              <a:t>If the command is to open </a:t>
            </a:r>
            <a:r>
              <a:rPr lang="en-IN" sz="2000" dirty="0" err="1"/>
              <a:t>youtube</a:t>
            </a:r>
            <a:r>
              <a:rPr lang="en-IN" sz="2000" dirty="0"/>
              <a:t> – open </a:t>
            </a:r>
            <a:r>
              <a:rPr lang="en-IN" sz="2000" dirty="0" err="1"/>
              <a:t>yourube</a:t>
            </a:r>
            <a:r>
              <a:rPr lang="en-IN" sz="2000" dirty="0"/>
              <a:t> website </a:t>
            </a:r>
          </a:p>
          <a:p>
            <a:pPr lvl="1"/>
            <a:r>
              <a:rPr lang="en-IN" sz="1800" dirty="0" err="1"/>
              <a:t>webbrowser.open</a:t>
            </a:r>
            <a:r>
              <a:rPr lang="en-IN" sz="1800" dirty="0"/>
              <a:t>("youtube.com")</a:t>
            </a:r>
          </a:p>
          <a:p>
            <a:r>
              <a:rPr lang="en-GB" sz="2000" dirty="0"/>
              <a:t>else:</a:t>
            </a:r>
          </a:p>
          <a:p>
            <a:pPr lvl="1"/>
            <a:r>
              <a:rPr lang="en-GB" dirty="0"/>
              <a:t>            </a:t>
            </a:r>
            <a:r>
              <a:rPr lang="en-GB" sz="1800" dirty="0"/>
              <a:t>speak("I can search it on google for you")</a:t>
            </a:r>
          </a:p>
          <a:p>
            <a:pPr lvl="1"/>
            <a:r>
              <a:rPr lang="en-GB" sz="1800" dirty="0"/>
              <a:t>            </a:t>
            </a:r>
            <a:r>
              <a:rPr lang="en-GB" sz="1800" dirty="0" err="1"/>
              <a:t>webbrowser.open</a:t>
            </a:r>
            <a:r>
              <a:rPr lang="en-GB" sz="1800" dirty="0"/>
              <a:t>("www.google.com/</a:t>
            </a:r>
            <a:r>
              <a:rPr lang="en-GB" sz="1800" dirty="0" err="1"/>
              <a:t>search?q</a:t>
            </a:r>
            <a:r>
              <a:rPr lang="en-GB" sz="1800" dirty="0"/>
              <a:t>="+query)</a:t>
            </a:r>
          </a:p>
          <a:p>
            <a:pPr lvl="1"/>
            <a:endParaRPr lang="en-IN" sz="1800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3623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A5BA-997E-2DBD-1321-FD7D1B712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331217"/>
            <a:ext cx="11058144" cy="464312"/>
          </a:xfrm>
        </p:spPr>
        <p:txBody>
          <a:bodyPr/>
          <a:lstStyle/>
          <a:p>
            <a:r>
              <a:rPr lang="en-IN" sz="2200" dirty="0"/>
              <a:t>Step4:  </a:t>
            </a:r>
            <a:r>
              <a:rPr lang="en-IN" sz="2200" dirty="0" err="1"/>
              <a:t>TakeCommand</a:t>
            </a:r>
            <a:r>
              <a:rPr lang="en-IN" sz="2200" dirty="0"/>
              <a:t> function </a:t>
            </a:r>
            <a:r>
              <a:rPr lang="en-GB" sz="2200" dirty="0"/>
              <a:t>will take the command from the user and return it as a string</a:t>
            </a:r>
            <a:br>
              <a:rPr lang="en-GB" sz="2200" dirty="0"/>
            </a:br>
            <a:endParaRPr lang="en-IN" sz="2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A5BCA-91BA-8324-6BDB-0092E9EEE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795529"/>
            <a:ext cx="10893552" cy="4987290"/>
          </a:xfrm>
        </p:spPr>
        <p:txBody>
          <a:bodyPr/>
          <a:lstStyle/>
          <a:p>
            <a:r>
              <a:rPr lang="en-IN" sz="2000" i="1" dirty="0">
                <a:solidFill>
                  <a:schemeClr val="accent1">
                    <a:lumMod val="75000"/>
                  </a:schemeClr>
                </a:solidFill>
              </a:rPr>
              <a:t># wait for some time to adjust the surround </a:t>
            </a:r>
            <a:r>
              <a:rPr lang="en-IN" sz="2400" dirty="0"/>
              <a:t>noise level </a:t>
            </a:r>
          </a:p>
          <a:p>
            <a:r>
              <a:rPr lang="en-GB" dirty="0"/>
              <a:t>with </a:t>
            </a:r>
            <a:r>
              <a:rPr lang="en-GB" dirty="0" err="1"/>
              <a:t>sr.Microphone</a:t>
            </a:r>
            <a:r>
              <a:rPr lang="en-GB" dirty="0"/>
              <a:t>() as source:</a:t>
            </a:r>
          </a:p>
          <a:p>
            <a:r>
              <a:rPr lang="en-IN" sz="2000" dirty="0"/>
              <a:t>            </a:t>
            </a:r>
            <a:r>
              <a:rPr lang="en-IN" sz="2000" dirty="0" err="1"/>
              <a:t>r.adjust_for_ambient_noise</a:t>
            </a:r>
            <a:r>
              <a:rPr lang="en-IN" sz="2000" dirty="0"/>
              <a:t>(source2,duration=0.2) </a:t>
            </a:r>
          </a:p>
          <a:p>
            <a:r>
              <a:rPr lang="en-IN" sz="2000" dirty="0"/>
              <a:t>          </a:t>
            </a:r>
            <a:r>
              <a:rPr lang="en-IN" sz="2000" i="1" dirty="0">
                <a:solidFill>
                  <a:schemeClr val="accent1">
                    <a:lumMod val="75000"/>
                  </a:schemeClr>
                </a:solidFill>
              </a:rPr>
              <a:t>  #listens for the user's input</a:t>
            </a:r>
          </a:p>
          <a:p>
            <a:r>
              <a:rPr lang="en-IN" sz="2000" dirty="0"/>
              <a:t>            audio2 = </a:t>
            </a:r>
            <a:r>
              <a:rPr lang="en-IN" sz="2000" dirty="0" err="1"/>
              <a:t>r.listen</a:t>
            </a:r>
            <a:r>
              <a:rPr lang="en-IN" sz="2000" dirty="0"/>
              <a:t>(source2)</a:t>
            </a:r>
          </a:p>
          <a:p>
            <a:r>
              <a:rPr lang="en-IN" sz="2000" i="1" dirty="0">
                <a:solidFill>
                  <a:schemeClr val="accent1">
                    <a:lumMod val="75000"/>
                  </a:schemeClr>
                </a:solidFill>
              </a:rPr>
              <a:t>            # Using google to </a:t>
            </a:r>
            <a:r>
              <a:rPr lang="en-IN" sz="2000" i="1" dirty="0" err="1">
                <a:solidFill>
                  <a:schemeClr val="accent1">
                    <a:lumMod val="75000"/>
                  </a:schemeClr>
                </a:solidFill>
              </a:rPr>
              <a:t>reognize</a:t>
            </a:r>
            <a:r>
              <a:rPr lang="en-IN" sz="2000" i="1" dirty="0">
                <a:solidFill>
                  <a:schemeClr val="accent1">
                    <a:lumMod val="75000"/>
                  </a:schemeClr>
                </a:solidFill>
              </a:rPr>
              <a:t> audio</a:t>
            </a:r>
          </a:p>
          <a:p>
            <a:r>
              <a:rPr lang="en-IN" sz="2000" dirty="0"/>
              <a:t>            </a:t>
            </a:r>
            <a:r>
              <a:rPr lang="en-IN" sz="2000" dirty="0" err="1"/>
              <a:t>myText</a:t>
            </a:r>
            <a:r>
              <a:rPr lang="en-IN" sz="2000" dirty="0"/>
              <a:t> = </a:t>
            </a:r>
            <a:r>
              <a:rPr lang="en-IN" sz="2000" dirty="0" err="1"/>
              <a:t>r.recognize_google</a:t>
            </a:r>
            <a:r>
              <a:rPr lang="en-IN" sz="2000" dirty="0"/>
              <a:t>(audio2)</a:t>
            </a:r>
          </a:p>
          <a:p>
            <a:r>
              <a:rPr lang="en-IN" sz="2000" dirty="0"/>
              <a:t>            </a:t>
            </a:r>
            <a:r>
              <a:rPr lang="en-IN" sz="2000" dirty="0" err="1"/>
              <a:t>myText</a:t>
            </a:r>
            <a:r>
              <a:rPr lang="en-IN" sz="2000" dirty="0"/>
              <a:t> = </a:t>
            </a:r>
            <a:r>
              <a:rPr lang="en-IN" sz="2000" dirty="0" err="1"/>
              <a:t>myText.lower</a:t>
            </a:r>
            <a:r>
              <a:rPr lang="en-IN" sz="2000" dirty="0"/>
              <a:t>()</a:t>
            </a:r>
          </a:p>
          <a:p>
            <a:r>
              <a:rPr lang="en-IN" sz="2000" i="1" dirty="0">
                <a:solidFill>
                  <a:schemeClr val="accent1">
                    <a:lumMod val="75000"/>
                  </a:schemeClr>
                </a:solidFill>
              </a:rPr>
              <a:t>            # Print what user said </a:t>
            </a:r>
          </a:p>
          <a:p>
            <a:r>
              <a:rPr lang="en-IN" sz="2000" dirty="0"/>
              <a:t>            print("Did you say:",</a:t>
            </a:r>
            <a:r>
              <a:rPr lang="en-IN" sz="2000" dirty="0" err="1"/>
              <a:t>myText</a:t>
            </a:r>
            <a:r>
              <a:rPr lang="en-IN" sz="2000" dirty="0"/>
              <a:t>)</a:t>
            </a:r>
          </a:p>
          <a:p>
            <a:r>
              <a:rPr lang="en-IN" sz="2000" i="1" dirty="0">
                <a:solidFill>
                  <a:schemeClr val="accent1">
                    <a:lumMod val="75000"/>
                  </a:schemeClr>
                </a:solidFill>
              </a:rPr>
              <a:t>             # calling </a:t>
            </a:r>
            <a:r>
              <a:rPr lang="en-IN" sz="2000" i="1" dirty="0" err="1">
                <a:solidFill>
                  <a:schemeClr val="accent1">
                    <a:lumMod val="75000"/>
                  </a:schemeClr>
                </a:solidFill>
              </a:rPr>
              <a:t>speaktoText</a:t>
            </a:r>
            <a:r>
              <a:rPr lang="en-IN" sz="2000" i="1" dirty="0">
                <a:solidFill>
                  <a:schemeClr val="accent1">
                    <a:lumMod val="75000"/>
                  </a:schemeClr>
                </a:solidFill>
              </a:rPr>
              <a:t> function </a:t>
            </a:r>
          </a:p>
          <a:p>
            <a:r>
              <a:rPr lang="en-IN" sz="2000" dirty="0"/>
              <a:t>            </a:t>
            </a:r>
            <a:r>
              <a:rPr lang="en-IN" sz="2000" dirty="0" err="1"/>
              <a:t>speaktoText</a:t>
            </a:r>
            <a:r>
              <a:rPr lang="en-IN" sz="2000" dirty="0"/>
              <a:t>(</a:t>
            </a:r>
            <a:r>
              <a:rPr lang="en-IN" sz="2000" dirty="0" err="1"/>
              <a:t>myText</a:t>
            </a:r>
            <a:r>
              <a:rPr lang="en-IN" sz="2000" dirty="0"/>
              <a:t>)</a:t>
            </a:r>
          </a:p>
          <a:p>
            <a:endParaRPr lang="en-GB" sz="1200" dirty="0"/>
          </a:p>
          <a:p>
            <a:pPr lvl="3"/>
            <a:endParaRPr lang="en-GB" sz="600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64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FD7A-9FC0-3B5B-9C34-6F2CB13A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Step5: to call </a:t>
            </a:r>
            <a:r>
              <a:rPr lang="en-IN" sz="2800" dirty="0" err="1"/>
              <a:t>takequery</a:t>
            </a:r>
            <a:r>
              <a:rPr lang="en-IN" sz="2800" dirty="0"/>
              <a:t>() function from main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9FAD2-19D9-3930-D208-12D5BDE6E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36901"/>
            <a:ext cx="10515600" cy="4184198"/>
          </a:xfrm>
        </p:spPr>
        <p:txBody>
          <a:bodyPr/>
          <a:lstStyle/>
          <a:p>
            <a:r>
              <a:rPr lang="en-GB" dirty="0"/>
              <a:t># Main function</a:t>
            </a:r>
          </a:p>
          <a:p>
            <a:r>
              <a:rPr lang="en-GB" dirty="0"/>
              <a:t>if __name__ == "__main__": </a:t>
            </a:r>
          </a:p>
          <a:p>
            <a:r>
              <a:rPr lang="en-GB" dirty="0"/>
              <a:t>    </a:t>
            </a:r>
            <a:r>
              <a:rPr lang="en-GB" dirty="0" err="1"/>
              <a:t>takeQuery</a:t>
            </a:r>
            <a:r>
              <a:rPr lang="en-GB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147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16007</TotalTime>
  <Words>431</Words>
  <Application>Microsoft Office PowerPoint</Application>
  <PresentationFormat>Widescreen</PresentationFormat>
  <Paragraphs>67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Python </vt:lpstr>
      <vt:lpstr>Use Case Details </vt:lpstr>
      <vt:lpstr>Required Libraries </vt:lpstr>
      <vt:lpstr>Step1: Import the modules </vt:lpstr>
      <vt:lpstr>Step2: Build a function ‘speak’ to convert speech to text</vt:lpstr>
      <vt:lpstr>Step3: takequery() to continue take a query and return a string, pass it to speak function</vt:lpstr>
      <vt:lpstr>Step4:  TakeCommand function will take the command from the user and return it as a string </vt:lpstr>
      <vt:lpstr>Step5: to call takequery() function from main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Ravi Sankararao Buddha</dc:creator>
  <cp:lastModifiedBy>Ravi Sankara Rao Buddha</cp:lastModifiedBy>
  <cp:revision>53</cp:revision>
  <dcterms:created xsi:type="dcterms:W3CDTF">2016-01-31T13:35:32Z</dcterms:created>
  <dcterms:modified xsi:type="dcterms:W3CDTF">2025-10-10T15:23:24Z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86b39a-f873-4afb-95b7-159453b5f857_Enabled">
    <vt:lpwstr>true</vt:lpwstr>
  </property>
  <property fmtid="{D5CDD505-2E9C-101B-9397-08002B2CF9AE}" pid="3" name="MSIP_Label_9386b39a-f873-4afb-95b7-159453b5f857_SetDate">
    <vt:lpwstr>2025-01-19T05:27:56Z</vt:lpwstr>
  </property>
  <property fmtid="{D5CDD505-2E9C-101B-9397-08002B2CF9AE}" pid="4" name="MSIP_Label_9386b39a-f873-4afb-95b7-159453b5f857_Method">
    <vt:lpwstr>Standard</vt:lpwstr>
  </property>
  <property fmtid="{D5CDD505-2E9C-101B-9397-08002B2CF9AE}" pid="5" name="MSIP_Label_9386b39a-f873-4afb-95b7-159453b5f857_Name">
    <vt:lpwstr>General</vt:lpwstr>
  </property>
  <property fmtid="{D5CDD505-2E9C-101B-9397-08002B2CF9AE}" pid="6" name="MSIP_Label_9386b39a-f873-4afb-95b7-159453b5f857_SiteId">
    <vt:lpwstr>3d918542-68a9-4e89-ac7a-0f74754ddb24</vt:lpwstr>
  </property>
  <property fmtid="{D5CDD505-2E9C-101B-9397-08002B2CF9AE}" pid="7" name="MSIP_Label_9386b39a-f873-4afb-95b7-159453b5f857_ActionId">
    <vt:lpwstr>66042a37-5656-4f56-8ac6-138d0fb6e0e0</vt:lpwstr>
  </property>
  <property fmtid="{D5CDD505-2E9C-101B-9397-08002B2CF9AE}" pid="8" name="MSIP_Label_9386b39a-f873-4afb-95b7-159453b5f857_ContentBits">
    <vt:lpwstr>0</vt:lpwstr>
  </property>
</Properties>
</file>