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CE3A-42C4-4017-B812-26087CC611A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1CE8-ADD5-4E24-9386-F29D0A0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Першыя</a:t>
            </a:r>
            <a:r>
              <a:rPr lang="ru-RU" dirty="0" smtClean="0"/>
              <a:t> </a:t>
            </a:r>
            <a:r>
              <a:rPr lang="ru-RU" dirty="0" err="1" smtClean="0"/>
              <a:t>спробы</a:t>
            </a:r>
            <a:r>
              <a:rPr lang="ru-RU" dirty="0" smtClean="0"/>
              <a:t> </a:t>
            </a:r>
            <a:r>
              <a:rPr lang="ru-RU" dirty="0" err="1" smtClean="0"/>
              <a:t>стварэння</a:t>
            </a:r>
            <a:r>
              <a:rPr lang="ru-RU" dirty="0" smtClean="0"/>
              <a:t> </a:t>
            </a:r>
            <a:r>
              <a:rPr lang="ru-RU" dirty="0" err="1" smtClean="0"/>
              <a:t>беларускай</a:t>
            </a:r>
            <a:r>
              <a:rPr lang="ru-RU" dirty="0" smtClean="0"/>
              <a:t> </a:t>
            </a:r>
            <a:r>
              <a:rPr lang="ru-RU" dirty="0" err="1" smtClean="0"/>
              <a:t>дзяржа</a:t>
            </a:r>
            <a:r>
              <a:rPr lang="be-BY" dirty="0" smtClean="0"/>
              <a:t>ўнасц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-505096"/>
            <a:ext cx="2044337" cy="2873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11" y="1480457"/>
            <a:ext cx="5595349" cy="41880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593669"/>
            <a:ext cx="6251791" cy="392157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224337"/>
            <a:ext cx="6540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</a:t>
            </a:r>
            <a:r>
              <a:rPr lang="en-US" dirty="0" err="1" smtClean="0"/>
              <a:t>i</a:t>
            </a:r>
            <a:r>
              <a:rPr lang="ru-RU" dirty="0" err="1" smtClean="0"/>
              <a:t>нск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гарадск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err="1" smtClean="0"/>
              <a:t>тэатр</a:t>
            </a:r>
            <a:r>
              <a:rPr lang="ru-RU" dirty="0" smtClean="0"/>
              <a:t>, </a:t>
            </a:r>
            <a:r>
              <a:rPr lang="ru-RU" dirty="0"/>
              <a:t>у</a:t>
            </a:r>
            <a:r>
              <a:rPr lang="ru-RU" dirty="0" smtClean="0"/>
              <a:t> як</a:t>
            </a:r>
            <a:r>
              <a:rPr lang="en-US" dirty="0" err="1" smtClean="0"/>
              <a:t>i</a:t>
            </a:r>
            <a:r>
              <a:rPr lang="ru-RU" dirty="0" smtClean="0"/>
              <a:t>м </a:t>
            </a:r>
            <a:r>
              <a:rPr lang="ru-RU" dirty="0" err="1" smtClean="0"/>
              <a:t>праходз</a:t>
            </a:r>
            <a:r>
              <a:rPr lang="en-US" dirty="0" err="1" smtClean="0"/>
              <a:t>i</a:t>
            </a:r>
            <a:r>
              <a:rPr lang="be-BY" dirty="0" smtClean="0"/>
              <a:t>ў</a:t>
            </a:r>
            <a:r>
              <a:rPr lang="ru-RU" dirty="0" smtClean="0"/>
              <a:t> </a:t>
            </a:r>
            <a:r>
              <a:rPr lang="ru-RU" dirty="0" err="1" smtClean="0"/>
              <a:t>Першы</a:t>
            </a:r>
            <a:r>
              <a:rPr lang="ru-RU" dirty="0" smtClean="0"/>
              <a:t> </a:t>
            </a:r>
            <a:r>
              <a:rPr lang="ru-RU" dirty="0" err="1" smtClean="0"/>
              <a:t>Усебеларуск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/>
              <a:t>з’езд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73534" y="1039671"/>
            <a:ext cx="168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Тэатр</a:t>
            </a:r>
            <a:r>
              <a:rPr lang="ru-RU" dirty="0" smtClean="0"/>
              <a:t> у наш час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734457"/>
            <a:ext cx="11460478" cy="573023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237617" y="218599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Брэсцк</a:t>
            </a:r>
            <a:r>
              <a:rPr lang="en-U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м</a:t>
            </a:r>
            <a:r>
              <a:rPr lang="en-U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-1071789"/>
            <a:ext cx="1826623" cy="2096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https://upload.wikimedia.org/wikipedia/commons/1/1b/I_%C5%B9jezd_Savieta%C5%AD_Bie%C5%82aruskaj_SS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335516"/>
            <a:ext cx="7410511" cy="4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36203" y="488310"/>
            <a:ext cx="3581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Карціна</a:t>
            </a:r>
            <a:r>
              <a:rPr lang="ru-RU" dirty="0" smtClean="0"/>
              <a:t> А. Д. </a:t>
            </a:r>
            <a:r>
              <a:rPr lang="ru-RU" dirty="0" err="1" smtClean="0"/>
              <a:t>Шыбнёва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/>
              <a:t>П</a:t>
            </a:r>
            <a:r>
              <a:rPr lang="ru-RU" dirty="0" err="1" smtClean="0"/>
              <a:t>ершы</a:t>
            </a:r>
            <a:r>
              <a:rPr lang="ru-RU" dirty="0" smtClean="0"/>
              <a:t> </a:t>
            </a:r>
            <a:r>
              <a:rPr lang="ru-RU" dirty="0" err="1" smtClean="0"/>
              <a:t>Усебеларуск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/>
              <a:t>З</a:t>
            </a:r>
            <a:r>
              <a:rPr lang="en-US" dirty="0" smtClean="0"/>
              <a:t>’</a:t>
            </a:r>
            <a:r>
              <a:rPr lang="ru-RU" dirty="0" err="1" smtClean="0"/>
              <a:t>езд</a:t>
            </a:r>
            <a:r>
              <a:rPr lang="ru-RU" dirty="0" smtClean="0"/>
              <a:t> </a:t>
            </a:r>
            <a:r>
              <a:rPr lang="ru-RU" dirty="0" err="1" smtClean="0"/>
              <a:t>Савета</a:t>
            </a:r>
            <a:r>
              <a:rPr lang="be-BY" dirty="0" smtClean="0"/>
              <a:t>ў</a:t>
            </a:r>
            <a:endParaRPr lang="en-US" dirty="0"/>
          </a:p>
        </p:txBody>
      </p:sp>
      <p:pic>
        <p:nvPicPr>
          <p:cNvPr id="1028" name="Picture 4" descr="https://upload.wikimedia.org/wikipedia/commons/thumb/a/a7/%D0%A1%D0%B2%D0%B5%D1%80%D0%B4%D0%BB%D0%BE%D0%B2_%D0%AF%D0%BA%D0%BE%D0%B2_%D0%9C%D0%B8%D1%85%D0%B0%D0%B9%D0%BB%D0%BE%D0%B2%D0%B8%D1%87.jpg/401px-%D0%A1%D0%B2%D0%B5%D1%80%D0%B4%D0%BB%D0%BE%D0%B2_%D0%AF%D0%BA%D0%BE%D0%B2_%D0%9C%D0%B8%D1%85%D0%B0%D0%B9%D0%BB%D0%BE%D0%B2%D0%B8%D1%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74" y="873851"/>
            <a:ext cx="4462781" cy="55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51009" y="504519"/>
            <a:ext cx="2748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Якаў</a:t>
            </a:r>
            <a:r>
              <a:rPr lang="ru-RU" dirty="0" smtClean="0"/>
              <a:t> </a:t>
            </a:r>
            <a:r>
              <a:rPr lang="ru-RU" dirty="0" err="1" smtClean="0"/>
              <a:t>Міхайлавіч</a:t>
            </a:r>
            <a:r>
              <a:rPr lang="ru-RU" dirty="0" smtClean="0"/>
              <a:t> </a:t>
            </a:r>
            <a:r>
              <a:rPr lang="ru-RU" dirty="0" err="1" smtClean="0"/>
              <a:t>Свярдлоў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5" y="931818"/>
            <a:ext cx="6861541" cy="578203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32136" y="463806"/>
            <a:ext cx="469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Тэрыторыя</a:t>
            </a:r>
            <a:r>
              <a:rPr lang="ru-RU" b="1" dirty="0" smtClean="0"/>
              <a:t> </a:t>
            </a:r>
            <a:r>
              <a:rPr lang="ru-RU" b="1" dirty="0" err="1" smtClean="0"/>
              <a:t>Беларус</a:t>
            </a:r>
            <a:r>
              <a:rPr lang="en-US" b="1" dirty="0" err="1" smtClean="0"/>
              <a:t>i</a:t>
            </a:r>
            <a:r>
              <a:rPr lang="ru-RU" b="1" dirty="0" smtClean="0"/>
              <a:t> з 6 </a:t>
            </a:r>
            <a:r>
              <a:rPr lang="ru-RU" b="1" dirty="0" err="1" smtClean="0"/>
              <a:t>губерн</a:t>
            </a:r>
            <a:r>
              <a:rPr lang="en-US" b="1" dirty="0" err="1" smtClean="0"/>
              <a:t>i</a:t>
            </a:r>
            <a:r>
              <a:rPr lang="ru-RU" b="1" dirty="0" smtClean="0"/>
              <a:t>ям</a:t>
            </a:r>
            <a:r>
              <a:rPr lang="en-US" b="1" dirty="0" err="1" smtClean="0"/>
              <a:t>i</a:t>
            </a:r>
            <a:r>
              <a:rPr lang="ru-RU" b="1" dirty="0" smtClean="0"/>
              <a:t> (1920 год)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54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Першыя спробы стварэння беларускай дзяржаўнасцi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Першыя спробы стварэння беларускай дзяржаўнасцi</dc:title>
  <dc:creator>Аркадий</dc:creator>
  <cp:lastModifiedBy>Аркадий</cp:lastModifiedBy>
  <cp:revision>8</cp:revision>
  <dcterms:created xsi:type="dcterms:W3CDTF">2022-03-27T20:53:00Z</dcterms:created>
  <dcterms:modified xsi:type="dcterms:W3CDTF">2022-03-28T12:58:07Z</dcterms:modified>
</cp:coreProperties>
</file>