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6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DC16-6A6F-4D7D-9AE0-BD6AA22EDFB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7C64-D988-4653-8E9C-D73E7322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Дуга </a:t>
            </a:r>
            <a:r>
              <a:rPr lang="ru-RU" dirty="0" err="1" smtClean="0"/>
              <a:t>Струвэ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Быско</a:t>
            </a:r>
            <a:r>
              <a:rPr lang="ru-RU" dirty="0" smtClean="0"/>
              <a:t> Л</a:t>
            </a:r>
            <a:r>
              <a:rPr lang="en-US" dirty="0" err="1" smtClean="0"/>
              <a:t>i</a:t>
            </a:r>
            <a:r>
              <a:rPr lang="ru-RU" dirty="0" smtClean="0"/>
              <a:t>завета 1 курс 1 </a:t>
            </a:r>
            <a:r>
              <a:rPr lang="ru-RU" dirty="0" err="1" smtClean="0"/>
              <a:t>група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9329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348241" y="35742"/>
            <a:ext cx="254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Вас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ль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Якаулев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Струвэ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26" y="827315"/>
            <a:ext cx="4444456" cy="59059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44271" y="275421"/>
            <a:ext cx="2235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Карл </a:t>
            </a:r>
            <a:r>
              <a:rPr lang="en-US" dirty="0" smtClean="0"/>
              <a:t>I</a:t>
            </a:r>
            <a:r>
              <a:rPr lang="ru-RU" dirty="0" err="1" smtClean="0"/>
              <a:t>ван</a:t>
            </a:r>
            <a:r>
              <a:rPr lang="en-US" dirty="0" smtClean="0"/>
              <a:t>a</a:t>
            </a:r>
            <a:r>
              <a:rPr lang="ru-RU" dirty="0" smtClean="0"/>
              <a:t>в</a:t>
            </a:r>
            <a:r>
              <a:rPr lang="en-US" dirty="0" err="1" smtClean="0"/>
              <a:t>i</a:t>
            </a:r>
            <a:r>
              <a:rPr lang="ru-RU" dirty="0" smtClean="0"/>
              <a:t>ч </a:t>
            </a:r>
            <a:r>
              <a:rPr lang="ru-RU" dirty="0" err="1" smtClean="0"/>
              <a:t>Теннер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2" y="481709"/>
            <a:ext cx="3048000" cy="6124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85207" y="-4207"/>
            <a:ext cx="223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Выгляд</a:t>
            </a:r>
            <a:r>
              <a:rPr lang="ru-RU" dirty="0" smtClean="0"/>
              <a:t> дуг у наш час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" y="952632"/>
            <a:ext cx="4214950" cy="565365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65588" y="481709"/>
            <a:ext cx="348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Самы</a:t>
            </a:r>
            <a:r>
              <a:rPr lang="ru-RU" dirty="0" smtClean="0"/>
              <a:t> </a:t>
            </a:r>
            <a:r>
              <a:rPr lang="ru-RU" dirty="0" err="1" smtClean="0"/>
              <a:t>паўночны</a:t>
            </a:r>
            <a:r>
              <a:rPr lang="ru-RU" dirty="0" smtClean="0"/>
              <a:t> пункт </a:t>
            </a:r>
            <a:r>
              <a:rPr lang="ru-RU" dirty="0" err="1" smtClean="0"/>
              <a:t>Дугі</a:t>
            </a:r>
            <a:r>
              <a:rPr lang="ru-RU" dirty="0" smtClean="0"/>
              <a:t> </a:t>
            </a:r>
            <a:r>
              <a:rPr lang="ru-RU" dirty="0" err="1" smtClean="0"/>
              <a:t>Струвэ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09" y="851041"/>
            <a:ext cx="4420938" cy="589458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863083" y="481709"/>
            <a:ext cx="377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Канчатковы</a:t>
            </a:r>
            <a:r>
              <a:rPr lang="ru-RU" dirty="0" smtClean="0"/>
              <a:t> пункт каля </a:t>
            </a:r>
            <a:r>
              <a:rPr lang="ru-RU" dirty="0" err="1" smtClean="0"/>
              <a:t>горада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r>
              <a:rPr lang="ru-RU" dirty="0" err="1" smtClean="0"/>
              <a:t>ма</a:t>
            </a:r>
            <a:r>
              <a:rPr lang="en-US" dirty="0" err="1" smtClean="0"/>
              <a:t>i</a:t>
            </a:r>
            <a:r>
              <a:rPr lang="ru-RU" dirty="0" smtClean="0"/>
              <a:t>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1" y="496389"/>
            <a:ext cx="4771209" cy="63616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60813" y="127057"/>
            <a:ext cx="266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Дуга </a:t>
            </a:r>
            <a:r>
              <a:rPr lang="ru-RU" dirty="0" err="1" smtClean="0"/>
              <a:t>струвэ</a:t>
            </a:r>
            <a:r>
              <a:rPr lang="ru-RU" dirty="0" smtClean="0"/>
              <a:t> у </a:t>
            </a:r>
            <a:r>
              <a:rPr lang="ru-RU" dirty="0" err="1"/>
              <a:t>И</a:t>
            </a:r>
            <a:r>
              <a:rPr lang="ru-RU" dirty="0" err="1" smtClean="0"/>
              <a:t>вацэвичах</a:t>
            </a:r>
            <a:endParaRPr lang="ru-RU" dirty="0" smtClean="0"/>
          </a:p>
        </p:txBody>
      </p:sp>
      <p:pic>
        <p:nvPicPr>
          <p:cNvPr id="1026" name="Picture 2" descr="Геодезический пункт дуги Струве &quot;Тупишки&quot; - Kamaran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53" y="440807"/>
            <a:ext cx="5854870" cy="32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7459" y="21359"/>
            <a:ext cx="23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Дуг</a:t>
            </a:r>
            <a:r>
              <a:rPr lang="en-US" b="1" dirty="0" smtClean="0"/>
              <a:t>a</a:t>
            </a:r>
            <a:r>
              <a:rPr lang="ru-RU" b="1" dirty="0" smtClean="0"/>
              <a:t> </a:t>
            </a:r>
            <a:r>
              <a:rPr lang="ru-RU" b="1" dirty="0" err="1" smtClean="0"/>
              <a:t>Струвэ</a:t>
            </a:r>
            <a:r>
              <a:rPr lang="ru-RU" b="1" dirty="0" smtClean="0"/>
              <a:t> «Туп</a:t>
            </a:r>
            <a:r>
              <a:rPr lang="en-US" b="1" dirty="0" err="1" smtClean="0"/>
              <a:t>i</a:t>
            </a:r>
            <a:r>
              <a:rPr lang="ru-RU" b="1" dirty="0" err="1" smtClean="0"/>
              <a:t>шк</a:t>
            </a:r>
            <a:r>
              <a:rPr lang="en-US" b="1" dirty="0" err="1" smtClean="0"/>
              <a:t>i</a:t>
            </a:r>
            <a:r>
              <a:rPr lang="ru-RU" b="1" dirty="0" smtClean="0"/>
              <a:t>»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096479"/>
            <a:ext cx="3048000" cy="5772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456565" y="5037275"/>
            <a:ext cx="1692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 smtClean="0"/>
              <a:t>г. </a:t>
            </a:r>
            <a:r>
              <a:rPr lang="ru-RU" dirty="0" err="1" smtClean="0"/>
              <a:t>Щекотск</a:t>
            </a:r>
            <a:r>
              <a:rPr lang="ru-RU" dirty="0" smtClean="0"/>
              <a:t>, </a:t>
            </a:r>
          </a:p>
          <a:p>
            <a:pPr algn="r"/>
            <a:r>
              <a:rPr lang="en-US" dirty="0"/>
              <a:t>I</a:t>
            </a:r>
            <a:r>
              <a:rPr lang="ru-RU" dirty="0" err="1" smtClean="0"/>
              <a:t>ванауск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раён</a:t>
            </a:r>
            <a:r>
              <a:rPr lang="ru-RU" dirty="0" smtClean="0"/>
              <a:t>, </a:t>
            </a:r>
          </a:p>
          <a:p>
            <a:pPr algn="r"/>
            <a:r>
              <a:rPr lang="ru-RU" dirty="0" smtClean="0"/>
              <a:t>Беларусь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70" y="1837509"/>
            <a:ext cx="5163312" cy="36880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0971" y="1210101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марк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Дуга Струвэ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Аркадий</dc:creator>
  <cp:lastModifiedBy>Аркадий</cp:lastModifiedBy>
  <cp:revision>4</cp:revision>
  <dcterms:created xsi:type="dcterms:W3CDTF">2022-02-22T21:01:14Z</dcterms:created>
  <dcterms:modified xsi:type="dcterms:W3CDTF">2022-03-28T10:38:48Z</dcterms:modified>
</cp:coreProperties>
</file>