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3657600" cy="2743200"/>
  <p:notesSz cx="6858000" cy="9144000"/>
  <p:defaultTextStyle>
    <a:defPPr>
      <a:defRPr lang="en-US"/>
    </a:defPPr>
    <a:lvl1pPr marL="0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3"/>
    <p:restoredTop sz="94620"/>
  </p:normalViewPr>
  <p:slideViewPr>
    <p:cSldViewPr snapToGrid="0" snapToObjects="1">
      <p:cViewPr varScale="1">
        <p:scale>
          <a:sx n="296" d="100"/>
          <a:sy n="296" d="100"/>
        </p:scale>
        <p:origin x="168" y="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6F9FC-63DE-1749-8B0F-9D4ED3C6D26B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96C1E-835F-9F4B-9721-A45D9B47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1pPr>
    <a:lvl2pPr marL="153619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2pPr>
    <a:lvl3pPr marL="307238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3pPr>
    <a:lvl4pPr marL="460858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4pPr>
    <a:lvl5pPr marL="614477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5pPr>
    <a:lvl6pPr marL="768096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6pPr>
    <a:lvl7pPr marL="921715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7pPr>
    <a:lvl8pPr marL="1075334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8pPr>
    <a:lvl9pPr marL="1228954" algn="l" defTabSz="307238" rtl="0" eaLnBrk="1" latinLnBrk="0" hangingPunct="1">
      <a:defRPr sz="4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E075-88D1-414F-A336-FEA5007B9207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A53C-7638-DD4C-A627-E189E38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E075-88D1-414F-A336-FEA5007B9207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A53C-7638-DD4C-A627-E189E38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E075-88D1-414F-A336-FEA5007B9207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A53C-7638-DD4C-A627-E189E38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E075-88D1-414F-A336-FEA5007B9207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A53C-7638-DD4C-A627-E189E38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E075-88D1-414F-A336-FEA5007B9207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A53C-7638-DD4C-A627-E189E38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E075-88D1-414F-A336-FEA5007B9207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A53C-7638-DD4C-A627-E189E38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E075-88D1-414F-A336-FEA5007B9207}" type="datetimeFigureOut">
              <a:rPr lang="en-US" smtClean="0"/>
              <a:t>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A53C-7638-DD4C-A627-E189E38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E075-88D1-414F-A336-FEA5007B9207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A53C-7638-DD4C-A627-E189E38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E075-88D1-414F-A336-FEA5007B9207}" type="datetimeFigureOut">
              <a:rPr lang="en-US" smtClean="0"/>
              <a:t>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A53C-7638-DD4C-A627-E189E38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E075-88D1-414F-A336-FEA5007B9207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A53C-7638-DD4C-A627-E189E38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E075-88D1-414F-A336-FEA5007B9207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A53C-7638-DD4C-A627-E189E3806B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E075-88D1-414F-A336-FEA5007B9207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6A53C-7638-DD4C-A627-E189E380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36576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36576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36576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3657600" cy="1097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36576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0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2800"/>
            <a:ext cx="36576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Macintosh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Clary</dc:creator>
  <cp:lastModifiedBy>Katie Clary</cp:lastModifiedBy>
  <cp:revision>2</cp:revision>
  <dcterms:created xsi:type="dcterms:W3CDTF">2017-01-03T17:30:42Z</dcterms:created>
  <dcterms:modified xsi:type="dcterms:W3CDTF">2017-01-03T18:23:25Z</dcterms:modified>
</cp:coreProperties>
</file>