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4" r:id="rId6"/>
    <p:sldId id="259" r:id="rId7"/>
    <p:sldId id="262" r:id="rId8"/>
    <p:sldId id="263" r:id="rId9"/>
  </p:sldIdLst>
  <p:sldSz cx="3657600" cy="27432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9"/>
    <p:restoredTop sz="94620"/>
  </p:normalViewPr>
  <p:slideViewPr>
    <p:cSldViewPr snapToGrid="0" snapToObjects="1">
      <p:cViewPr varScale="1">
        <p:scale>
          <a:sx n="276" d="100"/>
          <a:sy n="276" d="100"/>
        </p:scale>
        <p:origin x="168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281CB-AC8B-7A4A-AFE5-66C65CEAE1EB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D06E7-FF19-C24E-9BDC-E1D1597C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1D17-2090-8D41-8B25-17A6C02FD8C9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CE0F-BB0C-6F40-A294-9C7BCF6C7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66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4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Clary</dc:creator>
  <cp:lastModifiedBy>Katie Clary</cp:lastModifiedBy>
  <cp:revision>4</cp:revision>
  <dcterms:created xsi:type="dcterms:W3CDTF">2017-01-03T18:05:06Z</dcterms:created>
  <dcterms:modified xsi:type="dcterms:W3CDTF">2017-02-13T22:53:20Z</dcterms:modified>
</cp:coreProperties>
</file>