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9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204" autoAdjust="0"/>
  </p:normalViewPr>
  <p:slideViewPr>
    <p:cSldViewPr snapToGrid="0" snapToObjects="1">
      <p:cViewPr>
        <p:scale>
          <a:sx n="218" d="100"/>
          <a:sy n="218" d="100"/>
        </p:scale>
        <p:origin x="-88" y="10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63BF-7EC7-2B4C-B429-0F79C47C87C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00F5-F26D-5444-87D7-6DEABC94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6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63BF-7EC7-2B4C-B429-0F79C47C87C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00F5-F26D-5444-87D7-6DEABC94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7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63BF-7EC7-2B4C-B429-0F79C47C87C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00F5-F26D-5444-87D7-6DEABC94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0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63BF-7EC7-2B4C-B429-0F79C47C87C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00F5-F26D-5444-87D7-6DEABC94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63BF-7EC7-2B4C-B429-0F79C47C87C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00F5-F26D-5444-87D7-6DEABC94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7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63BF-7EC7-2B4C-B429-0F79C47C87C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00F5-F26D-5444-87D7-6DEABC94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4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63BF-7EC7-2B4C-B429-0F79C47C87C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00F5-F26D-5444-87D7-6DEABC94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1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63BF-7EC7-2B4C-B429-0F79C47C87C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00F5-F26D-5444-87D7-6DEABC94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2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63BF-7EC7-2B4C-B429-0F79C47C87C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00F5-F26D-5444-87D7-6DEABC94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0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63BF-7EC7-2B4C-B429-0F79C47C87C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00F5-F26D-5444-87D7-6DEABC94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0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63BF-7EC7-2B4C-B429-0F79C47C87C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00F5-F26D-5444-87D7-6DEABC94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6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B63BF-7EC7-2B4C-B429-0F79C47C87C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600F5-F26D-5444-87D7-6DEABC94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7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26625" y="552726"/>
            <a:ext cx="1895915" cy="57525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675723" y="2063820"/>
            <a:ext cx="43288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108606" y="552726"/>
            <a:ext cx="0" cy="57525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77630" y="552726"/>
            <a:ext cx="0" cy="5752548"/>
          </a:xfrm>
          <a:prstGeom prst="line">
            <a:avLst/>
          </a:prstGeom>
          <a:ln>
            <a:solidFill>
              <a:srgbClr val="9BBB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675723" y="552726"/>
            <a:ext cx="0" cy="5752548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469849" y="552726"/>
            <a:ext cx="0" cy="5752548"/>
          </a:xfrm>
          <a:prstGeom prst="line">
            <a:avLst/>
          </a:prstGeom>
          <a:ln>
            <a:solidFill>
              <a:srgbClr val="9BBB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79808" y="552726"/>
            <a:ext cx="0" cy="5752548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09550" y="552726"/>
            <a:ext cx="0" cy="57525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26797" y="552726"/>
            <a:ext cx="7890406" cy="5752548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10185" y="178359"/>
            <a:ext cx="237486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Distance  = [tap time] – [tone time]</a:t>
            </a:r>
            <a:endParaRPr 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25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677390" y="344858"/>
            <a:ext cx="388423" cy="208850"/>
          </a:xfrm>
          <a:prstGeom prst="rect">
            <a:avLst/>
          </a:prstGeom>
          <a:noFill/>
          <a:ln w="28575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117291" y="552726"/>
            <a:ext cx="1886893" cy="57525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065813" y="2063820"/>
            <a:ext cx="19444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168769" y="552726"/>
            <a:ext cx="0" cy="5752548"/>
          </a:xfrm>
          <a:prstGeom prst="line">
            <a:avLst/>
          </a:prstGeom>
          <a:ln w="28575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69732" y="552726"/>
            <a:ext cx="0" cy="57525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77630" y="552726"/>
            <a:ext cx="0" cy="575254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675723" y="552726"/>
            <a:ext cx="0" cy="575254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469849" y="552726"/>
            <a:ext cx="0" cy="575254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79808" y="552726"/>
            <a:ext cx="0" cy="575254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275473" y="562496"/>
            <a:ext cx="0" cy="57525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065813" y="553708"/>
            <a:ext cx="0" cy="5752548"/>
          </a:xfrm>
          <a:prstGeom prst="line">
            <a:avLst/>
          </a:prstGeom>
          <a:ln w="28575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676852" y="553708"/>
            <a:ext cx="0" cy="575254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966053" y="555731"/>
            <a:ext cx="0" cy="5752548"/>
          </a:xfrm>
          <a:prstGeom prst="line">
            <a:avLst/>
          </a:prstGeom>
          <a:ln w="28575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577092" y="555731"/>
            <a:ext cx="0" cy="575254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469365" y="553708"/>
            <a:ext cx="0" cy="575254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69393" y="178359"/>
            <a:ext cx="237486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Distance  = [tap time] – [tone time]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6797" y="552726"/>
            <a:ext cx="7890406" cy="5752548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1420" y="67859"/>
            <a:ext cx="60785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200ms</a:t>
            </a:r>
            <a:endParaRPr lang="en-US" sz="12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3104919" y="6197085"/>
            <a:ext cx="0" cy="24319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07468" y="6987986"/>
            <a:ext cx="173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Midpoint between every</a:t>
            </a:r>
          </a:p>
          <a:p>
            <a:r>
              <a:rPr lang="en-US" sz="1200" dirty="0" smtClean="0"/>
              <a:t>200ms after R-wave</a:t>
            </a:r>
            <a:endParaRPr lang="en-US" sz="12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004184" y="6196462"/>
            <a:ext cx="0" cy="24319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856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983301" y="4947600"/>
            <a:ext cx="250610" cy="250610"/>
          </a:xfrm>
          <a:prstGeom prst="rect">
            <a:avLst/>
          </a:prstGeom>
          <a:ln w="12700" cap="flat" cmpd="sng"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26625" y="1780276"/>
            <a:ext cx="1895915" cy="31222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108606" y="1780276"/>
            <a:ext cx="0" cy="31222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77630" y="1780276"/>
            <a:ext cx="0" cy="3122288"/>
          </a:xfrm>
          <a:prstGeom prst="line">
            <a:avLst/>
          </a:prstGeom>
          <a:ln>
            <a:solidFill>
              <a:srgbClr val="9BBB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675723" y="1780276"/>
            <a:ext cx="0" cy="3122288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469849" y="1780276"/>
            <a:ext cx="0" cy="3122288"/>
          </a:xfrm>
          <a:prstGeom prst="line">
            <a:avLst/>
          </a:prstGeom>
          <a:ln>
            <a:solidFill>
              <a:srgbClr val="9BBB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79808" y="1780276"/>
            <a:ext cx="0" cy="3122288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59272" y="1780276"/>
            <a:ext cx="0" cy="31222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26797" y="1780276"/>
            <a:ext cx="7890406" cy="3122288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6258" y="1009669"/>
            <a:ext cx="2545896" cy="276999"/>
          </a:xfrm>
          <a:prstGeom prst="rect">
            <a:avLst/>
          </a:prstGeom>
          <a:ln w="3175" cap="rnd" cmpd="sng"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Avenir Light"/>
                <a:cs typeface="Avenir Light"/>
              </a:rPr>
              <a:t>Distance  = [tap time] – [tone time]</a:t>
            </a:r>
            <a:endParaRPr lang="en-US" sz="1200" dirty="0">
              <a:solidFill>
                <a:schemeClr val="accent2"/>
              </a:solidFill>
              <a:latin typeface="Avenir Light"/>
              <a:cs typeface="Avenir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79809" y="5310010"/>
            <a:ext cx="1895914" cy="276999"/>
          </a:xfrm>
          <a:prstGeom prst="rect">
            <a:avLst/>
          </a:prstGeom>
          <a:noFill/>
          <a:ln w="3175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Midpoint between tones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pic>
        <p:nvPicPr>
          <p:cNvPr id="27" name="Picture 26" descr="tap.png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70443" y="4941692"/>
            <a:ext cx="274049" cy="274049"/>
          </a:xfrm>
          <a:prstGeom prst="rect">
            <a:avLst/>
          </a:prstGeom>
          <a:ln w="12700" cmpd="sng">
            <a:noFill/>
          </a:ln>
        </p:spPr>
      </p:pic>
      <p:sp>
        <p:nvSpPr>
          <p:cNvPr id="29" name="Action Button: Sound 28">
            <a:hlinkClick r:id="" action="ppaction://noaction" highlightClick="1"/>
          </p:cNvPr>
          <p:cNvSpPr/>
          <p:nvPr/>
        </p:nvSpPr>
        <p:spPr>
          <a:xfrm>
            <a:off x="3550418" y="1481391"/>
            <a:ext cx="250610" cy="250610"/>
          </a:xfrm>
          <a:prstGeom prst="actionButtonSound">
            <a:avLst/>
          </a:prstGeom>
          <a:noFill/>
          <a:ln w="127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335177" y="4953508"/>
            <a:ext cx="250610" cy="250610"/>
          </a:xfrm>
          <a:prstGeom prst="rect">
            <a:avLst/>
          </a:prstGeom>
          <a:ln w="12700" cap="flat" cmpd="sng"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tap.png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22319" y="4947600"/>
            <a:ext cx="274049" cy="274049"/>
          </a:xfrm>
          <a:prstGeom prst="rect">
            <a:avLst/>
          </a:prstGeom>
          <a:ln w="12700" cmpd="sng">
            <a:noFill/>
          </a:ln>
        </p:spPr>
      </p:pic>
      <p:sp>
        <p:nvSpPr>
          <p:cNvPr id="35" name="Action Button: Sound 34">
            <a:hlinkClick r:id="" action="ppaction://noaction" highlightClick="1"/>
          </p:cNvPr>
          <p:cNvSpPr/>
          <p:nvPr/>
        </p:nvSpPr>
        <p:spPr>
          <a:xfrm>
            <a:off x="5452325" y="1481391"/>
            <a:ext cx="250610" cy="250610"/>
          </a:xfrm>
          <a:prstGeom prst="actionButtonSound">
            <a:avLst/>
          </a:prstGeom>
          <a:noFill/>
          <a:ln w="127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ction Button: Sound 35">
            <a:hlinkClick r:id="" action="ppaction://noaction" highlightClick="1"/>
          </p:cNvPr>
          <p:cNvSpPr/>
          <p:nvPr/>
        </p:nvSpPr>
        <p:spPr>
          <a:xfrm>
            <a:off x="7344544" y="1481391"/>
            <a:ext cx="250610" cy="250610"/>
          </a:xfrm>
          <a:prstGeom prst="actionButtonSound">
            <a:avLst/>
          </a:prstGeom>
          <a:noFill/>
          <a:ln w="127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ction Button: Sound 36">
            <a:hlinkClick r:id="" action="ppaction://noaction" highlightClick="1"/>
          </p:cNvPr>
          <p:cNvSpPr/>
          <p:nvPr/>
        </p:nvSpPr>
        <p:spPr>
          <a:xfrm>
            <a:off x="1654503" y="1481391"/>
            <a:ext cx="250610" cy="250610"/>
          </a:xfrm>
          <a:prstGeom prst="actionButtonSound">
            <a:avLst/>
          </a:prstGeom>
          <a:noFill/>
          <a:ln w="127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20" idx="0"/>
          </p:cNvCxnSpPr>
          <p:nvPr/>
        </p:nvCxnSpPr>
        <p:spPr>
          <a:xfrm flipH="1" flipV="1">
            <a:off x="2726625" y="4836401"/>
            <a:ext cx="1141" cy="473609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4621399" y="4836401"/>
            <a:ext cx="1141" cy="473609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7" idx="2"/>
          </p:cNvCxnSpPr>
          <p:nvPr/>
        </p:nvCxnSpPr>
        <p:spPr>
          <a:xfrm flipH="1" flipV="1">
            <a:off x="3889206" y="1286668"/>
            <a:ext cx="6961" cy="2004702"/>
          </a:xfrm>
          <a:prstGeom prst="line">
            <a:avLst/>
          </a:prstGeom>
          <a:ln w="317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75723" y="3291370"/>
            <a:ext cx="43288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1349596" y="4836401"/>
            <a:ext cx="5809810" cy="493973"/>
            <a:chOff x="1854383" y="4836401"/>
            <a:chExt cx="5809810" cy="493973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2003489" y="4836402"/>
              <a:ext cx="1" cy="243749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3837612" y="4836402"/>
              <a:ext cx="1" cy="243749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5676102" y="4836401"/>
              <a:ext cx="1" cy="243749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7510225" y="4836401"/>
              <a:ext cx="1" cy="243749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854383" y="5047296"/>
              <a:ext cx="305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venir Light"/>
                  <a:cs typeface="Avenir Light"/>
                </a:rPr>
                <a:t>1s</a:t>
              </a:r>
              <a:endParaRPr lang="en-US" sz="1000" dirty="0">
                <a:latin typeface="Avenir Light"/>
                <a:cs typeface="Avenir Ligh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84622" y="5076585"/>
              <a:ext cx="318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venir Light"/>
                  <a:cs typeface="Avenir Light"/>
                </a:rPr>
                <a:t>2</a:t>
              </a:r>
              <a:r>
                <a:rPr lang="en-US" sz="1000" dirty="0" smtClean="0">
                  <a:latin typeface="Avenir Light"/>
                  <a:cs typeface="Avenir Light"/>
                </a:rPr>
                <a:t>s</a:t>
              </a:r>
              <a:endParaRPr lang="en-US" sz="1000" dirty="0">
                <a:latin typeface="Avenir Light"/>
                <a:cs typeface="Avenir Ligh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523113" y="5084153"/>
              <a:ext cx="305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venir Light"/>
                  <a:cs typeface="Avenir Light"/>
                </a:rPr>
                <a:t>3</a:t>
              </a:r>
              <a:r>
                <a:rPr lang="en-US" sz="1000" dirty="0" smtClean="0">
                  <a:latin typeface="Avenir Light"/>
                  <a:cs typeface="Avenir Light"/>
                </a:rPr>
                <a:t>s</a:t>
              </a:r>
              <a:endParaRPr lang="en-US" sz="1000" dirty="0">
                <a:latin typeface="Avenir Light"/>
                <a:cs typeface="Avenir Ligh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358214" y="5084153"/>
              <a:ext cx="305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venir Light"/>
                  <a:cs typeface="Avenir Light"/>
                </a:rPr>
                <a:t>4</a:t>
              </a:r>
              <a:r>
                <a:rPr lang="en-US" sz="1000" dirty="0" smtClean="0">
                  <a:latin typeface="Avenir Light"/>
                  <a:cs typeface="Avenir Light"/>
                </a:rPr>
                <a:t>s</a:t>
              </a:r>
              <a:endParaRPr lang="en-US" sz="1000" dirty="0">
                <a:latin typeface="Avenir Light"/>
                <a:cs typeface="Avenir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961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5374" y="1780276"/>
            <a:ext cx="1786556" cy="31222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675723" y="2706400"/>
            <a:ext cx="43288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Freeform 110"/>
          <p:cNvSpPr/>
          <p:nvPr/>
        </p:nvSpPr>
        <p:spPr>
          <a:xfrm>
            <a:off x="626797" y="2219103"/>
            <a:ext cx="7890406" cy="2131128"/>
          </a:xfrm>
          <a:custGeom>
            <a:avLst/>
            <a:gdLst>
              <a:gd name="connsiteX0" fmla="*/ 0 w 7874000"/>
              <a:gd name="connsiteY0" fmla="*/ 1466611 h 2131128"/>
              <a:gd name="connsiteX1" fmla="*/ 275167 w 7874000"/>
              <a:gd name="connsiteY1" fmla="*/ 1477194 h 2131128"/>
              <a:gd name="connsiteX2" fmla="*/ 576792 w 7874000"/>
              <a:gd name="connsiteY2" fmla="*/ 1413694 h 2131128"/>
              <a:gd name="connsiteX3" fmla="*/ 693209 w 7874000"/>
              <a:gd name="connsiteY3" fmla="*/ 1593611 h 2131128"/>
              <a:gd name="connsiteX4" fmla="*/ 857250 w 7874000"/>
              <a:gd name="connsiteY4" fmla="*/ 21986 h 2131128"/>
              <a:gd name="connsiteX5" fmla="*/ 952500 w 7874000"/>
              <a:gd name="connsiteY5" fmla="*/ 2091027 h 2131128"/>
              <a:gd name="connsiteX6" fmla="*/ 1042459 w 7874000"/>
              <a:gd name="connsiteY6" fmla="*/ 1339611 h 2131128"/>
              <a:gd name="connsiteX7" fmla="*/ 1127125 w 7874000"/>
              <a:gd name="connsiteY7" fmla="*/ 1440152 h 2131128"/>
              <a:gd name="connsiteX8" fmla="*/ 1222375 w 7874000"/>
              <a:gd name="connsiteY8" fmla="*/ 990361 h 2131128"/>
              <a:gd name="connsiteX9" fmla="*/ 1328209 w 7874000"/>
              <a:gd name="connsiteY9" fmla="*/ 1450736 h 2131128"/>
              <a:gd name="connsiteX10" fmla="*/ 1561042 w 7874000"/>
              <a:gd name="connsiteY10" fmla="*/ 1482486 h 2131128"/>
              <a:gd name="connsiteX11" fmla="*/ 2095500 w 7874000"/>
              <a:gd name="connsiteY11" fmla="*/ 1503652 h 2131128"/>
              <a:gd name="connsiteX12" fmla="*/ 2397125 w 7874000"/>
              <a:gd name="connsiteY12" fmla="*/ 1424277 h 2131128"/>
              <a:gd name="connsiteX13" fmla="*/ 2513542 w 7874000"/>
              <a:gd name="connsiteY13" fmla="*/ 1604194 h 2131128"/>
              <a:gd name="connsiteX14" fmla="*/ 2682875 w 7874000"/>
              <a:gd name="connsiteY14" fmla="*/ 16694 h 2131128"/>
              <a:gd name="connsiteX15" fmla="*/ 2788709 w 7874000"/>
              <a:gd name="connsiteY15" fmla="*/ 2096319 h 2131128"/>
              <a:gd name="connsiteX16" fmla="*/ 2889250 w 7874000"/>
              <a:gd name="connsiteY16" fmla="*/ 1329027 h 2131128"/>
              <a:gd name="connsiteX17" fmla="*/ 2968625 w 7874000"/>
              <a:gd name="connsiteY17" fmla="*/ 1456027 h 2131128"/>
              <a:gd name="connsiteX18" fmla="*/ 3100917 w 7874000"/>
              <a:gd name="connsiteY18" fmla="*/ 979777 h 2131128"/>
              <a:gd name="connsiteX19" fmla="*/ 3212042 w 7874000"/>
              <a:gd name="connsiteY19" fmla="*/ 1413694 h 2131128"/>
              <a:gd name="connsiteX20" fmla="*/ 3518959 w 7874000"/>
              <a:gd name="connsiteY20" fmla="*/ 1461319 h 2131128"/>
              <a:gd name="connsiteX21" fmla="*/ 3698875 w 7874000"/>
              <a:gd name="connsiteY21" fmla="*/ 1493069 h 2131128"/>
              <a:gd name="connsiteX22" fmla="*/ 4222750 w 7874000"/>
              <a:gd name="connsiteY22" fmla="*/ 1413694 h 2131128"/>
              <a:gd name="connsiteX23" fmla="*/ 4339167 w 7874000"/>
              <a:gd name="connsiteY23" fmla="*/ 1604194 h 2131128"/>
              <a:gd name="connsiteX24" fmla="*/ 4370917 w 7874000"/>
              <a:gd name="connsiteY24" fmla="*/ 1424277 h 2131128"/>
              <a:gd name="connsiteX25" fmla="*/ 4482042 w 7874000"/>
              <a:gd name="connsiteY25" fmla="*/ 16694 h 2131128"/>
              <a:gd name="connsiteX26" fmla="*/ 4587875 w 7874000"/>
              <a:gd name="connsiteY26" fmla="*/ 2080444 h 2131128"/>
              <a:gd name="connsiteX27" fmla="*/ 4672542 w 7874000"/>
              <a:gd name="connsiteY27" fmla="*/ 1334319 h 2131128"/>
              <a:gd name="connsiteX28" fmla="*/ 4757209 w 7874000"/>
              <a:gd name="connsiteY28" fmla="*/ 1450736 h 2131128"/>
              <a:gd name="connsiteX29" fmla="*/ 4863042 w 7874000"/>
              <a:gd name="connsiteY29" fmla="*/ 990361 h 2131128"/>
              <a:gd name="connsiteX30" fmla="*/ 4979459 w 7874000"/>
              <a:gd name="connsiteY30" fmla="*/ 1413694 h 2131128"/>
              <a:gd name="connsiteX31" fmla="*/ 5254625 w 7874000"/>
              <a:gd name="connsiteY31" fmla="*/ 1471902 h 2131128"/>
              <a:gd name="connsiteX32" fmla="*/ 5376334 w 7874000"/>
              <a:gd name="connsiteY32" fmla="*/ 1503652 h 2131128"/>
              <a:gd name="connsiteX33" fmla="*/ 5715000 w 7874000"/>
              <a:gd name="connsiteY33" fmla="*/ 1413694 h 2131128"/>
              <a:gd name="connsiteX34" fmla="*/ 5815542 w 7874000"/>
              <a:gd name="connsiteY34" fmla="*/ 1593611 h 2131128"/>
              <a:gd name="connsiteX35" fmla="*/ 5863167 w 7874000"/>
              <a:gd name="connsiteY35" fmla="*/ 1270819 h 2131128"/>
              <a:gd name="connsiteX36" fmla="*/ 5947834 w 7874000"/>
              <a:gd name="connsiteY36" fmla="*/ 11402 h 2131128"/>
              <a:gd name="connsiteX37" fmla="*/ 6037792 w 7874000"/>
              <a:gd name="connsiteY37" fmla="*/ 2091027 h 2131128"/>
              <a:gd name="connsiteX38" fmla="*/ 6117167 w 7874000"/>
              <a:gd name="connsiteY38" fmla="*/ 1339611 h 2131128"/>
              <a:gd name="connsiteX39" fmla="*/ 6191250 w 7874000"/>
              <a:gd name="connsiteY39" fmla="*/ 1456027 h 2131128"/>
              <a:gd name="connsiteX40" fmla="*/ 6281209 w 7874000"/>
              <a:gd name="connsiteY40" fmla="*/ 990361 h 2131128"/>
              <a:gd name="connsiteX41" fmla="*/ 6392334 w 7874000"/>
              <a:gd name="connsiteY41" fmla="*/ 1418986 h 2131128"/>
              <a:gd name="connsiteX42" fmla="*/ 6683375 w 7874000"/>
              <a:gd name="connsiteY42" fmla="*/ 1471902 h 2131128"/>
              <a:gd name="connsiteX43" fmla="*/ 6889750 w 7874000"/>
              <a:gd name="connsiteY43" fmla="*/ 1403111 h 2131128"/>
              <a:gd name="connsiteX44" fmla="*/ 6953250 w 7874000"/>
              <a:gd name="connsiteY44" fmla="*/ 1598902 h 2131128"/>
              <a:gd name="connsiteX45" fmla="*/ 7000875 w 7874000"/>
              <a:gd name="connsiteY45" fmla="*/ 1170277 h 2131128"/>
              <a:gd name="connsiteX46" fmla="*/ 7053792 w 7874000"/>
              <a:gd name="connsiteY46" fmla="*/ 21986 h 2131128"/>
              <a:gd name="connsiteX47" fmla="*/ 7106709 w 7874000"/>
              <a:gd name="connsiteY47" fmla="*/ 2085736 h 2131128"/>
              <a:gd name="connsiteX48" fmla="*/ 7170209 w 7874000"/>
              <a:gd name="connsiteY48" fmla="*/ 1344902 h 2131128"/>
              <a:gd name="connsiteX49" fmla="*/ 7223125 w 7874000"/>
              <a:gd name="connsiteY49" fmla="*/ 1440152 h 2131128"/>
              <a:gd name="connsiteX50" fmla="*/ 7281334 w 7874000"/>
              <a:gd name="connsiteY50" fmla="*/ 1000944 h 2131128"/>
              <a:gd name="connsiteX51" fmla="*/ 7366000 w 7874000"/>
              <a:gd name="connsiteY51" fmla="*/ 1456027 h 2131128"/>
              <a:gd name="connsiteX52" fmla="*/ 7874000 w 7874000"/>
              <a:gd name="connsiteY52" fmla="*/ 1493069 h 213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874000" h="2131128">
                <a:moveTo>
                  <a:pt x="0" y="1466611"/>
                </a:moveTo>
                <a:cubicBezTo>
                  <a:pt x="89517" y="1476312"/>
                  <a:pt x="179035" y="1486013"/>
                  <a:pt x="275167" y="1477194"/>
                </a:cubicBezTo>
                <a:cubicBezTo>
                  <a:pt x="371299" y="1468375"/>
                  <a:pt x="507118" y="1394291"/>
                  <a:pt x="576792" y="1413694"/>
                </a:cubicBezTo>
                <a:cubicBezTo>
                  <a:pt x="646466" y="1433097"/>
                  <a:pt x="646466" y="1825562"/>
                  <a:pt x="693209" y="1593611"/>
                </a:cubicBezTo>
                <a:cubicBezTo>
                  <a:pt x="739952" y="1361660"/>
                  <a:pt x="814035" y="-60917"/>
                  <a:pt x="857250" y="21986"/>
                </a:cubicBezTo>
                <a:cubicBezTo>
                  <a:pt x="900465" y="104889"/>
                  <a:pt x="921632" y="1871423"/>
                  <a:pt x="952500" y="2091027"/>
                </a:cubicBezTo>
                <a:cubicBezTo>
                  <a:pt x="983368" y="2310631"/>
                  <a:pt x="1013355" y="1448090"/>
                  <a:pt x="1042459" y="1339611"/>
                </a:cubicBezTo>
                <a:cubicBezTo>
                  <a:pt x="1071563" y="1231132"/>
                  <a:pt x="1097139" y="1498360"/>
                  <a:pt x="1127125" y="1440152"/>
                </a:cubicBezTo>
                <a:cubicBezTo>
                  <a:pt x="1157111" y="1381944"/>
                  <a:pt x="1188861" y="988597"/>
                  <a:pt x="1222375" y="990361"/>
                </a:cubicBezTo>
                <a:cubicBezTo>
                  <a:pt x="1255889" y="992125"/>
                  <a:pt x="1271765" y="1368715"/>
                  <a:pt x="1328209" y="1450736"/>
                </a:cubicBezTo>
                <a:cubicBezTo>
                  <a:pt x="1384654" y="1532757"/>
                  <a:pt x="1433160" y="1473667"/>
                  <a:pt x="1561042" y="1482486"/>
                </a:cubicBezTo>
                <a:cubicBezTo>
                  <a:pt x="1688924" y="1491305"/>
                  <a:pt x="1956153" y="1513353"/>
                  <a:pt x="2095500" y="1503652"/>
                </a:cubicBezTo>
                <a:cubicBezTo>
                  <a:pt x="2234847" y="1493951"/>
                  <a:pt x="2327451" y="1407520"/>
                  <a:pt x="2397125" y="1424277"/>
                </a:cubicBezTo>
                <a:cubicBezTo>
                  <a:pt x="2466799" y="1441034"/>
                  <a:pt x="2465917" y="1838791"/>
                  <a:pt x="2513542" y="1604194"/>
                </a:cubicBezTo>
                <a:cubicBezTo>
                  <a:pt x="2561167" y="1369597"/>
                  <a:pt x="2637014" y="-65327"/>
                  <a:pt x="2682875" y="16694"/>
                </a:cubicBezTo>
                <a:cubicBezTo>
                  <a:pt x="2728736" y="98715"/>
                  <a:pt x="2754313" y="1877597"/>
                  <a:pt x="2788709" y="2096319"/>
                </a:cubicBezTo>
                <a:cubicBezTo>
                  <a:pt x="2823105" y="2315041"/>
                  <a:pt x="2859264" y="1435742"/>
                  <a:pt x="2889250" y="1329027"/>
                </a:cubicBezTo>
                <a:cubicBezTo>
                  <a:pt x="2919236" y="1222312"/>
                  <a:pt x="2933347" y="1514235"/>
                  <a:pt x="2968625" y="1456027"/>
                </a:cubicBezTo>
                <a:cubicBezTo>
                  <a:pt x="3003903" y="1397819"/>
                  <a:pt x="3060348" y="986832"/>
                  <a:pt x="3100917" y="979777"/>
                </a:cubicBezTo>
                <a:cubicBezTo>
                  <a:pt x="3141486" y="972722"/>
                  <a:pt x="3142368" y="1333437"/>
                  <a:pt x="3212042" y="1413694"/>
                </a:cubicBezTo>
                <a:cubicBezTo>
                  <a:pt x="3281716" y="1493951"/>
                  <a:pt x="3437820" y="1448090"/>
                  <a:pt x="3518959" y="1461319"/>
                </a:cubicBezTo>
                <a:cubicBezTo>
                  <a:pt x="3600098" y="1474548"/>
                  <a:pt x="3581577" y="1501006"/>
                  <a:pt x="3698875" y="1493069"/>
                </a:cubicBezTo>
                <a:cubicBezTo>
                  <a:pt x="3816173" y="1485132"/>
                  <a:pt x="4116035" y="1395173"/>
                  <a:pt x="4222750" y="1413694"/>
                </a:cubicBezTo>
                <a:cubicBezTo>
                  <a:pt x="4329465" y="1432215"/>
                  <a:pt x="4314473" y="1602430"/>
                  <a:pt x="4339167" y="1604194"/>
                </a:cubicBezTo>
                <a:cubicBezTo>
                  <a:pt x="4363861" y="1605958"/>
                  <a:pt x="4347105" y="1688860"/>
                  <a:pt x="4370917" y="1424277"/>
                </a:cubicBezTo>
                <a:cubicBezTo>
                  <a:pt x="4394729" y="1159694"/>
                  <a:pt x="4445882" y="-92667"/>
                  <a:pt x="4482042" y="16694"/>
                </a:cubicBezTo>
                <a:cubicBezTo>
                  <a:pt x="4518202" y="126055"/>
                  <a:pt x="4556125" y="1860840"/>
                  <a:pt x="4587875" y="2080444"/>
                </a:cubicBezTo>
                <a:cubicBezTo>
                  <a:pt x="4619625" y="2300048"/>
                  <a:pt x="4644320" y="1439270"/>
                  <a:pt x="4672542" y="1334319"/>
                </a:cubicBezTo>
                <a:cubicBezTo>
                  <a:pt x="4700764" y="1229368"/>
                  <a:pt x="4725459" y="1508062"/>
                  <a:pt x="4757209" y="1450736"/>
                </a:cubicBezTo>
                <a:cubicBezTo>
                  <a:pt x="4788959" y="1393410"/>
                  <a:pt x="4826001" y="996535"/>
                  <a:pt x="4863042" y="990361"/>
                </a:cubicBezTo>
                <a:cubicBezTo>
                  <a:pt x="4900083" y="984187"/>
                  <a:pt x="4914195" y="1333437"/>
                  <a:pt x="4979459" y="1413694"/>
                </a:cubicBezTo>
                <a:cubicBezTo>
                  <a:pt x="5044723" y="1493951"/>
                  <a:pt x="5188479" y="1456909"/>
                  <a:pt x="5254625" y="1471902"/>
                </a:cubicBezTo>
                <a:cubicBezTo>
                  <a:pt x="5320771" y="1486895"/>
                  <a:pt x="5299605" y="1513353"/>
                  <a:pt x="5376334" y="1503652"/>
                </a:cubicBezTo>
                <a:cubicBezTo>
                  <a:pt x="5453063" y="1493951"/>
                  <a:pt x="5641799" y="1398701"/>
                  <a:pt x="5715000" y="1413694"/>
                </a:cubicBezTo>
                <a:cubicBezTo>
                  <a:pt x="5788201" y="1428687"/>
                  <a:pt x="5790847" y="1617424"/>
                  <a:pt x="5815542" y="1593611"/>
                </a:cubicBezTo>
                <a:cubicBezTo>
                  <a:pt x="5840237" y="1569798"/>
                  <a:pt x="5841118" y="1534520"/>
                  <a:pt x="5863167" y="1270819"/>
                </a:cubicBezTo>
                <a:cubicBezTo>
                  <a:pt x="5885216" y="1007118"/>
                  <a:pt x="5918730" y="-125299"/>
                  <a:pt x="5947834" y="11402"/>
                </a:cubicBezTo>
                <a:cubicBezTo>
                  <a:pt x="5976938" y="148103"/>
                  <a:pt x="6009570" y="1869659"/>
                  <a:pt x="6037792" y="2091027"/>
                </a:cubicBezTo>
                <a:cubicBezTo>
                  <a:pt x="6066014" y="2312395"/>
                  <a:pt x="6091591" y="1445444"/>
                  <a:pt x="6117167" y="1339611"/>
                </a:cubicBezTo>
                <a:cubicBezTo>
                  <a:pt x="6142743" y="1233778"/>
                  <a:pt x="6163910" y="1514235"/>
                  <a:pt x="6191250" y="1456027"/>
                </a:cubicBezTo>
                <a:cubicBezTo>
                  <a:pt x="6218590" y="1397819"/>
                  <a:pt x="6247695" y="996534"/>
                  <a:pt x="6281209" y="990361"/>
                </a:cubicBezTo>
                <a:cubicBezTo>
                  <a:pt x="6314723" y="984188"/>
                  <a:pt x="6325306" y="1338729"/>
                  <a:pt x="6392334" y="1418986"/>
                </a:cubicBezTo>
                <a:cubicBezTo>
                  <a:pt x="6459362" y="1499243"/>
                  <a:pt x="6600472" y="1474548"/>
                  <a:pt x="6683375" y="1471902"/>
                </a:cubicBezTo>
                <a:cubicBezTo>
                  <a:pt x="6766278" y="1469256"/>
                  <a:pt x="6844771" y="1381944"/>
                  <a:pt x="6889750" y="1403111"/>
                </a:cubicBezTo>
                <a:cubicBezTo>
                  <a:pt x="6934729" y="1424278"/>
                  <a:pt x="6934729" y="1637708"/>
                  <a:pt x="6953250" y="1598902"/>
                </a:cubicBezTo>
                <a:cubicBezTo>
                  <a:pt x="6971771" y="1560096"/>
                  <a:pt x="6984118" y="1433096"/>
                  <a:pt x="7000875" y="1170277"/>
                </a:cubicBezTo>
                <a:cubicBezTo>
                  <a:pt x="7017632" y="907458"/>
                  <a:pt x="7036153" y="-130591"/>
                  <a:pt x="7053792" y="21986"/>
                </a:cubicBezTo>
                <a:cubicBezTo>
                  <a:pt x="7071431" y="174562"/>
                  <a:pt x="7087306" y="1865250"/>
                  <a:pt x="7106709" y="2085736"/>
                </a:cubicBezTo>
                <a:cubicBezTo>
                  <a:pt x="7126112" y="2306222"/>
                  <a:pt x="7150806" y="1452499"/>
                  <a:pt x="7170209" y="1344902"/>
                </a:cubicBezTo>
                <a:cubicBezTo>
                  <a:pt x="7189612" y="1237305"/>
                  <a:pt x="7204604" y="1497478"/>
                  <a:pt x="7223125" y="1440152"/>
                </a:cubicBezTo>
                <a:cubicBezTo>
                  <a:pt x="7241646" y="1382826"/>
                  <a:pt x="7257522" y="998298"/>
                  <a:pt x="7281334" y="1000944"/>
                </a:cubicBezTo>
                <a:cubicBezTo>
                  <a:pt x="7305146" y="1003590"/>
                  <a:pt x="7267222" y="1374006"/>
                  <a:pt x="7366000" y="1456027"/>
                </a:cubicBezTo>
                <a:cubicBezTo>
                  <a:pt x="7464778" y="1538048"/>
                  <a:pt x="7791097" y="1472784"/>
                  <a:pt x="7874000" y="1493069"/>
                </a:cubicBezTo>
              </a:path>
            </a:pathLst>
          </a:custGeom>
          <a:ln w="127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12419528" y="3001767"/>
            <a:ext cx="7881471" cy="2117722"/>
          </a:xfrm>
          <a:custGeom>
            <a:avLst/>
            <a:gdLst>
              <a:gd name="connsiteX0" fmla="*/ 0 w 7881471"/>
              <a:gd name="connsiteY0" fmla="*/ 1452692 h 2117722"/>
              <a:gd name="connsiteX1" fmla="*/ 194236 w 7881471"/>
              <a:gd name="connsiteY1" fmla="*/ 1475104 h 2117722"/>
              <a:gd name="connsiteX2" fmla="*/ 597647 w 7881471"/>
              <a:gd name="connsiteY2" fmla="*/ 1385457 h 2117722"/>
              <a:gd name="connsiteX3" fmla="*/ 702236 w 7881471"/>
              <a:gd name="connsiteY3" fmla="*/ 1587163 h 2117722"/>
              <a:gd name="connsiteX4" fmla="*/ 859118 w 7881471"/>
              <a:gd name="connsiteY4" fmla="*/ 3398 h 2117722"/>
              <a:gd name="connsiteX5" fmla="*/ 971177 w 7881471"/>
              <a:gd name="connsiteY5" fmla="*/ 2065280 h 2117722"/>
              <a:gd name="connsiteX6" fmla="*/ 1068295 w 7881471"/>
              <a:gd name="connsiteY6" fmla="*/ 1310751 h 2117722"/>
              <a:gd name="connsiteX7" fmla="*/ 1143000 w 7881471"/>
              <a:gd name="connsiteY7" fmla="*/ 1430280 h 2117722"/>
              <a:gd name="connsiteX8" fmla="*/ 1240118 w 7881471"/>
              <a:gd name="connsiteY8" fmla="*/ 974575 h 2117722"/>
              <a:gd name="connsiteX9" fmla="*/ 1367118 w 7881471"/>
              <a:gd name="connsiteY9" fmla="*/ 1415339 h 2117722"/>
              <a:gd name="connsiteX10" fmla="*/ 1807883 w 7881471"/>
              <a:gd name="connsiteY10" fmla="*/ 1452692 h 2117722"/>
              <a:gd name="connsiteX11" fmla="*/ 2002118 w 7881471"/>
              <a:gd name="connsiteY11" fmla="*/ 1475104 h 2117722"/>
              <a:gd name="connsiteX12" fmla="*/ 2413000 w 7881471"/>
              <a:gd name="connsiteY12" fmla="*/ 1400398 h 2117722"/>
              <a:gd name="connsiteX13" fmla="*/ 2525059 w 7881471"/>
              <a:gd name="connsiteY13" fmla="*/ 1587163 h 2117722"/>
              <a:gd name="connsiteX14" fmla="*/ 2696883 w 7881471"/>
              <a:gd name="connsiteY14" fmla="*/ 3398 h 2117722"/>
              <a:gd name="connsiteX15" fmla="*/ 2801471 w 7881471"/>
              <a:gd name="connsiteY15" fmla="*/ 2080222 h 2117722"/>
              <a:gd name="connsiteX16" fmla="*/ 2906059 w 7881471"/>
              <a:gd name="connsiteY16" fmla="*/ 1333163 h 2117722"/>
              <a:gd name="connsiteX17" fmla="*/ 2980765 w 7881471"/>
              <a:gd name="connsiteY17" fmla="*/ 1422810 h 2117722"/>
              <a:gd name="connsiteX18" fmla="*/ 3107765 w 7881471"/>
              <a:gd name="connsiteY18" fmla="*/ 967104 h 2117722"/>
              <a:gd name="connsiteX19" fmla="*/ 3212353 w 7881471"/>
              <a:gd name="connsiteY19" fmla="*/ 1392927 h 2117722"/>
              <a:gd name="connsiteX20" fmla="*/ 3533589 w 7881471"/>
              <a:gd name="connsiteY20" fmla="*/ 1437751 h 2117722"/>
              <a:gd name="connsiteX21" fmla="*/ 3839883 w 7881471"/>
              <a:gd name="connsiteY21" fmla="*/ 1475104 h 2117722"/>
              <a:gd name="connsiteX22" fmla="*/ 4228353 w 7881471"/>
              <a:gd name="connsiteY22" fmla="*/ 1400398 h 2117722"/>
              <a:gd name="connsiteX23" fmla="*/ 4340412 w 7881471"/>
              <a:gd name="connsiteY23" fmla="*/ 1587163 h 2117722"/>
              <a:gd name="connsiteX24" fmla="*/ 4497295 w 7881471"/>
              <a:gd name="connsiteY24" fmla="*/ 3398 h 2117722"/>
              <a:gd name="connsiteX25" fmla="*/ 4601883 w 7881471"/>
              <a:gd name="connsiteY25" fmla="*/ 2080222 h 2117722"/>
              <a:gd name="connsiteX26" fmla="*/ 4713942 w 7881471"/>
              <a:gd name="connsiteY26" fmla="*/ 1348104 h 2117722"/>
              <a:gd name="connsiteX27" fmla="*/ 4766236 w 7881471"/>
              <a:gd name="connsiteY27" fmla="*/ 1437751 h 2117722"/>
              <a:gd name="connsiteX28" fmla="*/ 4885765 w 7881471"/>
              <a:gd name="connsiteY28" fmla="*/ 982045 h 2117722"/>
              <a:gd name="connsiteX29" fmla="*/ 5020236 w 7881471"/>
              <a:gd name="connsiteY29" fmla="*/ 1430280 h 2117722"/>
              <a:gd name="connsiteX30" fmla="*/ 5722471 w 7881471"/>
              <a:gd name="connsiteY30" fmla="*/ 1407869 h 2117722"/>
              <a:gd name="connsiteX31" fmla="*/ 5819589 w 7881471"/>
              <a:gd name="connsiteY31" fmla="*/ 1572222 h 2117722"/>
              <a:gd name="connsiteX32" fmla="*/ 5961530 w 7881471"/>
              <a:gd name="connsiteY32" fmla="*/ 33280 h 2117722"/>
              <a:gd name="connsiteX33" fmla="*/ 6051177 w 7881471"/>
              <a:gd name="connsiteY33" fmla="*/ 2057810 h 2117722"/>
              <a:gd name="connsiteX34" fmla="*/ 6133353 w 7881471"/>
              <a:gd name="connsiteY34" fmla="*/ 1325692 h 2117722"/>
              <a:gd name="connsiteX35" fmla="*/ 6193118 w 7881471"/>
              <a:gd name="connsiteY35" fmla="*/ 1430280 h 2117722"/>
              <a:gd name="connsiteX36" fmla="*/ 6290236 w 7881471"/>
              <a:gd name="connsiteY36" fmla="*/ 974575 h 2117722"/>
              <a:gd name="connsiteX37" fmla="*/ 6409765 w 7881471"/>
              <a:gd name="connsiteY37" fmla="*/ 1422810 h 2117722"/>
              <a:gd name="connsiteX38" fmla="*/ 6895353 w 7881471"/>
              <a:gd name="connsiteY38" fmla="*/ 1392927 h 2117722"/>
              <a:gd name="connsiteX39" fmla="*/ 6970059 w 7881471"/>
              <a:gd name="connsiteY39" fmla="*/ 1579692 h 2117722"/>
              <a:gd name="connsiteX40" fmla="*/ 7067177 w 7881471"/>
              <a:gd name="connsiteY40" fmla="*/ 3398 h 2117722"/>
              <a:gd name="connsiteX41" fmla="*/ 7126942 w 7881471"/>
              <a:gd name="connsiteY41" fmla="*/ 2065280 h 2117722"/>
              <a:gd name="connsiteX42" fmla="*/ 7179236 w 7881471"/>
              <a:gd name="connsiteY42" fmla="*/ 1310751 h 2117722"/>
              <a:gd name="connsiteX43" fmla="*/ 7224059 w 7881471"/>
              <a:gd name="connsiteY43" fmla="*/ 1415339 h 2117722"/>
              <a:gd name="connsiteX44" fmla="*/ 7298765 w 7881471"/>
              <a:gd name="connsiteY44" fmla="*/ 967104 h 2117722"/>
              <a:gd name="connsiteX45" fmla="*/ 7366000 w 7881471"/>
              <a:gd name="connsiteY45" fmla="*/ 1415339 h 2117722"/>
              <a:gd name="connsiteX46" fmla="*/ 7724589 w 7881471"/>
              <a:gd name="connsiteY46" fmla="*/ 1504986 h 2117722"/>
              <a:gd name="connsiteX47" fmla="*/ 7881471 w 7881471"/>
              <a:gd name="connsiteY47" fmla="*/ 1467633 h 211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7881471" h="2117722">
                <a:moveTo>
                  <a:pt x="0" y="1452692"/>
                </a:moveTo>
                <a:cubicBezTo>
                  <a:pt x="47314" y="1469501"/>
                  <a:pt x="94628" y="1486310"/>
                  <a:pt x="194236" y="1475104"/>
                </a:cubicBezTo>
                <a:cubicBezTo>
                  <a:pt x="293844" y="1463898"/>
                  <a:pt x="512980" y="1366781"/>
                  <a:pt x="597647" y="1385457"/>
                </a:cubicBezTo>
                <a:cubicBezTo>
                  <a:pt x="682314" y="1404133"/>
                  <a:pt x="658658" y="1817506"/>
                  <a:pt x="702236" y="1587163"/>
                </a:cubicBezTo>
                <a:cubicBezTo>
                  <a:pt x="745815" y="1356820"/>
                  <a:pt x="814295" y="-76288"/>
                  <a:pt x="859118" y="3398"/>
                </a:cubicBezTo>
                <a:cubicBezTo>
                  <a:pt x="903942" y="83084"/>
                  <a:pt x="936314" y="1847388"/>
                  <a:pt x="971177" y="2065280"/>
                </a:cubicBezTo>
                <a:cubicBezTo>
                  <a:pt x="1006040" y="2283172"/>
                  <a:pt x="1039658" y="1416584"/>
                  <a:pt x="1068295" y="1310751"/>
                </a:cubicBezTo>
                <a:cubicBezTo>
                  <a:pt x="1096932" y="1204918"/>
                  <a:pt x="1114363" y="1486309"/>
                  <a:pt x="1143000" y="1430280"/>
                </a:cubicBezTo>
                <a:cubicBezTo>
                  <a:pt x="1171637" y="1374251"/>
                  <a:pt x="1202765" y="977065"/>
                  <a:pt x="1240118" y="974575"/>
                </a:cubicBezTo>
                <a:cubicBezTo>
                  <a:pt x="1277471" y="972085"/>
                  <a:pt x="1272491" y="1335653"/>
                  <a:pt x="1367118" y="1415339"/>
                </a:cubicBezTo>
                <a:cubicBezTo>
                  <a:pt x="1461745" y="1495025"/>
                  <a:pt x="1702050" y="1442731"/>
                  <a:pt x="1807883" y="1452692"/>
                </a:cubicBezTo>
                <a:cubicBezTo>
                  <a:pt x="1913716" y="1462653"/>
                  <a:pt x="1901265" y="1483820"/>
                  <a:pt x="2002118" y="1475104"/>
                </a:cubicBezTo>
                <a:cubicBezTo>
                  <a:pt x="2102971" y="1466388"/>
                  <a:pt x="2325843" y="1381722"/>
                  <a:pt x="2413000" y="1400398"/>
                </a:cubicBezTo>
                <a:cubicBezTo>
                  <a:pt x="2500157" y="1419074"/>
                  <a:pt x="2477745" y="1819996"/>
                  <a:pt x="2525059" y="1587163"/>
                </a:cubicBezTo>
                <a:cubicBezTo>
                  <a:pt x="2572373" y="1354330"/>
                  <a:pt x="2650814" y="-78778"/>
                  <a:pt x="2696883" y="3398"/>
                </a:cubicBezTo>
                <a:cubicBezTo>
                  <a:pt x="2742952" y="85574"/>
                  <a:pt x="2766608" y="1858595"/>
                  <a:pt x="2801471" y="2080222"/>
                </a:cubicBezTo>
                <a:cubicBezTo>
                  <a:pt x="2836334" y="2301849"/>
                  <a:pt x="2876177" y="1442732"/>
                  <a:pt x="2906059" y="1333163"/>
                </a:cubicBezTo>
                <a:cubicBezTo>
                  <a:pt x="2935941" y="1223594"/>
                  <a:pt x="2947147" y="1483820"/>
                  <a:pt x="2980765" y="1422810"/>
                </a:cubicBezTo>
                <a:cubicBezTo>
                  <a:pt x="3014383" y="1361800"/>
                  <a:pt x="3069167" y="972084"/>
                  <a:pt x="3107765" y="967104"/>
                </a:cubicBezTo>
                <a:cubicBezTo>
                  <a:pt x="3146363" y="962123"/>
                  <a:pt x="3141383" y="1314486"/>
                  <a:pt x="3212353" y="1392927"/>
                </a:cubicBezTo>
                <a:cubicBezTo>
                  <a:pt x="3283323" y="1471368"/>
                  <a:pt x="3533589" y="1437751"/>
                  <a:pt x="3533589" y="1437751"/>
                </a:cubicBezTo>
                <a:cubicBezTo>
                  <a:pt x="3638177" y="1451447"/>
                  <a:pt x="3724089" y="1481329"/>
                  <a:pt x="3839883" y="1475104"/>
                </a:cubicBezTo>
                <a:cubicBezTo>
                  <a:pt x="3955677" y="1468879"/>
                  <a:pt x="4144932" y="1381721"/>
                  <a:pt x="4228353" y="1400398"/>
                </a:cubicBezTo>
                <a:cubicBezTo>
                  <a:pt x="4311775" y="1419074"/>
                  <a:pt x="4295588" y="1819996"/>
                  <a:pt x="4340412" y="1587163"/>
                </a:cubicBezTo>
                <a:cubicBezTo>
                  <a:pt x="4385236" y="1354330"/>
                  <a:pt x="4453717" y="-78778"/>
                  <a:pt x="4497295" y="3398"/>
                </a:cubicBezTo>
                <a:cubicBezTo>
                  <a:pt x="4540873" y="85574"/>
                  <a:pt x="4565775" y="1856104"/>
                  <a:pt x="4601883" y="2080222"/>
                </a:cubicBezTo>
                <a:cubicBezTo>
                  <a:pt x="4637991" y="2304340"/>
                  <a:pt x="4686550" y="1455183"/>
                  <a:pt x="4713942" y="1348104"/>
                </a:cubicBezTo>
                <a:cubicBezTo>
                  <a:pt x="4741334" y="1241025"/>
                  <a:pt x="4737599" y="1498761"/>
                  <a:pt x="4766236" y="1437751"/>
                </a:cubicBezTo>
                <a:cubicBezTo>
                  <a:pt x="4794873" y="1376741"/>
                  <a:pt x="4843432" y="983290"/>
                  <a:pt x="4885765" y="982045"/>
                </a:cubicBezTo>
                <a:cubicBezTo>
                  <a:pt x="4928098" y="980800"/>
                  <a:pt x="4880785" y="1359309"/>
                  <a:pt x="5020236" y="1430280"/>
                </a:cubicBezTo>
                <a:cubicBezTo>
                  <a:pt x="5159687" y="1501251"/>
                  <a:pt x="5589245" y="1384212"/>
                  <a:pt x="5722471" y="1407869"/>
                </a:cubicBezTo>
                <a:cubicBezTo>
                  <a:pt x="5855697" y="1431526"/>
                  <a:pt x="5779746" y="1801320"/>
                  <a:pt x="5819589" y="1572222"/>
                </a:cubicBezTo>
                <a:cubicBezTo>
                  <a:pt x="5859432" y="1343124"/>
                  <a:pt x="5922932" y="-47651"/>
                  <a:pt x="5961530" y="33280"/>
                </a:cubicBezTo>
                <a:cubicBezTo>
                  <a:pt x="6000128" y="114211"/>
                  <a:pt x="6022540" y="1842408"/>
                  <a:pt x="6051177" y="2057810"/>
                </a:cubicBezTo>
                <a:cubicBezTo>
                  <a:pt x="6079814" y="2273212"/>
                  <a:pt x="6109696" y="1430280"/>
                  <a:pt x="6133353" y="1325692"/>
                </a:cubicBezTo>
                <a:cubicBezTo>
                  <a:pt x="6157010" y="1221104"/>
                  <a:pt x="6166971" y="1488799"/>
                  <a:pt x="6193118" y="1430280"/>
                </a:cubicBezTo>
                <a:cubicBezTo>
                  <a:pt x="6219265" y="1371761"/>
                  <a:pt x="6254128" y="975820"/>
                  <a:pt x="6290236" y="974575"/>
                </a:cubicBezTo>
                <a:cubicBezTo>
                  <a:pt x="6326344" y="973330"/>
                  <a:pt x="6308912" y="1353085"/>
                  <a:pt x="6409765" y="1422810"/>
                </a:cubicBezTo>
                <a:cubicBezTo>
                  <a:pt x="6510618" y="1492535"/>
                  <a:pt x="6801971" y="1366780"/>
                  <a:pt x="6895353" y="1392927"/>
                </a:cubicBezTo>
                <a:cubicBezTo>
                  <a:pt x="6988735" y="1419074"/>
                  <a:pt x="6941422" y="1811280"/>
                  <a:pt x="6970059" y="1579692"/>
                </a:cubicBezTo>
                <a:cubicBezTo>
                  <a:pt x="6998696" y="1348104"/>
                  <a:pt x="7041030" y="-77533"/>
                  <a:pt x="7067177" y="3398"/>
                </a:cubicBezTo>
                <a:cubicBezTo>
                  <a:pt x="7093324" y="84329"/>
                  <a:pt x="7108265" y="1847388"/>
                  <a:pt x="7126942" y="2065280"/>
                </a:cubicBezTo>
                <a:cubicBezTo>
                  <a:pt x="7145619" y="2283172"/>
                  <a:pt x="7163050" y="1419074"/>
                  <a:pt x="7179236" y="1310751"/>
                </a:cubicBezTo>
                <a:cubicBezTo>
                  <a:pt x="7195422" y="1202427"/>
                  <a:pt x="7204138" y="1472614"/>
                  <a:pt x="7224059" y="1415339"/>
                </a:cubicBezTo>
                <a:cubicBezTo>
                  <a:pt x="7243981" y="1358064"/>
                  <a:pt x="7275108" y="967104"/>
                  <a:pt x="7298765" y="967104"/>
                </a:cubicBezTo>
                <a:cubicBezTo>
                  <a:pt x="7322422" y="967104"/>
                  <a:pt x="7295029" y="1325692"/>
                  <a:pt x="7366000" y="1415339"/>
                </a:cubicBezTo>
                <a:cubicBezTo>
                  <a:pt x="7436971" y="1504986"/>
                  <a:pt x="7638677" y="1496270"/>
                  <a:pt x="7724589" y="1504986"/>
                </a:cubicBezTo>
                <a:cubicBezTo>
                  <a:pt x="7810501" y="1513702"/>
                  <a:pt x="7743265" y="1440241"/>
                  <a:pt x="7881471" y="1467633"/>
                </a:cubicBezTo>
              </a:path>
            </a:pathLst>
          </a:cu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117368" y="1780276"/>
            <a:ext cx="0" cy="31222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983301" y="4947600"/>
            <a:ext cx="250610" cy="250610"/>
          </a:xfrm>
          <a:prstGeom prst="rect">
            <a:avLst/>
          </a:prstGeom>
          <a:ln w="12700" cap="flat" cmpd="sng"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108606" y="1780276"/>
            <a:ext cx="0" cy="31222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477370" y="1780276"/>
            <a:ext cx="0" cy="3122288"/>
          </a:xfrm>
          <a:prstGeom prst="line">
            <a:avLst/>
          </a:prstGeom>
          <a:ln>
            <a:solidFill>
              <a:srgbClr val="8064A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675723" y="1780276"/>
            <a:ext cx="0" cy="3122288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935129" y="1780276"/>
            <a:ext cx="0" cy="3122288"/>
          </a:xfrm>
          <a:prstGeom prst="line">
            <a:avLst/>
          </a:prstGeom>
          <a:ln>
            <a:solidFill>
              <a:srgbClr val="8064A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35024" y="1780276"/>
            <a:ext cx="0" cy="3122288"/>
          </a:xfrm>
          <a:prstGeom prst="line">
            <a:avLst/>
          </a:prstGeom>
          <a:ln>
            <a:solidFill>
              <a:srgbClr val="8064A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379524" y="1780276"/>
            <a:ext cx="0" cy="31222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88996" y="1009669"/>
            <a:ext cx="2793807" cy="276999"/>
          </a:xfrm>
          <a:prstGeom prst="rect">
            <a:avLst/>
          </a:prstGeom>
          <a:ln w="3175" cap="rnd" cmpd="sng"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Avenir Light"/>
                <a:cs typeface="Avenir Light"/>
              </a:rPr>
              <a:t>Distance  = </a:t>
            </a:r>
            <a:r>
              <a:rPr lang="en-US" sz="1200" dirty="0" smtClean="0">
                <a:solidFill>
                  <a:schemeClr val="accent2"/>
                </a:solidFill>
                <a:latin typeface="Avenir Light"/>
                <a:cs typeface="Avenir Light"/>
              </a:rPr>
              <a:t>[</a:t>
            </a:r>
            <a:r>
              <a:rPr lang="en-US" sz="1200" dirty="0" smtClean="0">
                <a:solidFill>
                  <a:schemeClr val="accent2"/>
                </a:solidFill>
                <a:latin typeface="Avenir Light"/>
                <a:cs typeface="Avenir Light"/>
              </a:rPr>
              <a:t>marker</a:t>
            </a:r>
            <a:r>
              <a:rPr lang="en-US" sz="1200" dirty="0" smtClean="0">
                <a:solidFill>
                  <a:schemeClr val="accent2"/>
                </a:solidFill>
                <a:latin typeface="Avenir Light"/>
                <a:cs typeface="Avenir Light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Avenir Light"/>
                <a:cs typeface="Avenir Light"/>
              </a:rPr>
              <a:t>time] – [tone time]</a:t>
            </a:r>
            <a:endParaRPr lang="en-US" sz="1200" dirty="0">
              <a:solidFill>
                <a:schemeClr val="accent2"/>
              </a:solidFill>
              <a:latin typeface="Avenir Light"/>
              <a:cs typeface="Avenir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6916" y="5554993"/>
            <a:ext cx="2636915" cy="276999"/>
          </a:xfrm>
          <a:prstGeom prst="rect">
            <a:avLst/>
          </a:prstGeom>
          <a:noFill/>
          <a:ln w="3175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Midpoint between purple markers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pic>
        <p:nvPicPr>
          <p:cNvPr id="27" name="Picture 26" descr="tap.png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70443" y="4941692"/>
            <a:ext cx="274049" cy="274049"/>
          </a:xfrm>
          <a:prstGeom prst="rect">
            <a:avLst/>
          </a:prstGeom>
          <a:ln w="12700" cmpd="sng">
            <a:noFill/>
          </a:ln>
        </p:spPr>
      </p:pic>
      <p:cxnSp>
        <p:nvCxnSpPr>
          <p:cNvPr id="32" name="Straight Connector 31"/>
          <p:cNvCxnSpPr/>
          <p:nvPr/>
        </p:nvCxnSpPr>
        <p:spPr>
          <a:xfrm>
            <a:off x="3315721" y="1780276"/>
            <a:ext cx="0" cy="31222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587211" y="1780276"/>
            <a:ext cx="0" cy="31222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481814" y="1780276"/>
            <a:ext cx="0" cy="31222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192771" y="1471803"/>
            <a:ext cx="250610" cy="250610"/>
          </a:xfrm>
          <a:prstGeom prst="rect">
            <a:avLst/>
          </a:prstGeom>
          <a:ln w="12700" cap="flat" cmpd="sng">
            <a:solidFill>
              <a:schemeClr val="accent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eart 45"/>
          <p:cNvSpPr/>
          <p:nvPr/>
        </p:nvSpPr>
        <p:spPr>
          <a:xfrm>
            <a:off x="3221102" y="1516442"/>
            <a:ext cx="189238" cy="164433"/>
          </a:xfrm>
          <a:prstGeom prst="heart">
            <a:avLst/>
          </a:prstGeom>
          <a:ln w="127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358864" y="1471803"/>
            <a:ext cx="250610" cy="250610"/>
          </a:xfrm>
          <a:prstGeom prst="rect">
            <a:avLst/>
          </a:prstGeom>
          <a:ln w="12700" cap="flat" cmpd="sng">
            <a:solidFill>
              <a:schemeClr val="accent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Heart 50"/>
          <p:cNvSpPr/>
          <p:nvPr/>
        </p:nvSpPr>
        <p:spPr>
          <a:xfrm>
            <a:off x="1387195" y="1516442"/>
            <a:ext cx="189238" cy="164433"/>
          </a:xfrm>
          <a:prstGeom prst="heart">
            <a:avLst/>
          </a:prstGeom>
          <a:ln w="127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464261" y="1471803"/>
            <a:ext cx="250610" cy="250610"/>
          </a:xfrm>
          <a:prstGeom prst="rect">
            <a:avLst/>
          </a:prstGeom>
          <a:ln w="12700" cap="flat" cmpd="sng">
            <a:solidFill>
              <a:schemeClr val="accent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art 52"/>
          <p:cNvSpPr/>
          <p:nvPr/>
        </p:nvSpPr>
        <p:spPr>
          <a:xfrm>
            <a:off x="6492592" y="1516442"/>
            <a:ext cx="189238" cy="164433"/>
          </a:xfrm>
          <a:prstGeom prst="heart">
            <a:avLst/>
          </a:prstGeom>
          <a:ln w="127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994418" y="1471803"/>
            <a:ext cx="250610" cy="250610"/>
          </a:xfrm>
          <a:prstGeom prst="rect">
            <a:avLst/>
          </a:prstGeom>
          <a:ln w="12700" cap="flat" cmpd="sng">
            <a:solidFill>
              <a:schemeClr val="accent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Heart 56"/>
          <p:cNvSpPr/>
          <p:nvPr/>
        </p:nvSpPr>
        <p:spPr>
          <a:xfrm>
            <a:off x="5022749" y="1516442"/>
            <a:ext cx="189238" cy="164433"/>
          </a:xfrm>
          <a:prstGeom prst="heart">
            <a:avLst/>
          </a:prstGeom>
          <a:ln w="127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252015" y="4953508"/>
            <a:ext cx="250610" cy="250610"/>
          </a:xfrm>
          <a:prstGeom prst="rect">
            <a:avLst/>
          </a:prstGeom>
          <a:ln w="12700" cap="flat" cmpd="sng"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tap.png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39157" y="4947600"/>
            <a:ext cx="274049" cy="274049"/>
          </a:xfrm>
          <a:prstGeom prst="rect">
            <a:avLst/>
          </a:prstGeom>
          <a:ln w="12700" cmpd="sng">
            <a:noFill/>
          </a:ln>
        </p:spPr>
      </p:pic>
      <p:sp>
        <p:nvSpPr>
          <p:cNvPr id="60" name="TextBox 59"/>
          <p:cNvSpPr txBox="1"/>
          <p:nvPr/>
        </p:nvSpPr>
        <p:spPr>
          <a:xfrm>
            <a:off x="5327965" y="5548406"/>
            <a:ext cx="2883640" cy="276999"/>
          </a:xfrm>
          <a:prstGeom prst="rect">
            <a:avLst/>
          </a:prstGeom>
          <a:ln w="3175" cap="rnd" cmpd="sng">
            <a:solidFill>
              <a:schemeClr val="accent4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4"/>
                </a:solidFill>
                <a:latin typeface="Avenir Light"/>
                <a:cs typeface="Avenir Light"/>
              </a:rPr>
              <a:t>Purple marker is 200ms after the R wave</a:t>
            </a:r>
            <a:endParaRPr lang="en-US" sz="1200" dirty="0">
              <a:solidFill>
                <a:schemeClr val="accent4"/>
              </a:solidFill>
              <a:latin typeface="Avenir Light"/>
              <a:cs typeface="Avenir Light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6594003" y="4645826"/>
            <a:ext cx="356544" cy="0"/>
          </a:xfrm>
          <a:prstGeom prst="line">
            <a:avLst/>
          </a:prstGeom>
          <a:ln w="6350" cmpd="sng">
            <a:solidFill>
              <a:srgbClr val="8064A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027576" y="1780276"/>
            <a:ext cx="0" cy="3122288"/>
          </a:xfrm>
          <a:prstGeom prst="line">
            <a:avLst/>
          </a:prstGeom>
          <a:ln>
            <a:solidFill>
              <a:srgbClr val="8064A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690242" y="1780276"/>
            <a:ext cx="0" cy="31222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12419528" y="1539049"/>
            <a:ext cx="7888572" cy="2084500"/>
            <a:chOff x="626797" y="2247532"/>
            <a:chExt cx="7888572" cy="2084500"/>
          </a:xfrm>
        </p:grpSpPr>
        <p:sp>
          <p:nvSpPr>
            <p:cNvPr id="64" name="Freeform 63"/>
            <p:cNvSpPr/>
            <p:nvPr/>
          </p:nvSpPr>
          <p:spPr>
            <a:xfrm>
              <a:off x="4263137" y="2250707"/>
              <a:ext cx="1775628" cy="2081325"/>
            </a:xfrm>
            <a:custGeom>
              <a:avLst/>
              <a:gdLst>
                <a:gd name="connsiteX0" fmla="*/ 0 w 1879343"/>
                <a:gd name="connsiteY0" fmla="*/ 1450783 h 2081325"/>
                <a:gd name="connsiteX1" fmla="*/ 301834 w 1879343"/>
                <a:gd name="connsiteY1" fmla="*/ 1456478 h 2081325"/>
                <a:gd name="connsiteX2" fmla="*/ 637838 w 1879343"/>
                <a:gd name="connsiteY2" fmla="*/ 1393835 h 2081325"/>
                <a:gd name="connsiteX3" fmla="*/ 785907 w 1879343"/>
                <a:gd name="connsiteY3" fmla="*/ 1502037 h 2081325"/>
                <a:gd name="connsiteX4" fmla="*/ 922587 w 1879343"/>
                <a:gd name="connsiteY4" fmla="*/ 4296 h 2081325"/>
                <a:gd name="connsiteX5" fmla="*/ 1019401 w 1879343"/>
                <a:gd name="connsiteY5" fmla="*/ 2043046 h 2081325"/>
                <a:gd name="connsiteX6" fmla="*/ 1110521 w 1879343"/>
                <a:gd name="connsiteY6" fmla="*/ 1342581 h 2081325"/>
                <a:gd name="connsiteX7" fmla="*/ 1213031 w 1879343"/>
                <a:gd name="connsiteY7" fmla="*/ 1422309 h 2081325"/>
                <a:gd name="connsiteX8" fmla="*/ 1326930 w 1879343"/>
                <a:gd name="connsiteY8" fmla="*/ 966723 h 2081325"/>
                <a:gd name="connsiteX9" fmla="*/ 1457915 w 1879343"/>
                <a:gd name="connsiteY9" fmla="*/ 1405225 h 2081325"/>
                <a:gd name="connsiteX10" fmla="*/ 1879343 w 1879343"/>
                <a:gd name="connsiteY10" fmla="*/ 1450783 h 208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9343" h="2081325">
                  <a:moveTo>
                    <a:pt x="0" y="1450783"/>
                  </a:moveTo>
                  <a:cubicBezTo>
                    <a:pt x="97764" y="1458376"/>
                    <a:pt x="195528" y="1465969"/>
                    <a:pt x="301834" y="1456478"/>
                  </a:cubicBezTo>
                  <a:cubicBezTo>
                    <a:pt x="408140" y="1446987"/>
                    <a:pt x="557159" y="1386242"/>
                    <a:pt x="637838" y="1393835"/>
                  </a:cubicBezTo>
                  <a:cubicBezTo>
                    <a:pt x="718517" y="1401428"/>
                    <a:pt x="738449" y="1733627"/>
                    <a:pt x="785907" y="1502037"/>
                  </a:cubicBezTo>
                  <a:cubicBezTo>
                    <a:pt x="833365" y="1270447"/>
                    <a:pt x="883671" y="-85872"/>
                    <a:pt x="922587" y="4296"/>
                  </a:cubicBezTo>
                  <a:cubicBezTo>
                    <a:pt x="961503" y="94464"/>
                    <a:pt x="988079" y="1819998"/>
                    <a:pt x="1019401" y="2043046"/>
                  </a:cubicBezTo>
                  <a:cubicBezTo>
                    <a:pt x="1050723" y="2266094"/>
                    <a:pt x="1078249" y="1446037"/>
                    <a:pt x="1110521" y="1342581"/>
                  </a:cubicBezTo>
                  <a:cubicBezTo>
                    <a:pt x="1142793" y="1239125"/>
                    <a:pt x="1176963" y="1484952"/>
                    <a:pt x="1213031" y="1422309"/>
                  </a:cubicBezTo>
                  <a:cubicBezTo>
                    <a:pt x="1249099" y="1359666"/>
                    <a:pt x="1286116" y="969570"/>
                    <a:pt x="1326930" y="966723"/>
                  </a:cubicBezTo>
                  <a:cubicBezTo>
                    <a:pt x="1367744" y="963876"/>
                    <a:pt x="1365846" y="1324548"/>
                    <a:pt x="1457915" y="1405225"/>
                  </a:cubicBezTo>
                  <a:cubicBezTo>
                    <a:pt x="1549984" y="1485902"/>
                    <a:pt x="1743613" y="1419462"/>
                    <a:pt x="1879343" y="1450783"/>
                  </a:cubicBezTo>
                </a:path>
              </a:pathLst>
            </a:cu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406829" y="2250707"/>
              <a:ext cx="1891382" cy="2081325"/>
            </a:xfrm>
            <a:custGeom>
              <a:avLst/>
              <a:gdLst>
                <a:gd name="connsiteX0" fmla="*/ 0 w 1879343"/>
                <a:gd name="connsiteY0" fmla="*/ 1450783 h 2081325"/>
                <a:gd name="connsiteX1" fmla="*/ 301834 w 1879343"/>
                <a:gd name="connsiteY1" fmla="*/ 1456478 h 2081325"/>
                <a:gd name="connsiteX2" fmla="*/ 637838 w 1879343"/>
                <a:gd name="connsiteY2" fmla="*/ 1393835 h 2081325"/>
                <a:gd name="connsiteX3" fmla="*/ 785907 w 1879343"/>
                <a:gd name="connsiteY3" fmla="*/ 1502037 h 2081325"/>
                <a:gd name="connsiteX4" fmla="*/ 922587 w 1879343"/>
                <a:gd name="connsiteY4" fmla="*/ 4296 h 2081325"/>
                <a:gd name="connsiteX5" fmla="*/ 1019401 w 1879343"/>
                <a:gd name="connsiteY5" fmla="*/ 2043046 h 2081325"/>
                <a:gd name="connsiteX6" fmla="*/ 1110521 w 1879343"/>
                <a:gd name="connsiteY6" fmla="*/ 1342581 h 2081325"/>
                <a:gd name="connsiteX7" fmla="*/ 1213031 w 1879343"/>
                <a:gd name="connsiteY7" fmla="*/ 1422309 h 2081325"/>
                <a:gd name="connsiteX8" fmla="*/ 1326930 w 1879343"/>
                <a:gd name="connsiteY8" fmla="*/ 966723 h 2081325"/>
                <a:gd name="connsiteX9" fmla="*/ 1457915 w 1879343"/>
                <a:gd name="connsiteY9" fmla="*/ 1405225 h 2081325"/>
                <a:gd name="connsiteX10" fmla="*/ 1879343 w 1879343"/>
                <a:gd name="connsiteY10" fmla="*/ 1450783 h 208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9343" h="2081325">
                  <a:moveTo>
                    <a:pt x="0" y="1450783"/>
                  </a:moveTo>
                  <a:cubicBezTo>
                    <a:pt x="97764" y="1458376"/>
                    <a:pt x="195528" y="1465969"/>
                    <a:pt x="301834" y="1456478"/>
                  </a:cubicBezTo>
                  <a:cubicBezTo>
                    <a:pt x="408140" y="1446987"/>
                    <a:pt x="557159" y="1386242"/>
                    <a:pt x="637838" y="1393835"/>
                  </a:cubicBezTo>
                  <a:cubicBezTo>
                    <a:pt x="718517" y="1401428"/>
                    <a:pt x="738449" y="1733627"/>
                    <a:pt x="785907" y="1502037"/>
                  </a:cubicBezTo>
                  <a:cubicBezTo>
                    <a:pt x="833365" y="1270447"/>
                    <a:pt x="883671" y="-85872"/>
                    <a:pt x="922587" y="4296"/>
                  </a:cubicBezTo>
                  <a:cubicBezTo>
                    <a:pt x="961503" y="94464"/>
                    <a:pt x="988079" y="1819998"/>
                    <a:pt x="1019401" y="2043046"/>
                  </a:cubicBezTo>
                  <a:cubicBezTo>
                    <a:pt x="1050723" y="2266094"/>
                    <a:pt x="1078249" y="1446037"/>
                    <a:pt x="1110521" y="1342581"/>
                  </a:cubicBezTo>
                  <a:cubicBezTo>
                    <a:pt x="1142793" y="1239125"/>
                    <a:pt x="1176963" y="1484952"/>
                    <a:pt x="1213031" y="1422309"/>
                  </a:cubicBezTo>
                  <a:cubicBezTo>
                    <a:pt x="1249099" y="1359666"/>
                    <a:pt x="1286116" y="969570"/>
                    <a:pt x="1326930" y="966723"/>
                  </a:cubicBezTo>
                  <a:cubicBezTo>
                    <a:pt x="1367744" y="963876"/>
                    <a:pt x="1365846" y="1324548"/>
                    <a:pt x="1457915" y="1405225"/>
                  </a:cubicBezTo>
                  <a:cubicBezTo>
                    <a:pt x="1549984" y="1485902"/>
                    <a:pt x="1743613" y="1419462"/>
                    <a:pt x="1879343" y="1450783"/>
                  </a:cubicBezTo>
                </a:path>
              </a:pathLst>
            </a:cu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5838245" y="2247532"/>
              <a:ext cx="1547989" cy="2084500"/>
            </a:xfrm>
            <a:custGeom>
              <a:avLst/>
              <a:gdLst>
                <a:gd name="connsiteX0" fmla="*/ 0 w 1879343"/>
                <a:gd name="connsiteY0" fmla="*/ 1450783 h 2081325"/>
                <a:gd name="connsiteX1" fmla="*/ 301834 w 1879343"/>
                <a:gd name="connsiteY1" fmla="*/ 1456478 h 2081325"/>
                <a:gd name="connsiteX2" fmla="*/ 637838 w 1879343"/>
                <a:gd name="connsiteY2" fmla="*/ 1393835 h 2081325"/>
                <a:gd name="connsiteX3" fmla="*/ 785907 w 1879343"/>
                <a:gd name="connsiteY3" fmla="*/ 1502037 h 2081325"/>
                <a:gd name="connsiteX4" fmla="*/ 922587 w 1879343"/>
                <a:gd name="connsiteY4" fmla="*/ 4296 h 2081325"/>
                <a:gd name="connsiteX5" fmla="*/ 1019401 w 1879343"/>
                <a:gd name="connsiteY5" fmla="*/ 2043046 h 2081325"/>
                <a:gd name="connsiteX6" fmla="*/ 1110521 w 1879343"/>
                <a:gd name="connsiteY6" fmla="*/ 1342581 h 2081325"/>
                <a:gd name="connsiteX7" fmla="*/ 1213031 w 1879343"/>
                <a:gd name="connsiteY7" fmla="*/ 1422309 h 2081325"/>
                <a:gd name="connsiteX8" fmla="*/ 1326930 w 1879343"/>
                <a:gd name="connsiteY8" fmla="*/ 966723 h 2081325"/>
                <a:gd name="connsiteX9" fmla="*/ 1457915 w 1879343"/>
                <a:gd name="connsiteY9" fmla="*/ 1405225 h 2081325"/>
                <a:gd name="connsiteX10" fmla="*/ 1879343 w 1879343"/>
                <a:gd name="connsiteY10" fmla="*/ 1450783 h 208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9343" h="2081325">
                  <a:moveTo>
                    <a:pt x="0" y="1450783"/>
                  </a:moveTo>
                  <a:cubicBezTo>
                    <a:pt x="97764" y="1458376"/>
                    <a:pt x="195528" y="1465969"/>
                    <a:pt x="301834" y="1456478"/>
                  </a:cubicBezTo>
                  <a:cubicBezTo>
                    <a:pt x="408140" y="1446987"/>
                    <a:pt x="557159" y="1386242"/>
                    <a:pt x="637838" y="1393835"/>
                  </a:cubicBezTo>
                  <a:cubicBezTo>
                    <a:pt x="718517" y="1401428"/>
                    <a:pt x="738449" y="1733627"/>
                    <a:pt x="785907" y="1502037"/>
                  </a:cubicBezTo>
                  <a:cubicBezTo>
                    <a:pt x="833365" y="1270447"/>
                    <a:pt x="883671" y="-85872"/>
                    <a:pt x="922587" y="4296"/>
                  </a:cubicBezTo>
                  <a:cubicBezTo>
                    <a:pt x="961503" y="94464"/>
                    <a:pt x="988079" y="1819998"/>
                    <a:pt x="1019401" y="2043046"/>
                  </a:cubicBezTo>
                  <a:cubicBezTo>
                    <a:pt x="1050723" y="2266094"/>
                    <a:pt x="1078249" y="1446037"/>
                    <a:pt x="1110521" y="1342581"/>
                  </a:cubicBezTo>
                  <a:cubicBezTo>
                    <a:pt x="1142793" y="1239125"/>
                    <a:pt x="1176963" y="1484952"/>
                    <a:pt x="1213031" y="1422309"/>
                  </a:cubicBezTo>
                  <a:cubicBezTo>
                    <a:pt x="1249099" y="1359666"/>
                    <a:pt x="1286116" y="969570"/>
                    <a:pt x="1326930" y="966723"/>
                  </a:cubicBezTo>
                  <a:cubicBezTo>
                    <a:pt x="1367744" y="963876"/>
                    <a:pt x="1365846" y="1324548"/>
                    <a:pt x="1457915" y="1405225"/>
                  </a:cubicBezTo>
                  <a:cubicBezTo>
                    <a:pt x="1549984" y="1485902"/>
                    <a:pt x="1743613" y="1419462"/>
                    <a:pt x="1879343" y="1450783"/>
                  </a:cubicBezTo>
                </a:path>
              </a:pathLst>
            </a:cu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626797" y="2250707"/>
              <a:ext cx="1780031" cy="2081325"/>
            </a:xfrm>
            <a:custGeom>
              <a:avLst/>
              <a:gdLst>
                <a:gd name="connsiteX0" fmla="*/ 0 w 1879343"/>
                <a:gd name="connsiteY0" fmla="*/ 1450783 h 2081325"/>
                <a:gd name="connsiteX1" fmla="*/ 301834 w 1879343"/>
                <a:gd name="connsiteY1" fmla="*/ 1456478 h 2081325"/>
                <a:gd name="connsiteX2" fmla="*/ 637838 w 1879343"/>
                <a:gd name="connsiteY2" fmla="*/ 1393835 h 2081325"/>
                <a:gd name="connsiteX3" fmla="*/ 785907 w 1879343"/>
                <a:gd name="connsiteY3" fmla="*/ 1502037 h 2081325"/>
                <a:gd name="connsiteX4" fmla="*/ 922587 w 1879343"/>
                <a:gd name="connsiteY4" fmla="*/ 4296 h 2081325"/>
                <a:gd name="connsiteX5" fmla="*/ 1019401 w 1879343"/>
                <a:gd name="connsiteY5" fmla="*/ 2043046 h 2081325"/>
                <a:gd name="connsiteX6" fmla="*/ 1110521 w 1879343"/>
                <a:gd name="connsiteY6" fmla="*/ 1342581 h 2081325"/>
                <a:gd name="connsiteX7" fmla="*/ 1213031 w 1879343"/>
                <a:gd name="connsiteY7" fmla="*/ 1422309 h 2081325"/>
                <a:gd name="connsiteX8" fmla="*/ 1326930 w 1879343"/>
                <a:gd name="connsiteY8" fmla="*/ 966723 h 2081325"/>
                <a:gd name="connsiteX9" fmla="*/ 1457915 w 1879343"/>
                <a:gd name="connsiteY9" fmla="*/ 1405225 h 2081325"/>
                <a:gd name="connsiteX10" fmla="*/ 1879343 w 1879343"/>
                <a:gd name="connsiteY10" fmla="*/ 1450783 h 208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9343" h="2081325">
                  <a:moveTo>
                    <a:pt x="0" y="1450783"/>
                  </a:moveTo>
                  <a:cubicBezTo>
                    <a:pt x="97764" y="1458376"/>
                    <a:pt x="195528" y="1465969"/>
                    <a:pt x="301834" y="1456478"/>
                  </a:cubicBezTo>
                  <a:cubicBezTo>
                    <a:pt x="408140" y="1446987"/>
                    <a:pt x="557159" y="1386242"/>
                    <a:pt x="637838" y="1393835"/>
                  </a:cubicBezTo>
                  <a:cubicBezTo>
                    <a:pt x="718517" y="1401428"/>
                    <a:pt x="738449" y="1733627"/>
                    <a:pt x="785907" y="1502037"/>
                  </a:cubicBezTo>
                  <a:cubicBezTo>
                    <a:pt x="833365" y="1270447"/>
                    <a:pt x="883671" y="-85872"/>
                    <a:pt x="922587" y="4296"/>
                  </a:cubicBezTo>
                  <a:cubicBezTo>
                    <a:pt x="961503" y="94464"/>
                    <a:pt x="988079" y="1819998"/>
                    <a:pt x="1019401" y="2043046"/>
                  </a:cubicBezTo>
                  <a:cubicBezTo>
                    <a:pt x="1050723" y="2266094"/>
                    <a:pt x="1078249" y="1446037"/>
                    <a:pt x="1110521" y="1342581"/>
                  </a:cubicBezTo>
                  <a:cubicBezTo>
                    <a:pt x="1142793" y="1239125"/>
                    <a:pt x="1176963" y="1484952"/>
                    <a:pt x="1213031" y="1422309"/>
                  </a:cubicBezTo>
                  <a:cubicBezTo>
                    <a:pt x="1249099" y="1359666"/>
                    <a:pt x="1286116" y="969570"/>
                    <a:pt x="1326930" y="966723"/>
                  </a:cubicBezTo>
                  <a:cubicBezTo>
                    <a:pt x="1367744" y="963876"/>
                    <a:pt x="1365846" y="1324548"/>
                    <a:pt x="1457915" y="1405225"/>
                  </a:cubicBezTo>
                  <a:cubicBezTo>
                    <a:pt x="1549984" y="1485902"/>
                    <a:pt x="1743613" y="1419462"/>
                    <a:pt x="1879343" y="1450783"/>
                  </a:cubicBezTo>
                </a:path>
              </a:pathLst>
            </a:cu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8098628" y="3699066"/>
              <a:ext cx="416741" cy="46520"/>
            </a:xfrm>
            <a:custGeom>
              <a:avLst/>
              <a:gdLst>
                <a:gd name="connsiteX0" fmla="*/ 0 w 431763"/>
                <a:gd name="connsiteY0" fmla="*/ 0 h 46520"/>
                <a:gd name="connsiteX1" fmla="*/ 181935 w 431763"/>
                <a:gd name="connsiteY1" fmla="*/ 46377 h 46520"/>
                <a:gd name="connsiteX2" fmla="*/ 431649 w 431763"/>
                <a:gd name="connsiteY2" fmla="*/ 14270 h 46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63" h="46520">
                  <a:moveTo>
                    <a:pt x="0" y="0"/>
                  </a:moveTo>
                  <a:cubicBezTo>
                    <a:pt x="54997" y="21999"/>
                    <a:pt x="109994" y="43999"/>
                    <a:pt x="181935" y="46377"/>
                  </a:cubicBezTo>
                  <a:cubicBezTo>
                    <a:pt x="253876" y="48755"/>
                    <a:pt x="437000" y="20810"/>
                    <a:pt x="431649" y="14270"/>
                  </a:cubicBezTo>
                </a:path>
              </a:pathLst>
            </a:cu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7185779" y="2247532"/>
              <a:ext cx="1045520" cy="2081325"/>
            </a:xfrm>
            <a:custGeom>
              <a:avLst/>
              <a:gdLst>
                <a:gd name="connsiteX0" fmla="*/ 0 w 1879343"/>
                <a:gd name="connsiteY0" fmla="*/ 1450783 h 2081325"/>
                <a:gd name="connsiteX1" fmla="*/ 301834 w 1879343"/>
                <a:gd name="connsiteY1" fmla="*/ 1456478 h 2081325"/>
                <a:gd name="connsiteX2" fmla="*/ 637838 w 1879343"/>
                <a:gd name="connsiteY2" fmla="*/ 1393835 h 2081325"/>
                <a:gd name="connsiteX3" fmla="*/ 785907 w 1879343"/>
                <a:gd name="connsiteY3" fmla="*/ 1502037 h 2081325"/>
                <a:gd name="connsiteX4" fmla="*/ 922587 w 1879343"/>
                <a:gd name="connsiteY4" fmla="*/ 4296 h 2081325"/>
                <a:gd name="connsiteX5" fmla="*/ 1019401 w 1879343"/>
                <a:gd name="connsiteY5" fmla="*/ 2043046 h 2081325"/>
                <a:gd name="connsiteX6" fmla="*/ 1110521 w 1879343"/>
                <a:gd name="connsiteY6" fmla="*/ 1342581 h 2081325"/>
                <a:gd name="connsiteX7" fmla="*/ 1213031 w 1879343"/>
                <a:gd name="connsiteY7" fmla="*/ 1422309 h 2081325"/>
                <a:gd name="connsiteX8" fmla="*/ 1326930 w 1879343"/>
                <a:gd name="connsiteY8" fmla="*/ 966723 h 2081325"/>
                <a:gd name="connsiteX9" fmla="*/ 1457915 w 1879343"/>
                <a:gd name="connsiteY9" fmla="*/ 1405225 h 2081325"/>
                <a:gd name="connsiteX10" fmla="*/ 1879343 w 1879343"/>
                <a:gd name="connsiteY10" fmla="*/ 1450783 h 208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9343" h="2081325">
                  <a:moveTo>
                    <a:pt x="0" y="1450783"/>
                  </a:moveTo>
                  <a:cubicBezTo>
                    <a:pt x="97764" y="1458376"/>
                    <a:pt x="195528" y="1465969"/>
                    <a:pt x="301834" y="1456478"/>
                  </a:cubicBezTo>
                  <a:cubicBezTo>
                    <a:pt x="408140" y="1446987"/>
                    <a:pt x="557159" y="1386242"/>
                    <a:pt x="637838" y="1393835"/>
                  </a:cubicBezTo>
                  <a:cubicBezTo>
                    <a:pt x="718517" y="1401428"/>
                    <a:pt x="738449" y="1733627"/>
                    <a:pt x="785907" y="1502037"/>
                  </a:cubicBezTo>
                  <a:cubicBezTo>
                    <a:pt x="833365" y="1270447"/>
                    <a:pt x="883671" y="-85872"/>
                    <a:pt x="922587" y="4296"/>
                  </a:cubicBezTo>
                  <a:cubicBezTo>
                    <a:pt x="961503" y="94464"/>
                    <a:pt x="988079" y="1819998"/>
                    <a:pt x="1019401" y="2043046"/>
                  </a:cubicBezTo>
                  <a:cubicBezTo>
                    <a:pt x="1050723" y="2266094"/>
                    <a:pt x="1078249" y="1446037"/>
                    <a:pt x="1110521" y="1342581"/>
                  </a:cubicBezTo>
                  <a:cubicBezTo>
                    <a:pt x="1142793" y="1239125"/>
                    <a:pt x="1176963" y="1484952"/>
                    <a:pt x="1213031" y="1422309"/>
                  </a:cubicBezTo>
                  <a:cubicBezTo>
                    <a:pt x="1249099" y="1359666"/>
                    <a:pt x="1286116" y="969570"/>
                    <a:pt x="1326930" y="966723"/>
                  </a:cubicBezTo>
                  <a:cubicBezTo>
                    <a:pt x="1367744" y="963876"/>
                    <a:pt x="1365846" y="1324548"/>
                    <a:pt x="1457915" y="1405225"/>
                  </a:cubicBezTo>
                  <a:cubicBezTo>
                    <a:pt x="1549984" y="1485902"/>
                    <a:pt x="1743613" y="1419462"/>
                    <a:pt x="1879343" y="1450783"/>
                  </a:cubicBezTo>
                </a:path>
              </a:pathLst>
            </a:cu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7563500" y="1471803"/>
            <a:ext cx="250610" cy="250610"/>
          </a:xfrm>
          <a:prstGeom prst="rect">
            <a:avLst/>
          </a:prstGeom>
          <a:ln w="12700" cap="flat" cmpd="sng">
            <a:solidFill>
              <a:schemeClr val="accent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Heart 81"/>
          <p:cNvSpPr/>
          <p:nvPr/>
        </p:nvSpPr>
        <p:spPr>
          <a:xfrm>
            <a:off x="7591831" y="1516442"/>
            <a:ext cx="189238" cy="164433"/>
          </a:xfrm>
          <a:prstGeom prst="heart">
            <a:avLst/>
          </a:prstGeom>
          <a:ln w="127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335107" y="4836401"/>
            <a:ext cx="5809810" cy="493973"/>
            <a:chOff x="1854383" y="4836401"/>
            <a:chExt cx="5809810" cy="493973"/>
          </a:xfrm>
        </p:grpSpPr>
        <p:cxnSp>
          <p:nvCxnSpPr>
            <p:cNvPr id="83" name="Straight Connector 82"/>
            <p:cNvCxnSpPr/>
            <p:nvPr/>
          </p:nvCxnSpPr>
          <p:spPr>
            <a:xfrm flipV="1">
              <a:off x="2003489" y="4836402"/>
              <a:ext cx="1" cy="243749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3837612" y="4836402"/>
              <a:ext cx="1" cy="243749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676102" y="4836401"/>
              <a:ext cx="1" cy="243749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7510225" y="4836401"/>
              <a:ext cx="1" cy="243749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854383" y="5047296"/>
              <a:ext cx="305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venir Light"/>
                  <a:cs typeface="Avenir Light"/>
                </a:rPr>
                <a:t>1s</a:t>
              </a:r>
              <a:endParaRPr lang="en-US" sz="1000" dirty="0">
                <a:latin typeface="Avenir Light"/>
                <a:cs typeface="Avenir Light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684622" y="5076585"/>
              <a:ext cx="318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venir Light"/>
                  <a:cs typeface="Avenir Light"/>
                </a:rPr>
                <a:t>2</a:t>
              </a:r>
              <a:r>
                <a:rPr lang="en-US" sz="1000" dirty="0" smtClean="0">
                  <a:latin typeface="Avenir Light"/>
                  <a:cs typeface="Avenir Light"/>
                </a:rPr>
                <a:t>s</a:t>
              </a:r>
              <a:endParaRPr lang="en-US" sz="1000" dirty="0">
                <a:latin typeface="Avenir Light"/>
                <a:cs typeface="Avenir Ligh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523113" y="5084153"/>
              <a:ext cx="305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venir Light"/>
                  <a:cs typeface="Avenir Light"/>
                </a:rPr>
                <a:t>3</a:t>
              </a:r>
              <a:r>
                <a:rPr lang="en-US" sz="1000" dirty="0" smtClean="0">
                  <a:latin typeface="Avenir Light"/>
                  <a:cs typeface="Avenir Light"/>
                </a:rPr>
                <a:t>s</a:t>
              </a:r>
              <a:endParaRPr lang="en-US" sz="1000" dirty="0">
                <a:latin typeface="Avenir Light"/>
                <a:cs typeface="Avenir Light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358214" y="5084153"/>
              <a:ext cx="305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venir Light"/>
                  <a:cs typeface="Avenir Light"/>
                </a:rPr>
                <a:t>4</a:t>
              </a:r>
              <a:r>
                <a:rPr lang="en-US" sz="1000" dirty="0" smtClean="0">
                  <a:latin typeface="Avenir Light"/>
                  <a:cs typeface="Avenir Light"/>
                </a:rPr>
                <a:t>s</a:t>
              </a:r>
              <a:endParaRPr lang="en-US" sz="1000" dirty="0">
                <a:latin typeface="Avenir Light"/>
                <a:cs typeface="Avenir Light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626797" y="1780276"/>
            <a:ext cx="7890406" cy="3122288"/>
          </a:xfrm>
          <a:prstGeom prst="rect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2" name="Freeform 111"/>
          <p:cNvSpPr/>
          <p:nvPr/>
        </p:nvSpPr>
        <p:spPr>
          <a:xfrm>
            <a:off x="12410593" y="4300146"/>
            <a:ext cx="7890406" cy="2131128"/>
          </a:xfrm>
          <a:custGeom>
            <a:avLst/>
            <a:gdLst>
              <a:gd name="connsiteX0" fmla="*/ 0 w 7874000"/>
              <a:gd name="connsiteY0" fmla="*/ 1466611 h 2131128"/>
              <a:gd name="connsiteX1" fmla="*/ 275167 w 7874000"/>
              <a:gd name="connsiteY1" fmla="*/ 1477194 h 2131128"/>
              <a:gd name="connsiteX2" fmla="*/ 576792 w 7874000"/>
              <a:gd name="connsiteY2" fmla="*/ 1413694 h 2131128"/>
              <a:gd name="connsiteX3" fmla="*/ 693209 w 7874000"/>
              <a:gd name="connsiteY3" fmla="*/ 1593611 h 2131128"/>
              <a:gd name="connsiteX4" fmla="*/ 857250 w 7874000"/>
              <a:gd name="connsiteY4" fmla="*/ 21986 h 2131128"/>
              <a:gd name="connsiteX5" fmla="*/ 952500 w 7874000"/>
              <a:gd name="connsiteY5" fmla="*/ 2091027 h 2131128"/>
              <a:gd name="connsiteX6" fmla="*/ 1042459 w 7874000"/>
              <a:gd name="connsiteY6" fmla="*/ 1339611 h 2131128"/>
              <a:gd name="connsiteX7" fmla="*/ 1127125 w 7874000"/>
              <a:gd name="connsiteY7" fmla="*/ 1440152 h 2131128"/>
              <a:gd name="connsiteX8" fmla="*/ 1222375 w 7874000"/>
              <a:gd name="connsiteY8" fmla="*/ 990361 h 2131128"/>
              <a:gd name="connsiteX9" fmla="*/ 1328209 w 7874000"/>
              <a:gd name="connsiteY9" fmla="*/ 1450736 h 2131128"/>
              <a:gd name="connsiteX10" fmla="*/ 1561042 w 7874000"/>
              <a:gd name="connsiteY10" fmla="*/ 1482486 h 2131128"/>
              <a:gd name="connsiteX11" fmla="*/ 2095500 w 7874000"/>
              <a:gd name="connsiteY11" fmla="*/ 1503652 h 2131128"/>
              <a:gd name="connsiteX12" fmla="*/ 2397125 w 7874000"/>
              <a:gd name="connsiteY12" fmla="*/ 1424277 h 2131128"/>
              <a:gd name="connsiteX13" fmla="*/ 2513542 w 7874000"/>
              <a:gd name="connsiteY13" fmla="*/ 1604194 h 2131128"/>
              <a:gd name="connsiteX14" fmla="*/ 2682875 w 7874000"/>
              <a:gd name="connsiteY14" fmla="*/ 16694 h 2131128"/>
              <a:gd name="connsiteX15" fmla="*/ 2788709 w 7874000"/>
              <a:gd name="connsiteY15" fmla="*/ 2096319 h 2131128"/>
              <a:gd name="connsiteX16" fmla="*/ 2889250 w 7874000"/>
              <a:gd name="connsiteY16" fmla="*/ 1329027 h 2131128"/>
              <a:gd name="connsiteX17" fmla="*/ 2968625 w 7874000"/>
              <a:gd name="connsiteY17" fmla="*/ 1456027 h 2131128"/>
              <a:gd name="connsiteX18" fmla="*/ 3100917 w 7874000"/>
              <a:gd name="connsiteY18" fmla="*/ 979777 h 2131128"/>
              <a:gd name="connsiteX19" fmla="*/ 3212042 w 7874000"/>
              <a:gd name="connsiteY19" fmla="*/ 1413694 h 2131128"/>
              <a:gd name="connsiteX20" fmla="*/ 3518959 w 7874000"/>
              <a:gd name="connsiteY20" fmla="*/ 1461319 h 2131128"/>
              <a:gd name="connsiteX21" fmla="*/ 3698875 w 7874000"/>
              <a:gd name="connsiteY21" fmla="*/ 1493069 h 2131128"/>
              <a:gd name="connsiteX22" fmla="*/ 4222750 w 7874000"/>
              <a:gd name="connsiteY22" fmla="*/ 1413694 h 2131128"/>
              <a:gd name="connsiteX23" fmla="*/ 4339167 w 7874000"/>
              <a:gd name="connsiteY23" fmla="*/ 1604194 h 2131128"/>
              <a:gd name="connsiteX24" fmla="*/ 4370917 w 7874000"/>
              <a:gd name="connsiteY24" fmla="*/ 1424277 h 2131128"/>
              <a:gd name="connsiteX25" fmla="*/ 4482042 w 7874000"/>
              <a:gd name="connsiteY25" fmla="*/ 16694 h 2131128"/>
              <a:gd name="connsiteX26" fmla="*/ 4587875 w 7874000"/>
              <a:gd name="connsiteY26" fmla="*/ 2080444 h 2131128"/>
              <a:gd name="connsiteX27" fmla="*/ 4672542 w 7874000"/>
              <a:gd name="connsiteY27" fmla="*/ 1334319 h 2131128"/>
              <a:gd name="connsiteX28" fmla="*/ 4757209 w 7874000"/>
              <a:gd name="connsiteY28" fmla="*/ 1450736 h 2131128"/>
              <a:gd name="connsiteX29" fmla="*/ 4863042 w 7874000"/>
              <a:gd name="connsiteY29" fmla="*/ 990361 h 2131128"/>
              <a:gd name="connsiteX30" fmla="*/ 4979459 w 7874000"/>
              <a:gd name="connsiteY30" fmla="*/ 1413694 h 2131128"/>
              <a:gd name="connsiteX31" fmla="*/ 5254625 w 7874000"/>
              <a:gd name="connsiteY31" fmla="*/ 1471902 h 2131128"/>
              <a:gd name="connsiteX32" fmla="*/ 5376334 w 7874000"/>
              <a:gd name="connsiteY32" fmla="*/ 1503652 h 2131128"/>
              <a:gd name="connsiteX33" fmla="*/ 5715000 w 7874000"/>
              <a:gd name="connsiteY33" fmla="*/ 1413694 h 2131128"/>
              <a:gd name="connsiteX34" fmla="*/ 5815542 w 7874000"/>
              <a:gd name="connsiteY34" fmla="*/ 1593611 h 2131128"/>
              <a:gd name="connsiteX35" fmla="*/ 5863167 w 7874000"/>
              <a:gd name="connsiteY35" fmla="*/ 1270819 h 2131128"/>
              <a:gd name="connsiteX36" fmla="*/ 5947834 w 7874000"/>
              <a:gd name="connsiteY36" fmla="*/ 11402 h 2131128"/>
              <a:gd name="connsiteX37" fmla="*/ 6037792 w 7874000"/>
              <a:gd name="connsiteY37" fmla="*/ 2091027 h 2131128"/>
              <a:gd name="connsiteX38" fmla="*/ 6117167 w 7874000"/>
              <a:gd name="connsiteY38" fmla="*/ 1339611 h 2131128"/>
              <a:gd name="connsiteX39" fmla="*/ 6191250 w 7874000"/>
              <a:gd name="connsiteY39" fmla="*/ 1456027 h 2131128"/>
              <a:gd name="connsiteX40" fmla="*/ 6281209 w 7874000"/>
              <a:gd name="connsiteY40" fmla="*/ 990361 h 2131128"/>
              <a:gd name="connsiteX41" fmla="*/ 6392334 w 7874000"/>
              <a:gd name="connsiteY41" fmla="*/ 1418986 h 2131128"/>
              <a:gd name="connsiteX42" fmla="*/ 6683375 w 7874000"/>
              <a:gd name="connsiteY42" fmla="*/ 1471902 h 2131128"/>
              <a:gd name="connsiteX43" fmla="*/ 6889750 w 7874000"/>
              <a:gd name="connsiteY43" fmla="*/ 1403111 h 2131128"/>
              <a:gd name="connsiteX44" fmla="*/ 6953250 w 7874000"/>
              <a:gd name="connsiteY44" fmla="*/ 1598902 h 2131128"/>
              <a:gd name="connsiteX45" fmla="*/ 7000875 w 7874000"/>
              <a:gd name="connsiteY45" fmla="*/ 1170277 h 2131128"/>
              <a:gd name="connsiteX46" fmla="*/ 7053792 w 7874000"/>
              <a:gd name="connsiteY46" fmla="*/ 21986 h 2131128"/>
              <a:gd name="connsiteX47" fmla="*/ 7106709 w 7874000"/>
              <a:gd name="connsiteY47" fmla="*/ 2085736 h 2131128"/>
              <a:gd name="connsiteX48" fmla="*/ 7170209 w 7874000"/>
              <a:gd name="connsiteY48" fmla="*/ 1344902 h 2131128"/>
              <a:gd name="connsiteX49" fmla="*/ 7223125 w 7874000"/>
              <a:gd name="connsiteY49" fmla="*/ 1440152 h 2131128"/>
              <a:gd name="connsiteX50" fmla="*/ 7281334 w 7874000"/>
              <a:gd name="connsiteY50" fmla="*/ 1000944 h 2131128"/>
              <a:gd name="connsiteX51" fmla="*/ 7366000 w 7874000"/>
              <a:gd name="connsiteY51" fmla="*/ 1456027 h 2131128"/>
              <a:gd name="connsiteX52" fmla="*/ 7874000 w 7874000"/>
              <a:gd name="connsiteY52" fmla="*/ 1493069 h 213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874000" h="2131128">
                <a:moveTo>
                  <a:pt x="0" y="1466611"/>
                </a:moveTo>
                <a:cubicBezTo>
                  <a:pt x="89517" y="1476312"/>
                  <a:pt x="179035" y="1486013"/>
                  <a:pt x="275167" y="1477194"/>
                </a:cubicBezTo>
                <a:cubicBezTo>
                  <a:pt x="371299" y="1468375"/>
                  <a:pt x="507118" y="1394291"/>
                  <a:pt x="576792" y="1413694"/>
                </a:cubicBezTo>
                <a:cubicBezTo>
                  <a:pt x="646466" y="1433097"/>
                  <a:pt x="646466" y="1825562"/>
                  <a:pt x="693209" y="1593611"/>
                </a:cubicBezTo>
                <a:cubicBezTo>
                  <a:pt x="739952" y="1361660"/>
                  <a:pt x="814035" y="-60917"/>
                  <a:pt x="857250" y="21986"/>
                </a:cubicBezTo>
                <a:cubicBezTo>
                  <a:pt x="900465" y="104889"/>
                  <a:pt x="921632" y="1871423"/>
                  <a:pt x="952500" y="2091027"/>
                </a:cubicBezTo>
                <a:cubicBezTo>
                  <a:pt x="983368" y="2310631"/>
                  <a:pt x="1013355" y="1448090"/>
                  <a:pt x="1042459" y="1339611"/>
                </a:cubicBezTo>
                <a:cubicBezTo>
                  <a:pt x="1071563" y="1231132"/>
                  <a:pt x="1097139" y="1498360"/>
                  <a:pt x="1127125" y="1440152"/>
                </a:cubicBezTo>
                <a:cubicBezTo>
                  <a:pt x="1157111" y="1381944"/>
                  <a:pt x="1188861" y="988597"/>
                  <a:pt x="1222375" y="990361"/>
                </a:cubicBezTo>
                <a:cubicBezTo>
                  <a:pt x="1255889" y="992125"/>
                  <a:pt x="1271765" y="1368715"/>
                  <a:pt x="1328209" y="1450736"/>
                </a:cubicBezTo>
                <a:cubicBezTo>
                  <a:pt x="1384654" y="1532757"/>
                  <a:pt x="1433160" y="1473667"/>
                  <a:pt x="1561042" y="1482486"/>
                </a:cubicBezTo>
                <a:cubicBezTo>
                  <a:pt x="1688924" y="1491305"/>
                  <a:pt x="1956153" y="1513353"/>
                  <a:pt x="2095500" y="1503652"/>
                </a:cubicBezTo>
                <a:cubicBezTo>
                  <a:pt x="2234847" y="1493951"/>
                  <a:pt x="2327451" y="1407520"/>
                  <a:pt x="2397125" y="1424277"/>
                </a:cubicBezTo>
                <a:cubicBezTo>
                  <a:pt x="2466799" y="1441034"/>
                  <a:pt x="2465917" y="1838791"/>
                  <a:pt x="2513542" y="1604194"/>
                </a:cubicBezTo>
                <a:cubicBezTo>
                  <a:pt x="2561167" y="1369597"/>
                  <a:pt x="2637014" y="-65327"/>
                  <a:pt x="2682875" y="16694"/>
                </a:cubicBezTo>
                <a:cubicBezTo>
                  <a:pt x="2728736" y="98715"/>
                  <a:pt x="2754313" y="1877597"/>
                  <a:pt x="2788709" y="2096319"/>
                </a:cubicBezTo>
                <a:cubicBezTo>
                  <a:pt x="2823105" y="2315041"/>
                  <a:pt x="2859264" y="1435742"/>
                  <a:pt x="2889250" y="1329027"/>
                </a:cubicBezTo>
                <a:cubicBezTo>
                  <a:pt x="2919236" y="1222312"/>
                  <a:pt x="2933347" y="1514235"/>
                  <a:pt x="2968625" y="1456027"/>
                </a:cubicBezTo>
                <a:cubicBezTo>
                  <a:pt x="3003903" y="1397819"/>
                  <a:pt x="3060348" y="986832"/>
                  <a:pt x="3100917" y="979777"/>
                </a:cubicBezTo>
                <a:cubicBezTo>
                  <a:pt x="3141486" y="972722"/>
                  <a:pt x="3142368" y="1333437"/>
                  <a:pt x="3212042" y="1413694"/>
                </a:cubicBezTo>
                <a:cubicBezTo>
                  <a:pt x="3281716" y="1493951"/>
                  <a:pt x="3437820" y="1448090"/>
                  <a:pt x="3518959" y="1461319"/>
                </a:cubicBezTo>
                <a:cubicBezTo>
                  <a:pt x="3600098" y="1474548"/>
                  <a:pt x="3581577" y="1501006"/>
                  <a:pt x="3698875" y="1493069"/>
                </a:cubicBezTo>
                <a:cubicBezTo>
                  <a:pt x="3816173" y="1485132"/>
                  <a:pt x="4116035" y="1395173"/>
                  <a:pt x="4222750" y="1413694"/>
                </a:cubicBezTo>
                <a:cubicBezTo>
                  <a:pt x="4329465" y="1432215"/>
                  <a:pt x="4314473" y="1602430"/>
                  <a:pt x="4339167" y="1604194"/>
                </a:cubicBezTo>
                <a:cubicBezTo>
                  <a:pt x="4363861" y="1605958"/>
                  <a:pt x="4347105" y="1688860"/>
                  <a:pt x="4370917" y="1424277"/>
                </a:cubicBezTo>
                <a:cubicBezTo>
                  <a:pt x="4394729" y="1159694"/>
                  <a:pt x="4445882" y="-92667"/>
                  <a:pt x="4482042" y="16694"/>
                </a:cubicBezTo>
                <a:cubicBezTo>
                  <a:pt x="4518202" y="126055"/>
                  <a:pt x="4556125" y="1860840"/>
                  <a:pt x="4587875" y="2080444"/>
                </a:cubicBezTo>
                <a:cubicBezTo>
                  <a:pt x="4619625" y="2300048"/>
                  <a:pt x="4644320" y="1439270"/>
                  <a:pt x="4672542" y="1334319"/>
                </a:cubicBezTo>
                <a:cubicBezTo>
                  <a:pt x="4700764" y="1229368"/>
                  <a:pt x="4725459" y="1508062"/>
                  <a:pt x="4757209" y="1450736"/>
                </a:cubicBezTo>
                <a:cubicBezTo>
                  <a:pt x="4788959" y="1393410"/>
                  <a:pt x="4826001" y="996535"/>
                  <a:pt x="4863042" y="990361"/>
                </a:cubicBezTo>
                <a:cubicBezTo>
                  <a:pt x="4900083" y="984187"/>
                  <a:pt x="4914195" y="1333437"/>
                  <a:pt x="4979459" y="1413694"/>
                </a:cubicBezTo>
                <a:cubicBezTo>
                  <a:pt x="5044723" y="1493951"/>
                  <a:pt x="5188479" y="1456909"/>
                  <a:pt x="5254625" y="1471902"/>
                </a:cubicBezTo>
                <a:cubicBezTo>
                  <a:pt x="5320771" y="1486895"/>
                  <a:pt x="5299605" y="1513353"/>
                  <a:pt x="5376334" y="1503652"/>
                </a:cubicBezTo>
                <a:cubicBezTo>
                  <a:pt x="5453063" y="1493951"/>
                  <a:pt x="5641799" y="1398701"/>
                  <a:pt x="5715000" y="1413694"/>
                </a:cubicBezTo>
                <a:cubicBezTo>
                  <a:pt x="5788201" y="1428687"/>
                  <a:pt x="5790847" y="1617424"/>
                  <a:pt x="5815542" y="1593611"/>
                </a:cubicBezTo>
                <a:cubicBezTo>
                  <a:pt x="5840237" y="1569798"/>
                  <a:pt x="5841118" y="1534520"/>
                  <a:pt x="5863167" y="1270819"/>
                </a:cubicBezTo>
                <a:cubicBezTo>
                  <a:pt x="5885216" y="1007118"/>
                  <a:pt x="5918730" y="-125299"/>
                  <a:pt x="5947834" y="11402"/>
                </a:cubicBezTo>
                <a:cubicBezTo>
                  <a:pt x="5976938" y="148103"/>
                  <a:pt x="6009570" y="1869659"/>
                  <a:pt x="6037792" y="2091027"/>
                </a:cubicBezTo>
                <a:cubicBezTo>
                  <a:pt x="6066014" y="2312395"/>
                  <a:pt x="6091591" y="1445444"/>
                  <a:pt x="6117167" y="1339611"/>
                </a:cubicBezTo>
                <a:cubicBezTo>
                  <a:pt x="6142743" y="1233778"/>
                  <a:pt x="6163910" y="1514235"/>
                  <a:pt x="6191250" y="1456027"/>
                </a:cubicBezTo>
                <a:cubicBezTo>
                  <a:pt x="6218590" y="1397819"/>
                  <a:pt x="6247695" y="996534"/>
                  <a:pt x="6281209" y="990361"/>
                </a:cubicBezTo>
                <a:cubicBezTo>
                  <a:pt x="6314723" y="984188"/>
                  <a:pt x="6325306" y="1338729"/>
                  <a:pt x="6392334" y="1418986"/>
                </a:cubicBezTo>
                <a:cubicBezTo>
                  <a:pt x="6459362" y="1499243"/>
                  <a:pt x="6600472" y="1474548"/>
                  <a:pt x="6683375" y="1471902"/>
                </a:cubicBezTo>
                <a:cubicBezTo>
                  <a:pt x="6766278" y="1469256"/>
                  <a:pt x="6844771" y="1381944"/>
                  <a:pt x="6889750" y="1403111"/>
                </a:cubicBezTo>
                <a:cubicBezTo>
                  <a:pt x="6934729" y="1424278"/>
                  <a:pt x="6934729" y="1637708"/>
                  <a:pt x="6953250" y="1598902"/>
                </a:cubicBezTo>
                <a:cubicBezTo>
                  <a:pt x="6971771" y="1560096"/>
                  <a:pt x="6984118" y="1433096"/>
                  <a:pt x="7000875" y="1170277"/>
                </a:cubicBezTo>
                <a:cubicBezTo>
                  <a:pt x="7017632" y="907458"/>
                  <a:pt x="7036153" y="-130591"/>
                  <a:pt x="7053792" y="21986"/>
                </a:cubicBezTo>
                <a:cubicBezTo>
                  <a:pt x="7071431" y="174562"/>
                  <a:pt x="7087306" y="1865250"/>
                  <a:pt x="7106709" y="2085736"/>
                </a:cubicBezTo>
                <a:cubicBezTo>
                  <a:pt x="7126112" y="2306222"/>
                  <a:pt x="7150806" y="1452499"/>
                  <a:pt x="7170209" y="1344902"/>
                </a:cubicBezTo>
                <a:cubicBezTo>
                  <a:pt x="7189612" y="1237305"/>
                  <a:pt x="7204604" y="1497478"/>
                  <a:pt x="7223125" y="1440152"/>
                </a:cubicBezTo>
                <a:cubicBezTo>
                  <a:pt x="7241646" y="1382826"/>
                  <a:pt x="7257522" y="998298"/>
                  <a:pt x="7281334" y="1000944"/>
                </a:cubicBezTo>
                <a:cubicBezTo>
                  <a:pt x="7305146" y="1003590"/>
                  <a:pt x="7267222" y="1374006"/>
                  <a:pt x="7366000" y="1456027"/>
                </a:cubicBezTo>
                <a:cubicBezTo>
                  <a:pt x="7464778" y="1538048"/>
                  <a:pt x="7791097" y="1472784"/>
                  <a:pt x="7874000" y="1493069"/>
                </a:cubicBezTo>
              </a:path>
            </a:pathLst>
          </a:custGeom>
          <a:ln w="127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4541930" y="4782367"/>
            <a:ext cx="0" cy="240393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225258" y="1786184"/>
            <a:ext cx="0" cy="31222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7097749" y="4959416"/>
            <a:ext cx="250610" cy="250610"/>
          </a:xfrm>
          <a:prstGeom prst="rect">
            <a:avLst/>
          </a:prstGeom>
          <a:ln w="12700" cap="flat" cmpd="sng"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 descr="tap.png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84891" y="4953508"/>
            <a:ext cx="274049" cy="274049"/>
          </a:xfrm>
          <a:prstGeom prst="rect">
            <a:avLst/>
          </a:prstGeom>
          <a:ln w="12700" cmpd="sng">
            <a:noFill/>
          </a:ln>
        </p:spPr>
      </p:pic>
      <p:cxnSp>
        <p:nvCxnSpPr>
          <p:cNvPr id="41" name="Straight Connector 40"/>
          <p:cNvCxnSpPr>
            <a:stCxn id="20" idx="0"/>
          </p:cNvCxnSpPr>
          <p:nvPr/>
        </p:nvCxnSpPr>
        <p:spPr>
          <a:xfrm flipV="1">
            <a:off x="2755374" y="4851795"/>
            <a:ext cx="0" cy="703198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60" idx="0"/>
          </p:cNvCxnSpPr>
          <p:nvPr/>
        </p:nvCxnSpPr>
        <p:spPr>
          <a:xfrm flipV="1">
            <a:off x="6769785" y="4645827"/>
            <a:ext cx="0" cy="902579"/>
          </a:xfrm>
          <a:prstGeom prst="line">
            <a:avLst/>
          </a:prstGeom>
          <a:ln w="3175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7" idx="2"/>
          </p:cNvCxnSpPr>
          <p:nvPr/>
        </p:nvCxnSpPr>
        <p:spPr>
          <a:xfrm flipV="1">
            <a:off x="3885900" y="1286668"/>
            <a:ext cx="0" cy="1419732"/>
          </a:xfrm>
          <a:prstGeom prst="line">
            <a:avLst/>
          </a:prstGeom>
          <a:ln w="317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75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11455" y="1780276"/>
            <a:ext cx="1269898" cy="31222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935129" y="2706400"/>
            <a:ext cx="290129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Freeform 110"/>
          <p:cNvSpPr/>
          <p:nvPr/>
        </p:nvSpPr>
        <p:spPr>
          <a:xfrm>
            <a:off x="626797" y="2219103"/>
            <a:ext cx="7890406" cy="2131128"/>
          </a:xfrm>
          <a:custGeom>
            <a:avLst/>
            <a:gdLst>
              <a:gd name="connsiteX0" fmla="*/ 0 w 7874000"/>
              <a:gd name="connsiteY0" fmla="*/ 1466611 h 2131128"/>
              <a:gd name="connsiteX1" fmla="*/ 275167 w 7874000"/>
              <a:gd name="connsiteY1" fmla="*/ 1477194 h 2131128"/>
              <a:gd name="connsiteX2" fmla="*/ 576792 w 7874000"/>
              <a:gd name="connsiteY2" fmla="*/ 1413694 h 2131128"/>
              <a:gd name="connsiteX3" fmla="*/ 693209 w 7874000"/>
              <a:gd name="connsiteY3" fmla="*/ 1593611 h 2131128"/>
              <a:gd name="connsiteX4" fmla="*/ 857250 w 7874000"/>
              <a:gd name="connsiteY4" fmla="*/ 21986 h 2131128"/>
              <a:gd name="connsiteX5" fmla="*/ 952500 w 7874000"/>
              <a:gd name="connsiteY5" fmla="*/ 2091027 h 2131128"/>
              <a:gd name="connsiteX6" fmla="*/ 1042459 w 7874000"/>
              <a:gd name="connsiteY6" fmla="*/ 1339611 h 2131128"/>
              <a:gd name="connsiteX7" fmla="*/ 1127125 w 7874000"/>
              <a:gd name="connsiteY7" fmla="*/ 1440152 h 2131128"/>
              <a:gd name="connsiteX8" fmla="*/ 1222375 w 7874000"/>
              <a:gd name="connsiteY8" fmla="*/ 990361 h 2131128"/>
              <a:gd name="connsiteX9" fmla="*/ 1328209 w 7874000"/>
              <a:gd name="connsiteY9" fmla="*/ 1450736 h 2131128"/>
              <a:gd name="connsiteX10" fmla="*/ 1561042 w 7874000"/>
              <a:gd name="connsiteY10" fmla="*/ 1482486 h 2131128"/>
              <a:gd name="connsiteX11" fmla="*/ 2095500 w 7874000"/>
              <a:gd name="connsiteY11" fmla="*/ 1503652 h 2131128"/>
              <a:gd name="connsiteX12" fmla="*/ 2397125 w 7874000"/>
              <a:gd name="connsiteY12" fmla="*/ 1424277 h 2131128"/>
              <a:gd name="connsiteX13" fmla="*/ 2513542 w 7874000"/>
              <a:gd name="connsiteY13" fmla="*/ 1604194 h 2131128"/>
              <a:gd name="connsiteX14" fmla="*/ 2682875 w 7874000"/>
              <a:gd name="connsiteY14" fmla="*/ 16694 h 2131128"/>
              <a:gd name="connsiteX15" fmla="*/ 2788709 w 7874000"/>
              <a:gd name="connsiteY15" fmla="*/ 2096319 h 2131128"/>
              <a:gd name="connsiteX16" fmla="*/ 2889250 w 7874000"/>
              <a:gd name="connsiteY16" fmla="*/ 1329027 h 2131128"/>
              <a:gd name="connsiteX17" fmla="*/ 2968625 w 7874000"/>
              <a:gd name="connsiteY17" fmla="*/ 1456027 h 2131128"/>
              <a:gd name="connsiteX18" fmla="*/ 3100917 w 7874000"/>
              <a:gd name="connsiteY18" fmla="*/ 979777 h 2131128"/>
              <a:gd name="connsiteX19" fmla="*/ 3212042 w 7874000"/>
              <a:gd name="connsiteY19" fmla="*/ 1413694 h 2131128"/>
              <a:gd name="connsiteX20" fmla="*/ 3518959 w 7874000"/>
              <a:gd name="connsiteY20" fmla="*/ 1461319 h 2131128"/>
              <a:gd name="connsiteX21" fmla="*/ 3698875 w 7874000"/>
              <a:gd name="connsiteY21" fmla="*/ 1493069 h 2131128"/>
              <a:gd name="connsiteX22" fmla="*/ 4222750 w 7874000"/>
              <a:gd name="connsiteY22" fmla="*/ 1413694 h 2131128"/>
              <a:gd name="connsiteX23" fmla="*/ 4339167 w 7874000"/>
              <a:gd name="connsiteY23" fmla="*/ 1604194 h 2131128"/>
              <a:gd name="connsiteX24" fmla="*/ 4370917 w 7874000"/>
              <a:gd name="connsiteY24" fmla="*/ 1424277 h 2131128"/>
              <a:gd name="connsiteX25" fmla="*/ 4482042 w 7874000"/>
              <a:gd name="connsiteY25" fmla="*/ 16694 h 2131128"/>
              <a:gd name="connsiteX26" fmla="*/ 4587875 w 7874000"/>
              <a:gd name="connsiteY26" fmla="*/ 2080444 h 2131128"/>
              <a:gd name="connsiteX27" fmla="*/ 4672542 w 7874000"/>
              <a:gd name="connsiteY27" fmla="*/ 1334319 h 2131128"/>
              <a:gd name="connsiteX28" fmla="*/ 4757209 w 7874000"/>
              <a:gd name="connsiteY28" fmla="*/ 1450736 h 2131128"/>
              <a:gd name="connsiteX29" fmla="*/ 4863042 w 7874000"/>
              <a:gd name="connsiteY29" fmla="*/ 990361 h 2131128"/>
              <a:gd name="connsiteX30" fmla="*/ 4979459 w 7874000"/>
              <a:gd name="connsiteY30" fmla="*/ 1413694 h 2131128"/>
              <a:gd name="connsiteX31" fmla="*/ 5254625 w 7874000"/>
              <a:gd name="connsiteY31" fmla="*/ 1471902 h 2131128"/>
              <a:gd name="connsiteX32" fmla="*/ 5376334 w 7874000"/>
              <a:gd name="connsiteY32" fmla="*/ 1503652 h 2131128"/>
              <a:gd name="connsiteX33" fmla="*/ 5715000 w 7874000"/>
              <a:gd name="connsiteY33" fmla="*/ 1413694 h 2131128"/>
              <a:gd name="connsiteX34" fmla="*/ 5815542 w 7874000"/>
              <a:gd name="connsiteY34" fmla="*/ 1593611 h 2131128"/>
              <a:gd name="connsiteX35" fmla="*/ 5863167 w 7874000"/>
              <a:gd name="connsiteY35" fmla="*/ 1270819 h 2131128"/>
              <a:gd name="connsiteX36" fmla="*/ 5947834 w 7874000"/>
              <a:gd name="connsiteY36" fmla="*/ 11402 h 2131128"/>
              <a:gd name="connsiteX37" fmla="*/ 6037792 w 7874000"/>
              <a:gd name="connsiteY37" fmla="*/ 2091027 h 2131128"/>
              <a:gd name="connsiteX38" fmla="*/ 6117167 w 7874000"/>
              <a:gd name="connsiteY38" fmla="*/ 1339611 h 2131128"/>
              <a:gd name="connsiteX39" fmla="*/ 6191250 w 7874000"/>
              <a:gd name="connsiteY39" fmla="*/ 1456027 h 2131128"/>
              <a:gd name="connsiteX40" fmla="*/ 6281209 w 7874000"/>
              <a:gd name="connsiteY40" fmla="*/ 990361 h 2131128"/>
              <a:gd name="connsiteX41" fmla="*/ 6392334 w 7874000"/>
              <a:gd name="connsiteY41" fmla="*/ 1418986 h 2131128"/>
              <a:gd name="connsiteX42" fmla="*/ 6683375 w 7874000"/>
              <a:gd name="connsiteY42" fmla="*/ 1471902 h 2131128"/>
              <a:gd name="connsiteX43" fmla="*/ 6889750 w 7874000"/>
              <a:gd name="connsiteY43" fmla="*/ 1403111 h 2131128"/>
              <a:gd name="connsiteX44" fmla="*/ 6953250 w 7874000"/>
              <a:gd name="connsiteY44" fmla="*/ 1598902 h 2131128"/>
              <a:gd name="connsiteX45" fmla="*/ 7000875 w 7874000"/>
              <a:gd name="connsiteY45" fmla="*/ 1170277 h 2131128"/>
              <a:gd name="connsiteX46" fmla="*/ 7053792 w 7874000"/>
              <a:gd name="connsiteY46" fmla="*/ 21986 h 2131128"/>
              <a:gd name="connsiteX47" fmla="*/ 7106709 w 7874000"/>
              <a:gd name="connsiteY47" fmla="*/ 2085736 h 2131128"/>
              <a:gd name="connsiteX48" fmla="*/ 7170209 w 7874000"/>
              <a:gd name="connsiteY48" fmla="*/ 1344902 h 2131128"/>
              <a:gd name="connsiteX49" fmla="*/ 7223125 w 7874000"/>
              <a:gd name="connsiteY49" fmla="*/ 1440152 h 2131128"/>
              <a:gd name="connsiteX50" fmla="*/ 7281334 w 7874000"/>
              <a:gd name="connsiteY50" fmla="*/ 1000944 h 2131128"/>
              <a:gd name="connsiteX51" fmla="*/ 7366000 w 7874000"/>
              <a:gd name="connsiteY51" fmla="*/ 1456027 h 2131128"/>
              <a:gd name="connsiteX52" fmla="*/ 7874000 w 7874000"/>
              <a:gd name="connsiteY52" fmla="*/ 1493069 h 213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874000" h="2131128">
                <a:moveTo>
                  <a:pt x="0" y="1466611"/>
                </a:moveTo>
                <a:cubicBezTo>
                  <a:pt x="89517" y="1476312"/>
                  <a:pt x="179035" y="1486013"/>
                  <a:pt x="275167" y="1477194"/>
                </a:cubicBezTo>
                <a:cubicBezTo>
                  <a:pt x="371299" y="1468375"/>
                  <a:pt x="507118" y="1394291"/>
                  <a:pt x="576792" y="1413694"/>
                </a:cubicBezTo>
                <a:cubicBezTo>
                  <a:pt x="646466" y="1433097"/>
                  <a:pt x="646466" y="1825562"/>
                  <a:pt x="693209" y="1593611"/>
                </a:cubicBezTo>
                <a:cubicBezTo>
                  <a:pt x="739952" y="1361660"/>
                  <a:pt x="814035" y="-60917"/>
                  <a:pt x="857250" y="21986"/>
                </a:cubicBezTo>
                <a:cubicBezTo>
                  <a:pt x="900465" y="104889"/>
                  <a:pt x="921632" y="1871423"/>
                  <a:pt x="952500" y="2091027"/>
                </a:cubicBezTo>
                <a:cubicBezTo>
                  <a:pt x="983368" y="2310631"/>
                  <a:pt x="1013355" y="1448090"/>
                  <a:pt x="1042459" y="1339611"/>
                </a:cubicBezTo>
                <a:cubicBezTo>
                  <a:pt x="1071563" y="1231132"/>
                  <a:pt x="1097139" y="1498360"/>
                  <a:pt x="1127125" y="1440152"/>
                </a:cubicBezTo>
                <a:cubicBezTo>
                  <a:pt x="1157111" y="1381944"/>
                  <a:pt x="1188861" y="988597"/>
                  <a:pt x="1222375" y="990361"/>
                </a:cubicBezTo>
                <a:cubicBezTo>
                  <a:pt x="1255889" y="992125"/>
                  <a:pt x="1271765" y="1368715"/>
                  <a:pt x="1328209" y="1450736"/>
                </a:cubicBezTo>
                <a:cubicBezTo>
                  <a:pt x="1384654" y="1532757"/>
                  <a:pt x="1433160" y="1473667"/>
                  <a:pt x="1561042" y="1482486"/>
                </a:cubicBezTo>
                <a:cubicBezTo>
                  <a:pt x="1688924" y="1491305"/>
                  <a:pt x="1956153" y="1513353"/>
                  <a:pt x="2095500" y="1503652"/>
                </a:cubicBezTo>
                <a:cubicBezTo>
                  <a:pt x="2234847" y="1493951"/>
                  <a:pt x="2327451" y="1407520"/>
                  <a:pt x="2397125" y="1424277"/>
                </a:cubicBezTo>
                <a:cubicBezTo>
                  <a:pt x="2466799" y="1441034"/>
                  <a:pt x="2465917" y="1838791"/>
                  <a:pt x="2513542" y="1604194"/>
                </a:cubicBezTo>
                <a:cubicBezTo>
                  <a:pt x="2561167" y="1369597"/>
                  <a:pt x="2637014" y="-65327"/>
                  <a:pt x="2682875" y="16694"/>
                </a:cubicBezTo>
                <a:cubicBezTo>
                  <a:pt x="2728736" y="98715"/>
                  <a:pt x="2754313" y="1877597"/>
                  <a:pt x="2788709" y="2096319"/>
                </a:cubicBezTo>
                <a:cubicBezTo>
                  <a:pt x="2823105" y="2315041"/>
                  <a:pt x="2859264" y="1435742"/>
                  <a:pt x="2889250" y="1329027"/>
                </a:cubicBezTo>
                <a:cubicBezTo>
                  <a:pt x="2919236" y="1222312"/>
                  <a:pt x="2933347" y="1514235"/>
                  <a:pt x="2968625" y="1456027"/>
                </a:cubicBezTo>
                <a:cubicBezTo>
                  <a:pt x="3003903" y="1397819"/>
                  <a:pt x="3060348" y="986832"/>
                  <a:pt x="3100917" y="979777"/>
                </a:cubicBezTo>
                <a:cubicBezTo>
                  <a:pt x="3141486" y="972722"/>
                  <a:pt x="3142368" y="1333437"/>
                  <a:pt x="3212042" y="1413694"/>
                </a:cubicBezTo>
                <a:cubicBezTo>
                  <a:pt x="3281716" y="1493951"/>
                  <a:pt x="3437820" y="1448090"/>
                  <a:pt x="3518959" y="1461319"/>
                </a:cubicBezTo>
                <a:cubicBezTo>
                  <a:pt x="3600098" y="1474548"/>
                  <a:pt x="3581577" y="1501006"/>
                  <a:pt x="3698875" y="1493069"/>
                </a:cubicBezTo>
                <a:cubicBezTo>
                  <a:pt x="3816173" y="1485132"/>
                  <a:pt x="4116035" y="1395173"/>
                  <a:pt x="4222750" y="1413694"/>
                </a:cubicBezTo>
                <a:cubicBezTo>
                  <a:pt x="4329465" y="1432215"/>
                  <a:pt x="4314473" y="1602430"/>
                  <a:pt x="4339167" y="1604194"/>
                </a:cubicBezTo>
                <a:cubicBezTo>
                  <a:pt x="4363861" y="1605958"/>
                  <a:pt x="4347105" y="1688860"/>
                  <a:pt x="4370917" y="1424277"/>
                </a:cubicBezTo>
                <a:cubicBezTo>
                  <a:pt x="4394729" y="1159694"/>
                  <a:pt x="4445882" y="-92667"/>
                  <a:pt x="4482042" y="16694"/>
                </a:cubicBezTo>
                <a:cubicBezTo>
                  <a:pt x="4518202" y="126055"/>
                  <a:pt x="4556125" y="1860840"/>
                  <a:pt x="4587875" y="2080444"/>
                </a:cubicBezTo>
                <a:cubicBezTo>
                  <a:pt x="4619625" y="2300048"/>
                  <a:pt x="4644320" y="1439270"/>
                  <a:pt x="4672542" y="1334319"/>
                </a:cubicBezTo>
                <a:cubicBezTo>
                  <a:pt x="4700764" y="1229368"/>
                  <a:pt x="4725459" y="1508062"/>
                  <a:pt x="4757209" y="1450736"/>
                </a:cubicBezTo>
                <a:cubicBezTo>
                  <a:pt x="4788959" y="1393410"/>
                  <a:pt x="4826001" y="996535"/>
                  <a:pt x="4863042" y="990361"/>
                </a:cubicBezTo>
                <a:cubicBezTo>
                  <a:pt x="4900083" y="984187"/>
                  <a:pt x="4914195" y="1333437"/>
                  <a:pt x="4979459" y="1413694"/>
                </a:cubicBezTo>
                <a:cubicBezTo>
                  <a:pt x="5044723" y="1493951"/>
                  <a:pt x="5188479" y="1456909"/>
                  <a:pt x="5254625" y="1471902"/>
                </a:cubicBezTo>
                <a:cubicBezTo>
                  <a:pt x="5320771" y="1486895"/>
                  <a:pt x="5299605" y="1513353"/>
                  <a:pt x="5376334" y="1503652"/>
                </a:cubicBezTo>
                <a:cubicBezTo>
                  <a:pt x="5453063" y="1493951"/>
                  <a:pt x="5641799" y="1398701"/>
                  <a:pt x="5715000" y="1413694"/>
                </a:cubicBezTo>
                <a:cubicBezTo>
                  <a:pt x="5788201" y="1428687"/>
                  <a:pt x="5790847" y="1617424"/>
                  <a:pt x="5815542" y="1593611"/>
                </a:cubicBezTo>
                <a:cubicBezTo>
                  <a:pt x="5840237" y="1569798"/>
                  <a:pt x="5841118" y="1534520"/>
                  <a:pt x="5863167" y="1270819"/>
                </a:cubicBezTo>
                <a:cubicBezTo>
                  <a:pt x="5885216" y="1007118"/>
                  <a:pt x="5918730" y="-125299"/>
                  <a:pt x="5947834" y="11402"/>
                </a:cubicBezTo>
                <a:cubicBezTo>
                  <a:pt x="5976938" y="148103"/>
                  <a:pt x="6009570" y="1869659"/>
                  <a:pt x="6037792" y="2091027"/>
                </a:cubicBezTo>
                <a:cubicBezTo>
                  <a:pt x="6066014" y="2312395"/>
                  <a:pt x="6091591" y="1445444"/>
                  <a:pt x="6117167" y="1339611"/>
                </a:cubicBezTo>
                <a:cubicBezTo>
                  <a:pt x="6142743" y="1233778"/>
                  <a:pt x="6163910" y="1514235"/>
                  <a:pt x="6191250" y="1456027"/>
                </a:cubicBezTo>
                <a:cubicBezTo>
                  <a:pt x="6218590" y="1397819"/>
                  <a:pt x="6247695" y="996534"/>
                  <a:pt x="6281209" y="990361"/>
                </a:cubicBezTo>
                <a:cubicBezTo>
                  <a:pt x="6314723" y="984188"/>
                  <a:pt x="6325306" y="1338729"/>
                  <a:pt x="6392334" y="1418986"/>
                </a:cubicBezTo>
                <a:cubicBezTo>
                  <a:pt x="6459362" y="1499243"/>
                  <a:pt x="6600472" y="1474548"/>
                  <a:pt x="6683375" y="1471902"/>
                </a:cubicBezTo>
                <a:cubicBezTo>
                  <a:pt x="6766278" y="1469256"/>
                  <a:pt x="6844771" y="1381944"/>
                  <a:pt x="6889750" y="1403111"/>
                </a:cubicBezTo>
                <a:cubicBezTo>
                  <a:pt x="6934729" y="1424278"/>
                  <a:pt x="6934729" y="1637708"/>
                  <a:pt x="6953250" y="1598902"/>
                </a:cubicBezTo>
                <a:cubicBezTo>
                  <a:pt x="6971771" y="1560096"/>
                  <a:pt x="6984118" y="1433096"/>
                  <a:pt x="7000875" y="1170277"/>
                </a:cubicBezTo>
                <a:cubicBezTo>
                  <a:pt x="7017632" y="907458"/>
                  <a:pt x="7036153" y="-130591"/>
                  <a:pt x="7053792" y="21986"/>
                </a:cubicBezTo>
                <a:cubicBezTo>
                  <a:pt x="7071431" y="174562"/>
                  <a:pt x="7087306" y="1865250"/>
                  <a:pt x="7106709" y="2085736"/>
                </a:cubicBezTo>
                <a:cubicBezTo>
                  <a:pt x="7126112" y="2306222"/>
                  <a:pt x="7150806" y="1452499"/>
                  <a:pt x="7170209" y="1344902"/>
                </a:cubicBezTo>
                <a:cubicBezTo>
                  <a:pt x="7189612" y="1237305"/>
                  <a:pt x="7204604" y="1497478"/>
                  <a:pt x="7223125" y="1440152"/>
                </a:cubicBezTo>
                <a:cubicBezTo>
                  <a:pt x="7241646" y="1382826"/>
                  <a:pt x="7257522" y="998298"/>
                  <a:pt x="7281334" y="1000944"/>
                </a:cubicBezTo>
                <a:cubicBezTo>
                  <a:pt x="7305146" y="1003590"/>
                  <a:pt x="7267222" y="1374006"/>
                  <a:pt x="7366000" y="1456027"/>
                </a:cubicBezTo>
                <a:cubicBezTo>
                  <a:pt x="7464778" y="1538048"/>
                  <a:pt x="7791097" y="1472784"/>
                  <a:pt x="7874000" y="1493069"/>
                </a:cubicBezTo>
              </a:path>
            </a:pathLst>
          </a:custGeom>
          <a:ln w="127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12419528" y="3001767"/>
            <a:ext cx="7881471" cy="2117722"/>
          </a:xfrm>
          <a:custGeom>
            <a:avLst/>
            <a:gdLst>
              <a:gd name="connsiteX0" fmla="*/ 0 w 7881471"/>
              <a:gd name="connsiteY0" fmla="*/ 1452692 h 2117722"/>
              <a:gd name="connsiteX1" fmla="*/ 194236 w 7881471"/>
              <a:gd name="connsiteY1" fmla="*/ 1475104 h 2117722"/>
              <a:gd name="connsiteX2" fmla="*/ 597647 w 7881471"/>
              <a:gd name="connsiteY2" fmla="*/ 1385457 h 2117722"/>
              <a:gd name="connsiteX3" fmla="*/ 702236 w 7881471"/>
              <a:gd name="connsiteY3" fmla="*/ 1587163 h 2117722"/>
              <a:gd name="connsiteX4" fmla="*/ 859118 w 7881471"/>
              <a:gd name="connsiteY4" fmla="*/ 3398 h 2117722"/>
              <a:gd name="connsiteX5" fmla="*/ 971177 w 7881471"/>
              <a:gd name="connsiteY5" fmla="*/ 2065280 h 2117722"/>
              <a:gd name="connsiteX6" fmla="*/ 1068295 w 7881471"/>
              <a:gd name="connsiteY6" fmla="*/ 1310751 h 2117722"/>
              <a:gd name="connsiteX7" fmla="*/ 1143000 w 7881471"/>
              <a:gd name="connsiteY7" fmla="*/ 1430280 h 2117722"/>
              <a:gd name="connsiteX8" fmla="*/ 1240118 w 7881471"/>
              <a:gd name="connsiteY8" fmla="*/ 974575 h 2117722"/>
              <a:gd name="connsiteX9" fmla="*/ 1367118 w 7881471"/>
              <a:gd name="connsiteY9" fmla="*/ 1415339 h 2117722"/>
              <a:gd name="connsiteX10" fmla="*/ 1807883 w 7881471"/>
              <a:gd name="connsiteY10" fmla="*/ 1452692 h 2117722"/>
              <a:gd name="connsiteX11" fmla="*/ 2002118 w 7881471"/>
              <a:gd name="connsiteY11" fmla="*/ 1475104 h 2117722"/>
              <a:gd name="connsiteX12" fmla="*/ 2413000 w 7881471"/>
              <a:gd name="connsiteY12" fmla="*/ 1400398 h 2117722"/>
              <a:gd name="connsiteX13" fmla="*/ 2525059 w 7881471"/>
              <a:gd name="connsiteY13" fmla="*/ 1587163 h 2117722"/>
              <a:gd name="connsiteX14" fmla="*/ 2696883 w 7881471"/>
              <a:gd name="connsiteY14" fmla="*/ 3398 h 2117722"/>
              <a:gd name="connsiteX15" fmla="*/ 2801471 w 7881471"/>
              <a:gd name="connsiteY15" fmla="*/ 2080222 h 2117722"/>
              <a:gd name="connsiteX16" fmla="*/ 2906059 w 7881471"/>
              <a:gd name="connsiteY16" fmla="*/ 1333163 h 2117722"/>
              <a:gd name="connsiteX17" fmla="*/ 2980765 w 7881471"/>
              <a:gd name="connsiteY17" fmla="*/ 1422810 h 2117722"/>
              <a:gd name="connsiteX18" fmla="*/ 3107765 w 7881471"/>
              <a:gd name="connsiteY18" fmla="*/ 967104 h 2117722"/>
              <a:gd name="connsiteX19" fmla="*/ 3212353 w 7881471"/>
              <a:gd name="connsiteY19" fmla="*/ 1392927 h 2117722"/>
              <a:gd name="connsiteX20" fmla="*/ 3533589 w 7881471"/>
              <a:gd name="connsiteY20" fmla="*/ 1437751 h 2117722"/>
              <a:gd name="connsiteX21" fmla="*/ 3839883 w 7881471"/>
              <a:gd name="connsiteY21" fmla="*/ 1475104 h 2117722"/>
              <a:gd name="connsiteX22" fmla="*/ 4228353 w 7881471"/>
              <a:gd name="connsiteY22" fmla="*/ 1400398 h 2117722"/>
              <a:gd name="connsiteX23" fmla="*/ 4340412 w 7881471"/>
              <a:gd name="connsiteY23" fmla="*/ 1587163 h 2117722"/>
              <a:gd name="connsiteX24" fmla="*/ 4497295 w 7881471"/>
              <a:gd name="connsiteY24" fmla="*/ 3398 h 2117722"/>
              <a:gd name="connsiteX25" fmla="*/ 4601883 w 7881471"/>
              <a:gd name="connsiteY25" fmla="*/ 2080222 h 2117722"/>
              <a:gd name="connsiteX26" fmla="*/ 4713942 w 7881471"/>
              <a:gd name="connsiteY26" fmla="*/ 1348104 h 2117722"/>
              <a:gd name="connsiteX27" fmla="*/ 4766236 w 7881471"/>
              <a:gd name="connsiteY27" fmla="*/ 1437751 h 2117722"/>
              <a:gd name="connsiteX28" fmla="*/ 4885765 w 7881471"/>
              <a:gd name="connsiteY28" fmla="*/ 982045 h 2117722"/>
              <a:gd name="connsiteX29" fmla="*/ 5020236 w 7881471"/>
              <a:gd name="connsiteY29" fmla="*/ 1430280 h 2117722"/>
              <a:gd name="connsiteX30" fmla="*/ 5722471 w 7881471"/>
              <a:gd name="connsiteY30" fmla="*/ 1407869 h 2117722"/>
              <a:gd name="connsiteX31" fmla="*/ 5819589 w 7881471"/>
              <a:gd name="connsiteY31" fmla="*/ 1572222 h 2117722"/>
              <a:gd name="connsiteX32" fmla="*/ 5961530 w 7881471"/>
              <a:gd name="connsiteY32" fmla="*/ 33280 h 2117722"/>
              <a:gd name="connsiteX33" fmla="*/ 6051177 w 7881471"/>
              <a:gd name="connsiteY33" fmla="*/ 2057810 h 2117722"/>
              <a:gd name="connsiteX34" fmla="*/ 6133353 w 7881471"/>
              <a:gd name="connsiteY34" fmla="*/ 1325692 h 2117722"/>
              <a:gd name="connsiteX35" fmla="*/ 6193118 w 7881471"/>
              <a:gd name="connsiteY35" fmla="*/ 1430280 h 2117722"/>
              <a:gd name="connsiteX36" fmla="*/ 6290236 w 7881471"/>
              <a:gd name="connsiteY36" fmla="*/ 974575 h 2117722"/>
              <a:gd name="connsiteX37" fmla="*/ 6409765 w 7881471"/>
              <a:gd name="connsiteY37" fmla="*/ 1422810 h 2117722"/>
              <a:gd name="connsiteX38" fmla="*/ 6895353 w 7881471"/>
              <a:gd name="connsiteY38" fmla="*/ 1392927 h 2117722"/>
              <a:gd name="connsiteX39" fmla="*/ 6970059 w 7881471"/>
              <a:gd name="connsiteY39" fmla="*/ 1579692 h 2117722"/>
              <a:gd name="connsiteX40" fmla="*/ 7067177 w 7881471"/>
              <a:gd name="connsiteY40" fmla="*/ 3398 h 2117722"/>
              <a:gd name="connsiteX41" fmla="*/ 7126942 w 7881471"/>
              <a:gd name="connsiteY41" fmla="*/ 2065280 h 2117722"/>
              <a:gd name="connsiteX42" fmla="*/ 7179236 w 7881471"/>
              <a:gd name="connsiteY42" fmla="*/ 1310751 h 2117722"/>
              <a:gd name="connsiteX43" fmla="*/ 7224059 w 7881471"/>
              <a:gd name="connsiteY43" fmla="*/ 1415339 h 2117722"/>
              <a:gd name="connsiteX44" fmla="*/ 7298765 w 7881471"/>
              <a:gd name="connsiteY44" fmla="*/ 967104 h 2117722"/>
              <a:gd name="connsiteX45" fmla="*/ 7366000 w 7881471"/>
              <a:gd name="connsiteY45" fmla="*/ 1415339 h 2117722"/>
              <a:gd name="connsiteX46" fmla="*/ 7724589 w 7881471"/>
              <a:gd name="connsiteY46" fmla="*/ 1504986 h 2117722"/>
              <a:gd name="connsiteX47" fmla="*/ 7881471 w 7881471"/>
              <a:gd name="connsiteY47" fmla="*/ 1467633 h 211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7881471" h="2117722">
                <a:moveTo>
                  <a:pt x="0" y="1452692"/>
                </a:moveTo>
                <a:cubicBezTo>
                  <a:pt x="47314" y="1469501"/>
                  <a:pt x="94628" y="1486310"/>
                  <a:pt x="194236" y="1475104"/>
                </a:cubicBezTo>
                <a:cubicBezTo>
                  <a:pt x="293844" y="1463898"/>
                  <a:pt x="512980" y="1366781"/>
                  <a:pt x="597647" y="1385457"/>
                </a:cubicBezTo>
                <a:cubicBezTo>
                  <a:pt x="682314" y="1404133"/>
                  <a:pt x="658658" y="1817506"/>
                  <a:pt x="702236" y="1587163"/>
                </a:cubicBezTo>
                <a:cubicBezTo>
                  <a:pt x="745815" y="1356820"/>
                  <a:pt x="814295" y="-76288"/>
                  <a:pt x="859118" y="3398"/>
                </a:cubicBezTo>
                <a:cubicBezTo>
                  <a:pt x="903942" y="83084"/>
                  <a:pt x="936314" y="1847388"/>
                  <a:pt x="971177" y="2065280"/>
                </a:cubicBezTo>
                <a:cubicBezTo>
                  <a:pt x="1006040" y="2283172"/>
                  <a:pt x="1039658" y="1416584"/>
                  <a:pt x="1068295" y="1310751"/>
                </a:cubicBezTo>
                <a:cubicBezTo>
                  <a:pt x="1096932" y="1204918"/>
                  <a:pt x="1114363" y="1486309"/>
                  <a:pt x="1143000" y="1430280"/>
                </a:cubicBezTo>
                <a:cubicBezTo>
                  <a:pt x="1171637" y="1374251"/>
                  <a:pt x="1202765" y="977065"/>
                  <a:pt x="1240118" y="974575"/>
                </a:cubicBezTo>
                <a:cubicBezTo>
                  <a:pt x="1277471" y="972085"/>
                  <a:pt x="1272491" y="1335653"/>
                  <a:pt x="1367118" y="1415339"/>
                </a:cubicBezTo>
                <a:cubicBezTo>
                  <a:pt x="1461745" y="1495025"/>
                  <a:pt x="1702050" y="1442731"/>
                  <a:pt x="1807883" y="1452692"/>
                </a:cubicBezTo>
                <a:cubicBezTo>
                  <a:pt x="1913716" y="1462653"/>
                  <a:pt x="1901265" y="1483820"/>
                  <a:pt x="2002118" y="1475104"/>
                </a:cubicBezTo>
                <a:cubicBezTo>
                  <a:pt x="2102971" y="1466388"/>
                  <a:pt x="2325843" y="1381722"/>
                  <a:pt x="2413000" y="1400398"/>
                </a:cubicBezTo>
                <a:cubicBezTo>
                  <a:pt x="2500157" y="1419074"/>
                  <a:pt x="2477745" y="1819996"/>
                  <a:pt x="2525059" y="1587163"/>
                </a:cubicBezTo>
                <a:cubicBezTo>
                  <a:pt x="2572373" y="1354330"/>
                  <a:pt x="2650814" y="-78778"/>
                  <a:pt x="2696883" y="3398"/>
                </a:cubicBezTo>
                <a:cubicBezTo>
                  <a:pt x="2742952" y="85574"/>
                  <a:pt x="2766608" y="1858595"/>
                  <a:pt x="2801471" y="2080222"/>
                </a:cubicBezTo>
                <a:cubicBezTo>
                  <a:pt x="2836334" y="2301849"/>
                  <a:pt x="2876177" y="1442732"/>
                  <a:pt x="2906059" y="1333163"/>
                </a:cubicBezTo>
                <a:cubicBezTo>
                  <a:pt x="2935941" y="1223594"/>
                  <a:pt x="2947147" y="1483820"/>
                  <a:pt x="2980765" y="1422810"/>
                </a:cubicBezTo>
                <a:cubicBezTo>
                  <a:pt x="3014383" y="1361800"/>
                  <a:pt x="3069167" y="972084"/>
                  <a:pt x="3107765" y="967104"/>
                </a:cubicBezTo>
                <a:cubicBezTo>
                  <a:pt x="3146363" y="962123"/>
                  <a:pt x="3141383" y="1314486"/>
                  <a:pt x="3212353" y="1392927"/>
                </a:cubicBezTo>
                <a:cubicBezTo>
                  <a:pt x="3283323" y="1471368"/>
                  <a:pt x="3533589" y="1437751"/>
                  <a:pt x="3533589" y="1437751"/>
                </a:cubicBezTo>
                <a:cubicBezTo>
                  <a:pt x="3638177" y="1451447"/>
                  <a:pt x="3724089" y="1481329"/>
                  <a:pt x="3839883" y="1475104"/>
                </a:cubicBezTo>
                <a:cubicBezTo>
                  <a:pt x="3955677" y="1468879"/>
                  <a:pt x="4144932" y="1381721"/>
                  <a:pt x="4228353" y="1400398"/>
                </a:cubicBezTo>
                <a:cubicBezTo>
                  <a:pt x="4311775" y="1419074"/>
                  <a:pt x="4295588" y="1819996"/>
                  <a:pt x="4340412" y="1587163"/>
                </a:cubicBezTo>
                <a:cubicBezTo>
                  <a:pt x="4385236" y="1354330"/>
                  <a:pt x="4453717" y="-78778"/>
                  <a:pt x="4497295" y="3398"/>
                </a:cubicBezTo>
                <a:cubicBezTo>
                  <a:pt x="4540873" y="85574"/>
                  <a:pt x="4565775" y="1856104"/>
                  <a:pt x="4601883" y="2080222"/>
                </a:cubicBezTo>
                <a:cubicBezTo>
                  <a:pt x="4637991" y="2304340"/>
                  <a:pt x="4686550" y="1455183"/>
                  <a:pt x="4713942" y="1348104"/>
                </a:cubicBezTo>
                <a:cubicBezTo>
                  <a:pt x="4741334" y="1241025"/>
                  <a:pt x="4737599" y="1498761"/>
                  <a:pt x="4766236" y="1437751"/>
                </a:cubicBezTo>
                <a:cubicBezTo>
                  <a:pt x="4794873" y="1376741"/>
                  <a:pt x="4843432" y="983290"/>
                  <a:pt x="4885765" y="982045"/>
                </a:cubicBezTo>
                <a:cubicBezTo>
                  <a:pt x="4928098" y="980800"/>
                  <a:pt x="4880785" y="1359309"/>
                  <a:pt x="5020236" y="1430280"/>
                </a:cubicBezTo>
                <a:cubicBezTo>
                  <a:pt x="5159687" y="1501251"/>
                  <a:pt x="5589245" y="1384212"/>
                  <a:pt x="5722471" y="1407869"/>
                </a:cubicBezTo>
                <a:cubicBezTo>
                  <a:pt x="5855697" y="1431526"/>
                  <a:pt x="5779746" y="1801320"/>
                  <a:pt x="5819589" y="1572222"/>
                </a:cubicBezTo>
                <a:cubicBezTo>
                  <a:pt x="5859432" y="1343124"/>
                  <a:pt x="5922932" y="-47651"/>
                  <a:pt x="5961530" y="33280"/>
                </a:cubicBezTo>
                <a:cubicBezTo>
                  <a:pt x="6000128" y="114211"/>
                  <a:pt x="6022540" y="1842408"/>
                  <a:pt x="6051177" y="2057810"/>
                </a:cubicBezTo>
                <a:cubicBezTo>
                  <a:pt x="6079814" y="2273212"/>
                  <a:pt x="6109696" y="1430280"/>
                  <a:pt x="6133353" y="1325692"/>
                </a:cubicBezTo>
                <a:cubicBezTo>
                  <a:pt x="6157010" y="1221104"/>
                  <a:pt x="6166971" y="1488799"/>
                  <a:pt x="6193118" y="1430280"/>
                </a:cubicBezTo>
                <a:cubicBezTo>
                  <a:pt x="6219265" y="1371761"/>
                  <a:pt x="6254128" y="975820"/>
                  <a:pt x="6290236" y="974575"/>
                </a:cubicBezTo>
                <a:cubicBezTo>
                  <a:pt x="6326344" y="973330"/>
                  <a:pt x="6308912" y="1353085"/>
                  <a:pt x="6409765" y="1422810"/>
                </a:cubicBezTo>
                <a:cubicBezTo>
                  <a:pt x="6510618" y="1492535"/>
                  <a:pt x="6801971" y="1366780"/>
                  <a:pt x="6895353" y="1392927"/>
                </a:cubicBezTo>
                <a:cubicBezTo>
                  <a:pt x="6988735" y="1419074"/>
                  <a:pt x="6941422" y="1811280"/>
                  <a:pt x="6970059" y="1579692"/>
                </a:cubicBezTo>
                <a:cubicBezTo>
                  <a:pt x="6998696" y="1348104"/>
                  <a:pt x="7041030" y="-77533"/>
                  <a:pt x="7067177" y="3398"/>
                </a:cubicBezTo>
                <a:cubicBezTo>
                  <a:pt x="7093324" y="84329"/>
                  <a:pt x="7108265" y="1847388"/>
                  <a:pt x="7126942" y="2065280"/>
                </a:cubicBezTo>
                <a:cubicBezTo>
                  <a:pt x="7145619" y="2283172"/>
                  <a:pt x="7163050" y="1419074"/>
                  <a:pt x="7179236" y="1310751"/>
                </a:cubicBezTo>
                <a:cubicBezTo>
                  <a:pt x="7195422" y="1202427"/>
                  <a:pt x="7204138" y="1472614"/>
                  <a:pt x="7224059" y="1415339"/>
                </a:cubicBezTo>
                <a:cubicBezTo>
                  <a:pt x="7243981" y="1358064"/>
                  <a:pt x="7275108" y="967104"/>
                  <a:pt x="7298765" y="967104"/>
                </a:cubicBezTo>
                <a:cubicBezTo>
                  <a:pt x="7322422" y="967104"/>
                  <a:pt x="7295029" y="1325692"/>
                  <a:pt x="7366000" y="1415339"/>
                </a:cubicBezTo>
                <a:cubicBezTo>
                  <a:pt x="7436971" y="1504986"/>
                  <a:pt x="7638677" y="1496270"/>
                  <a:pt x="7724589" y="1504986"/>
                </a:cubicBezTo>
                <a:cubicBezTo>
                  <a:pt x="7810501" y="1513702"/>
                  <a:pt x="7743265" y="1440241"/>
                  <a:pt x="7881471" y="1467633"/>
                </a:cubicBezTo>
              </a:path>
            </a:pathLst>
          </a:cu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117368" y="1780276"/>
            <a:ext cx="0" cy="31222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983301" y="4947600"/>
            <a:ext cx="250610" cy="250610"/>
          </a:xfrm>
          <a:prstGeom prst="rect">
            <a:avLst/>
          </a:prstGeom>
          <a:ln w="12700" cap="flat" cmpd="sng"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108606" y="1780276"/>
            <a:ext cx="0" cy="31222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477370" y="1780276"/>
            <a:ext cx="0" cy="3122288"/>
          </a:xfrm>
          <a:prstGeom prst="line">
            <a:avLst/>
          </a:prstGeom>
          <a:ln>
            <a:solidFill>
              <a:srgbClr val="8064A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675723" y="1780276"/>
            <a:ext cx="0" cy="3122288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935129" y="1780276"/>
            <a:ext cx="0" cy="3122288"/>
          </a:xfrm>
          <a:prstGeom prst="line">
            <a:avLst/>
          </a:prstGeom>
          <a:ln>
            <a:solidFill>
              <a:srgbClr val="8064A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35024" y="1780276"/>
            <a:ext cx="0" cy="3122288"/>
          </a:xfrm>
          <a:prstGeom prst="line">
            <a:avLst/>
          </a:prstGeom>
          <a:ln>
            <a:solidFill>
              <a:srgbClr val="8064A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379524" y="1780276"/>
            <a:ext cx="0" cy="31222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87987" y="1011035"/>
            <a:ext cx="2793807" cy="276999"/>
          </a:xfrm>
          <a:prstGeom prst="rect">
            <a:avLst/>
          </a:prstGeom>
          <a:ln w="3175" cap="rnd" cmpd="sng"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Avenir Light"/>
                <a:cs typeface="Avenir Light"/>
              </a:rPr>
              <a:t>Distance  = </a:t>
            </a:r>
            <a:r>
              <a:rPr lang="en-US" sz="1200" dirty="0" smtClean="0">
                <a:solidFill>
                  <a:schemeClr val="accent2"/>
                </a:solidFill>
                <a:latin typeface="Avenir Light"/>
                <a:cs typeface="Avenir Light"/>
              </a:rPr>
              <a:t>[marker </a:t>
            </a:r>
            <a:r>
              <a:rPr lang="en-US" sz="1200" dirty="0" smtClean="0">
                <a:solidFill>
                  <a:schemeClr val="accent2"/>
                </a:solidFill>
                <a:latin typeface="Avenir Light"/>
                <a:cs typeface="Avenir Light"/>
              </a:rPr>
              <a:t>time] – [tone time]</a:t>
            </a:r>
            <a:endParaRPr lang="en-US" sz="1200" dirty="0">
              <a:solidFill>
                <a:schemeClr val="accent2"/>
              </a:solidFill>
              <a:latin typeface="Avenir Light"/>
              <a:cs typeface="Avenir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4588" y="5558374"/>
            <a:ext cx="2586024" cy="276999"/>
          </a:xfrm>
          <a:prstGeom prst="rect">
            <a:avLst/>
          </a:prstGeom>
          <a:noFill/>
          <a:ln w="3175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Midpoint between purple markers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pic>
        <p:nvPicPr>
          <p:cNvPr id="27" name="Picture 26" descr="tap.png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70443" y="4941692"/>
            <a:ext cx="274049" cy="274049"/>
          </a:xfrm>
          <a:prstGeom prst="rect">
            <a:avLst/>
          </a:prstGeom>
          <a:ln w="12700" cmpd="sng">
            <a:noFill/>
          </a:ln>
        </p:spPr>
      </p:pic>
      <p:cxnSp>
        <p:nvCxnSpPr>
          <p:cNvPr id="32" name="Straight Connector 31"/>
          <p:cNvCxnSpPr/>
          <p:nvPr/>
        </p:nvCxnSpPr>
        <p:spPr>
          <a:xfrm>
            <a:off x="3315721" y="1780276"/>
            <a:ext cx="0" cy="31222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587211" y="1780276"/>
            <a:ext cx="0" cy="31222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481814" y="1780276"/>
            <a:ext cx="0" cy="31222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192771" y="1471803"/>
            <a:ext cx="250610" cy="250610"/>
          </a:xfrm>
          <a:prstGeom prst="rect">
            <a:avLst/>
          </a:prstGeom>
          <a:ln w="12700" cap="flat" cmpd="sng">
            <a:solidFill>
              <a:schemeClr val="accent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eart 45"/>
          <p:cNvSpPr/>
          <p:nvPr/>
        </p:nvSpPr>
        <p:spPr>
          <a:xfrm>
            <a:off x="3221102" y="1516442"/>
            <a:ext cx="189238" cy="164433"/>
          </a:xfrm>
          <a:prstGeom prst="heart">
            <a:avLst/>
          </a:prstGeom>
          <a:ln w="127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358864" y="1471803"/>
            <a:ext cx="250610" cy="250610"/>
          </a:xfrm>
          <a:prstGeom prst="rect">
            <a:avLst/>
          </a:prstGeom>
          <a:ln w="12700" cap="flat" cmpd="sng">
            <a:solidFill>
              <a:schemeClr val="accent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Heart 50"/>
          <p:cNvSpPr/>
          <p:nvPr/>
        </p:nvSpPr>
        <p:spPr>
          <a:xfrm>
            <a:off x="1387195" y="1516442"/>
            <a:ext cx="189238" cy="164433"/>
          </a:xfrm>
          <a:prstGeom prst="heart">
            <a:avLst/>
          </a:prstGeom>
          <a:ln w="127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464261" y="1471803"/>
            <a:ext cx="250610" cy="250610"/>
          </a:xfrm>
          <a:prstGeom prst="rect">
            <a:avLst/>
          </a:prstGeom>
          <a:ln w="12700" cap="flat" cmpd="sng">
            <a:solidFill>
              <a:schemeClr val="accent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art 52"/>
          <p:cNvSpPr/>
          <p:nvPr/>
        </p:nvSpPr>
        <p:spPr>
          <a:xfrm>
            <a:off x="6492592" y="1516442"/>
            <a:ext cx="189238" cy="164433"/>
          </a:xfrm>
          <a:prstGeom prst="heart">
            <a:avLst/>
          </a:prstGeom>
          <a:ln w="127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994418" y="1471803"/>
            <a:ext cx="250610" cy="250610"/>
          </a:xfrm>
          <a:prstGeom prst="rect">
            <a:avLst/>
          </a:prstGeom>
          <a:ln w="12700" cap="flat" cmpd="sng">
            <a:solidFill>
              <a:schemeClr val="accent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Heart 56"/>
          <p:cNvSpPr/>
          <p:nvPr/>
        </p:nvSpPr>
        <p:spPr>
          <a:xfrm>
            <a:off x="5022749" y="1516442"/>
            <a:ext cx="189238" cy="164433"/>
          </a:xfrm>
          <a:prstGeom prst="heart">
            <a:avLst/>
          </a:prstGeom>
          <a:ln w="127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252015" y="4953508"/>
            <a:ext cx="250610" cy="250610"/>
          </a:xfrm>
          <a:prstGeom prst="rect">
            <a:avLst/>
          </a:prstGeom>
          <a:ln w="12700" cap="flat" cmpd="sng"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tap.png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39157" y="4947600"/>
            <a:ext cx="274049" cy="274049"/>
          </a:xfrm>
          <a:prstGeom prst="rect">
            <a:avLst/>
          </a:prstGeom>
          <a:ln w="12700" cmpd="sng">
            <a:noFill/>
          </a:ln>
        </p:spPr>
      </p:pic>
      <p:sp>
        <p:nvSpPr>
          <p:cNvPr id="60" name="TextBox 59"/>
          <p:cNvSpPr txBox="1"/>
          <p:nvPr/>
        </p:nvSpPr>
        <p:spPr>
          <a:xfrm>
            <a:off x="214660" y="5528695"/>
            <a:ext cx="2883640" cy="276999"/>
          </a:xfrm>
          <a:prstGeom prst="rect">
            <a:avLst/>
          </a:prstGeom>
          <a:ln w="3175" cap="rnd" cmpd="sng">
            <a:solidFill>
              <a:schemeClr val="accent4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4"/>
                </a:solidFill>
                <a:latin typeface="Avenir Light"/>
                <a:cs typeface="Avenir Light"/>
              </a:rPr>
              <a:t>Purple marker is 200ms after the R wave</a:t>
            </a:r>
            <a:endParaRPr lang="en-US" sz="1200" dirty="0">
              <a:solidFill>
                <a:schemeClr val="accent4"/>
              </a:solidFill>
              <a:latin typeface="Avenir Light"/>
              <a:cs typeface="Avenir Light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1478208" y="4626116"/>
            <a:ext cx="356544" cy="0"/>
          </a:xfrm>
          <a:prstGeom prst="line">
            <a:avLst/>
          </a:prstGeom>
          <a:ln w="6350" cmpd="sng">
            <a:solidFill>
              <a:srgbClr val="8064A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027576" y="1780276"/>
            <a:ext cx="0" cy="3122288"/>
          </a:xfrm>
          <a:prstGeom prst="line">
            <a:avLst/>
          </a:prstGeom>
          <a:ln>
            <a:solidFill>
              <a:srgbClr val="8064A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690242" y="1780276"/>
            <a:ext cx="0" cy="31222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12419528" y="1539049"/>
            <a:ext cx="7888572" cy="2084500"/>
            <a:chOff x="626797" y="2247532"/>
            <a:chExt cx="7888572" cy="2084500"/>
          </a:xfrm>
        </p:grpSpPr>
        <p:sp>
          <p:nvSpPr>
            <p:cNvPr id="64" name="Freeform 63"/>
            <p:cNvSpPr/>
            <p:nvPr/>
          </p:nvSpPr>
          <p:spPr>
            <a:xfrm>
              <a:off x="4263137" y="2250707"/>
              <a:ext cx="1775628" cy="2081325"/>
            </a:xfrm>
            <a:custGeom>
              <a:avLst/>
              <a:gdLst>
                <a:gd name="connsiteX0" fmla="*/ 0 w 1879343"/>
                <a:gd name="connsiteY0" fmla="*/ 1450783 h 2081325"/>
                <a:gd name="connsiteX1" fmla="*/ 301834 w 1879343"/>
                <a:gd name="connsiteY1" fmla="*/ 1456478 h 2081325"/>
                <a:gd name="connsiteX2" fmla="*/ 637838 w 1879343"/>
                <a:gd name="connsiteY2" fmla="*/ 1393835 h 2081325"/>
                <a:gd name="connsiteX3" fmla="*/ 785907 w 1879343"/>
                <a:gd name="connsiteY3" fmla="*/ 1502037 h 2081325"/>
                <a:gd name="connsiteX4" fmla="*/ 922587 w 1879343"/>
                <a:gd name="connsiteY4" fmla="*/ 4296 h 2081325"/>
                <a:gd name="connsiteX5" fmla="*/ 1019401 w 1879343"/>
                <a:gd name="connsiteY5" fmla="*/ 2043046 h 2081325"/>
                <a:gd name="connsiteX6" fmla="*/ 1110521 w 1879343"/>
                <a:gd name="connsiteY6" fmla="*/ 1342581 h 2081325"/>
                <a:gd name="connsiteX7" fmla="*/ 1213031 w 1879343"/>
                <a:gd name="connsiteY7" fmla="*/ 1422309 h 2081325"/>
                <a:gd name="connsiteX8" fmla="*/ 1326930 w 1879343"/>
                <a:gd name="connsiteY8" fmla="*/ 966723 h 2081325"/>
                <a:gd name="connsiteX9" fmla="*/ 1457915 w 1879343"/>
                <a:gd name="connsiteY9" fmla="*/ 1405225 h 2081325"/>
                <a:gd name="connsiteX10" fmla="*/ 1879343 w 1879343"/>
                <a:gd name="connsiteY10" fmla="*/ 1450783 h 208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9343" h="2081325">
                  <a:moveTo>
                    <a:pt x="0" y="1450783"/>
                  </a:moveTo>
                  <a:cubicBezTo>
                    <a:pt x="97764" y="1458376"/>
                    <a:pt x="195528" y="1465969"/>
                    <a:pt x="301834" y="1456478"/>
                  </a:cubicBezTo>
                  <a:cubicBezTo>
                    <a:pt x="408140" y="1446987"/>
                    <a:pt x="557159" y="1386242"/>
                    <a:pt x="637838" y="1393835"/>
                  </a:cubicBezTo>
                  <a:cubicBezTo>
                    <a:pt x="718517" y="1401428"/>
                    <a:pt x="738449" y="1733627"/>
                    <a:pt x="785907" y="1502037"/>
                  </a:cubicBezTo>
                  <a:cubicBezTo>
                    <a:pt x="833365" y="1270447"/>
                    <a:pt x="883671" y="-85872"/>
                    <a:pt x="922587" y="4296"/>
                  </a:cubicBezTo>
                  <a:cubicBezTo>
                    <a:pt x="961503" y="94464"/>
                    <a:pt x="988079" y="1819998"/>
                    <a:pt x="1019401" y="2043046"/>
                  </a:cubicBezTo>
                  <a:cubicBezTo>
                    <a:pt x="1050723" y="2266094"/>
                    <a:pt x="1078249" y="1446037"/>
                    <a:pt x="1110521" y="1342581"/>
                  </a:cubicBezTo>
                  <a:cubicBezTo>
                    <a:pt x="1142793" y="1239125"/>
                    <a:pt x="1176963" y="1484952"/>
                    <a:pt x="1213031" y="1422309"/>
                  </a:cubicBezTo>
                  <a:cubicBezTo>
                    <a:pt x="1249099" y="1359666"/>
                    <a:pt x="1286116" y="969570"/>
                    <a:pt x="1326930" y="966723"/>
                  </a:cubicBezTo>
                  <a:cubicBezTo>
                    <a:pt x="1367744" y="963876"/>
                    <a:pt x="1365846" y="1324548"/>
                    <a:pt x="1457915" y="1405225"/>
                  </a:cubicBezTo>
                  <a:cubicBezTo>
                    <a:pt x="1549984" y="1485902"/>
                    <a:pt x="1743613" y="1419462"/>
                    <a:pt x="1879343" y="1450783"/>
                  </a:cubicBezTo>
                </a:path>
              </a:pathLst>
            </a:cu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406829" y="2250707"/>
              <a:ext cx="1891382" cy="2081325"/>
            </a:xfrm>
            <a:custGeom>
              <a:avLst/>
              <a:gdLst>
                <a:gd name="connsiteX0" fmla="*/ 0 w 1879343"/>
                <a:gd name="connsiteY0" fmla="*/ 1450783 h 2081325"/>
                <a:gd name="connsiteX1" fmla="*/ 301834 w 1879343"/>
                <a:gd name="connsiteY1" fmla="*/ 1456478 h 2081325"/>
                <a:gd name="connsiteX2" fmla="*/ 637838 w 1879343"/>
                <a:gd name="connsiteY2" fmla="*/ 1393835 h 2081325"/>
                <a:gd name="connsiteX3" fmla="*/ 785907 w 1879343"/>
                <a:gd name="connsiteY3" fmla="*/ 1502037 h 2081325"/>
                <a:gd name="connsiteX4" fmla="*/ 922587 w 1879343"/>
                <a:gd name="connsiteY4" fmla="*/ 4296 h 2081325"/>
                <a:gd name="connsiteX5" fmla="*/ 1019401 w 1879343"/>
                <a:gd name="connsiteY5" fmla="*/ 2043046 h 2081325"/>
                <a:gd name="connsiteX6" fmla="*/ 1110521 w 1879343"/>
                <a:gd name="connsiteY6" fmla="*/ 1342581 h 2081325"/>
                <a:gd name="connsiteX7" fmla="*/ 1213031 w 1879343"/>
                <a:gd name="connsiteY7" fmla="*/ 1422309 h 2081325"/>
                <a:gd name="connsiteX8" fmla="*/ 1326930 w 1879343"/>
                <a:gd name="connsiteY8" fmla="*/ 966723 h 2081325"/>
                <a:gd name="connsiteX9" fmla="*/ 1457915 w 1879343"/>
                <a:gd name="connsiteY9" fmla="*/ 1405225 h 2081325"/>
                <a:gd name="connsiteX10" fmla="*/ 1879343 w 1879343"/>
                <a:gd name="connsiteY10" fmla="*/ 1450783 h 208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9343" h="2081325">
                  <a:moveTo>
                    <a:pt x="0" y="1450783"/>
                  </a:moveTo>
                  <a:cubicBezTo>
                    <a:pt x="97764" y="1458376"/>
                    <a:pt x="195528" y="1465969"/>
                    <a:pt x="301834" y="1456478"/>
                  </a:cubicBezTo>
                  <a:cubicBezTo>
                    <a:pt x="408140" y="1446987"/>
                    <a:pt x="557159" y="1386242"/>
                    <a:pt x="637838" y="1393835"/>
                  </a:cubicBezTo>
                  <a:cubicBezTo>
                    <a:pt x="718517" y="1401428"/>
                    <a:pt x="738449" y="1733627"/>
                    <a:pt x="785907" y="1502037"/>
                  </a:cubicBezTo>
                  <a:cubicBezTo>
                    <a:pt x="833365" y="1270447"/>
                    <a:pt x="883671" y="-85872"/>
                    <a:pt x="922587" y="4296"/>
                  </a:cubicBezTo>
                  <a:cubicBezTo>
                    <a:pt x="961503" y="94464"/>
                    <a:pt x="988079" y="1819998"/>
                    <a:pt x="1019401" y="2043046"/>
                  </a:cubicBezTo>
                  <a:cubicBezTo>
                    <a:pt x="1050723" y="2266094"/>
                    <a:pt x="1078249" y="1446037"/>
                    <a:pt x="1110521" y="1342581"/>
                  </a:cubicBezTo>
                  <a:cubicBezTo>
                    <a:pt x="1142793" y="1239125"/>
                    <a:pt x="1176963" y="1484952"/>
                    <a:pt x="1213031" y="1422309"/>
                  </a:cubicBezTo>
                  <a:cubicBezTo>
                    <a:pt x="1249099" y="1359666"/>
                    <a:pt x="1286116" y="969570"/>
                    <a:pt x="1326930" y="966723"/>
                  </a:cubicBezTo>
                  <a:cubicBezTo>
                    <a:pt x="1367744" y="963876"/>
                    <a:pt x="1365846" y="1324548"/>
                    <a:pt x="1457915" y="1405225"/>
                  </a:cubicBezTo>
                  <a:cubicBezTo>
                    <a:pt x="1549984" y="1485902"/>
                    <a:pt x="1743613" y="1419462"/>
                    <a:pt x="1879343" y="1450783"/>
                  </a:cubicBezTo>
                </a:path>
              </a:pathLst>
            </a:cu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5838245" y="2247532"/>
              <a:ext cx="1547989" cy="2084500"/>
            </a:xfrm>
            <a:custGeom>
              <a:avLst/>
              <a:gdLst>
                <a:gd name="connsiteX0" fmla="*/ 0 w 1879343"/>
                <a:gd name="connsiteY0" fmla="*/ 1450783 h 2081325"/>
                <a:gd name="connsiteX1" fmla="*/ 301834 w 1879343"/>
                <a:gd name="connsiteY1" fmla="*/ 1456478 h 2081325"/>
                <a:gd name="connsiteX2" fmla="*/ 637838 w 1879343"/>
                <a:gd name="connsiteY2" fmla="*/ 1393835 h 2081325"/>
                <a:gd name="connsiteX3" fmla="*/ 785907 w 1879343"/>
                <a:gd name="connsiteY3" fmla="*/ 1502037 h 2081325"/>
                <a:gd name="connsiteX4" fmla="*/ 922587 w 1879343"/>
                <a:gd name="connsiteY4" fmla="*/ 4296 h 2081325"/>
                <a:gd name="connsiteX5" fmla="*/ 1019401 w 1879343"/>
                <a:gd name="connsiteY5" fmla="*/ 2043046 h 2081325"/>
                <a:gd name="connsiteX6" fmla="*/ 1110521 w 1879343"/>
                <a:gd name="connsiteY6" fmla="*/ 1342581 h 2081325"/>
                <a:gd name="connsiteX7" fmla="*/ 1213031 w 1879343"/>
                <a:gd name="connsiteY7" fmla="*/ 1422309 h 2081325"/>
                <a:gd name="connsiteX8" fmla="*/ 1326930 w 1879343"/>
                <a:gd name="connsiteY8" fmla="*/ 966723 h 2081325"/>
                <a:gd name="connsiteX9" fmla="*/ 1457915 w 1879343"/>
                <a:gd name="connsiteY9" fmla="*/ 1405225 h 2081325"/>
                <a:gd name="connsiteX10" fmla="*/ 1879343 w 1879343"/>
                <a:gd name="connsiteY10" fmla="*/ 1450783 h 208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9343" h="2081325">
                  <a:moveTo>
                    <a:pt x="0" y="1450783"/>
                  </a:moveTo>
                  <a:cubicBezTo>
                    <a:pt x="97764" y="1458376"/>
                    <a:pt x="195528" y="1465969"/>
                    <a:pt x="301834" y="1456478"/>
                  </a:cubicBezTo>
                  <a:cubicBezTo>
                    <a:pt x="408140" y="1446987"/>
                    <a:pt x="557159" y="1386242"/>
                    <a:pt x="637838" y="1393835"/>
                  </a:cubicBezTo>
                  <a:cubicBezTo>
                    <a:pt x="718517" y="1401428"/>
                    <a:pt x="738449" y="1733627"/>
                    <a:pt x="785907" y="1502037"/>
                  </a:cubicBezTo>
                  <a:cubicBezTo>
                    <a:pt x="833365" y="1270447"/>
                    <a:pt x="883671" y="-85872"/>
                    <a:pt x="922587" y="4296"/>
                  </a:cubicBezTo>
                  <a:cubicBezTo>
                    <a:pt x="961503" y="94464"/>
                    <a:pt x="988079" y="1819998"/>
                    <a:pt x="1019401" y="2043046"/>
                  </a:cubicBezTo>
                  <a:cubicBezTo>
                    <a:pt x="1050723" y="2266094"/>
                    <a:pt x="1078249" y="1446037"/>
                    <a:pt x="1110521" y="1342581"/>
                  </a:cubicBezTo>
                  <a:cubicBezTo>
                    <a:pt x="1142793" y="1239125"/>
                    <a:pt x="1176963" y="1484952"/>
                    <a:pt x="1213031" y="1422309"/>
                  </a:cubicBezTo>
                  <a:cubicBezTo>
                    <a:pt x="1249099" y="1359666"/>
                    <a:pt x="1286116" y="969570"/>
                    <a:pt x="1326930" y="966723"/>
                  </a:cubicBezTo>
                  <a:cubicBezTo>
                    <a:pt x="1367744" y="963876"/>
                    <a:pt x="1365846" y="1324548"/>
                    <a:pt x="1457915" y="1405225"/>
                  </a:cubicBezTo>
                  <a:cubicBezTo>
                    <a:pt x="1549984" y="1485902"/>
                    <a:pt x="1743613" y="1419462"/>
                    <a:pt x="1879343" y="1450783"/>
                  </a:cubicBezTo>
                </a:path>
              </a:pathLst>
            </a:cu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626797" y="2250707"/>
              <a:ext cx="1780031" cy="2081325"/>
            </a:xfrm>
            <a:custGeom>
              <a:avLst/>
              <a:gdLst>
                <a:gd name="connsiteX0" fmla="*/ 0 w 1879343"/>
                <a:gd name="connsiteY0" fmla="*/ 1450783 h 2081325"/>
                <a:gd name="connsiteX1" fmla="*/ 301834 w 1879343"/>
                <a:gd name="connsiteY1" fmla="*/ 1456478 h 2081325"/>
                <a:gd name="connsiteX2" fmla="*/ 637838 w 1879343"/>
                <a:gd name="connsiteY2" fmla="*/ 1393835 h 2081325"/>
                <a:gd name="connsiteX3" fmla="*/ 785907 w 1879343"/>
                <a:gd name="connsiteY3" fmla="*/ 1502037 h 2081325"/>
                <a:gd name="connsiteX4" fmla="*/ 922587 w 1879343"/>
                <a:gd name="connsiteY4" fmla="*/ 4296 h 2081325"/>
                <a:gd name="connsiteX5" fmla="*/ 1019401 w 1879343"/>
                <a:gd name="connsiteY5" fmla="*/ 2043046 h 2081325"/>
                <a:gd name="connsiteX6" fmla="*/ 1110521 w 1879343"/>
                <a:gd name="connsiteY6" fmla="*/ 1342581 h 2081325"/>
                <a:gd name="connsiteX7" fmla="*/ 1213031 w 1879343"/>
                <a:gd name="connsiteY7" fmla="*/ 1422309 h 2081325"/>
                <a:gd name="connsiteX8" fmla="*/ 1326930 w 1879343"/>
                <a:gd name="connsiteY8" fmla="*/ 966723 h 2081325"/>
                <a:gd name="connsiteX9" fmla="*/ 1457915 w 1879343"/>
                <a:gd name="connsiteY9" fmla="*/ 1405225 h 2081325"/>
                <a:gd name="connsiteX10" fmla="*/ 1879343 w 1879343"/>
                <a:gd name="connsiteY10" fmla="*/ 1450783 h 208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9343" h="2081325">
                  <a:moveTo>
                    <a:pt x="0" y="1450783"/>
                  </a:moveTo>
                  <a:cubicBezTo>
                    <a:pt x="97764" y="1458376"/>
                    <a:pt x="195528" y="1465969"/>
                    <a:pt x="301834" y="1456478"/>
                  </a:cubicBezTo>
                  <a:cubicBezTo>
                    <a:pt x="408140" y="1446987"/>
                    <a:pt x="557159" y="1386242"/>
                    <a:pt x="637838" y="1393835"/>
                  </a:cubicBezTo>
                  <a:cubicBezTo>
                    <a:pt x="718517" y="1401428"/>
                    <a:pt x="738449" y="1733627"/>
                    <a:pt x="785907" y="1502037"/>
                  </a:cubicBezTo>
                  <a:cubicBezTo>
                    <a:pt x="833365" y="1270447"/>
                    <a:pt x="883671" y="-85872"/>
                    <a:pt x="922587" y="4296"/>
                  </a:cubicBezTo>
                  <a:cubicBezTo>
                    <a:pt x="961503" y="94464"/>
                    <a:pt x="988079" y="1819998"/>
                    <a:pt x="1019401" y="2043046"/>
                  </a:cubicBezTo>
                  <a:cubicBezTo>
                    <a:pt x="1050723" y="2266094"/>
                    <a:pt x="1078249" y="1446037"/>
                    <a:pt x="1110521" y="1342581"/>
                  </a:cubicBezTo>
                  <a:cubicBezTo>
                    <a:pt x="1142793" y="1239125"/>
                    <a:pt x="1176963" y="1484952"/>
                    <a:pt x="1213031" y="1422309"/>
                  </a:cubicBezTo>
                  <a:cubicBezTo>
                    <a:pt x="1249099" y="1359666"/>
                    <a:pt x="1286116" y="969570"/>
                    <a:pt x="1326930" y="966723"/>
                  </a:cubicBezTo>
                  <a:cubicBezTo>
                    <a:pt x="1367744" y="963876"/>
                    <a:pt x="1365846" y="1324548"/>
                    <a:pt x="1457915" y="1405225"/>
                  </a:cubicBezTo>
                  <a:cubicBezTo>
                    <a:pt x="1549984" y="1485902"/>
                    <a:pt x="1743613" y="1419462"/>
                    <a:pt x="1879343" y="1450783"/>
                  </a:cubicBezTo>
                </a:path>
              </a:pathLst>
            </a:cu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8098628" y="3699066"/>
              <a:ext cx="416741" cy="46520"/>
            </a:xfrm>
            <a:custGeom>
              <a:avLst/>
              <a:gdLst>
                <a:gd name="connsiteX0" fmla="*/ 0 w 431763"/>
                <a:gd name="connsiteY0" fmla="*/ 0 h 46520"/>
                <a:gd name="connsiteX1" fmla="*/ 181935 w 431763"/>
                <a:gd name="connsiteY1" fmla="*/ 46377 h 46520"/>
                <a:gd name="connsiteX2" fmla="*/ 431649 w 431763"/>
                <a:gd name="connsiteY2" fmla="*/ 14270 h 46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63" h="46520">
                  <a:moveTo>
                    <a:pt x="0" y="0"/>
                  </a:moveTo>
                  <a:cubicBezTo>
                    <a:pt x="54997" y="21999"/>
                    <a:pt x="109994" y="43999"/>
                    <a:pt x="181935" y="46377"/>
                  </a:cubicBezTo>
                  <a:cubicBezTo>
                    <a:pt x="253876" y="48755"/>
                    <a:pt x="437000" y="20810"/>
                    <a:pt x="431649" y="14270"/>
                  </a:cubicBezTo>
                </a:path>
              </a:pathLst>
            </a:cu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7185779" y="2247532"/>
              <a:ext cx="1045520" cy="2081325"/>
            </a:xfrm>
            <a:custGeom>
              <a:avLst/>
              <a:gdLst>
                <a:gd name="connsiteX0" fmla="*/ 0 w 1879343"/>
                <a:gd name="connsiteY0" fmla="*/ 1450783 h 2081325"/>
                <a:gd name="connsiteX1" fmla="*/ 301834 w 1879343"/>
                <a:gd name="connsiteY1" fmla="*/ 1456478 h 2081325"/>
                <a:gd name="connsiteX2" fmla="*/ 637838 w 1879343"/>
                <a:gd name="connsiteY2" fmla="*/ 1393835 h 2081325"/>
                <a:gd name="connsiteX3" fmla="*/ 785907 w 1879343"/>
                <a:gd name="connsiteY3" fmla="*/ 1502037 h 2081325"/>
                <a:gd name="connsiteX4" fmla="*/ 922587 w 1879343"/>
                <a:gd name="connsiteY4" fmla="*/ 4296 h 2081325"/>
                <a:gd name="connsiteX5" fmla="*/ 1019401 w 1879343"/>
                <a:gd name="connsiteY5" fmla="*/ 2043046 h 2081325"/>
                <a:gd name="connsiteX6" fmla="*/ 1110521 w 1879343"/>
                <a:gd name="connsiteY6" fmla="*/ 1342581 h 2081325"/>
                <a:gd name="connsiteX7" fmla="*/ 1213031 w 1879343"/>
                <a:gd name="connsiteY7" fmla="*/ 1422309 h 2081325"/>
                <a:gd name="connsiteX8" fmla="*/ 1326930 w 1879343"/>
                <a:gd name="connsiteY8" fmla="*/ 966723 h 2081325"/>
                <a:gd name="connsiteX9" fmla="*/ 1457915 w 1879343"/>
                <a:gd name="connsiteY9" fmla="*/ 1405225 h 2081325"/>
                <a:gd name="connsiteX10" fmla="*/ 1879343 w 1879343"/>
                <a:gd name="connsiteY10" fmla="*/ 1450783 h 208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9343" h="2081325">
                  <a:moveTo>
                    <a:pt x="0" y="1450783"/>
                  </a:moveTo>
                  <a:cubicBezTo>
                    <a:pt x="97764" y="1458376"/>
                    <a:pt x="195528" y="1465969"/>
                    <a:pt x="301834" y="1456478"/>
                  </a:cubicBezTo>
                  <a:cubicBezTo>
                    <a:pt x="408140" y="1446987"/>
                    <a:pt x="557159" y="1386242"/>
                    <a:pt x="637838" y="1393835"/>
                  </a:cubicBezTo>
                  <a:cubicBezTo>
                    <a:pt x="718517" y="1401428"/>
                    <a:pt x="738449" y="1733627"/>
                    <a:pt x="785907" y="1502037"/>
                  </a:cubicBezTo>
                  <a:cubicBezTo>
                    <a:pt x="833365" y="1270447"/>
                    <a:pt x="883671" y="-85872"/>
                    <a:pt x="922587" y="4296"/>
                  </a:cubicBezTo>
                  <a:cubicBezTo>
                    <a:pt x="961503" y="94464"/>
                    <a:pt x="988079" y="1819998"/>
                    <a:pt x="1019401" y="2043046"/>
                  </a:cubicBezTo>
                  <a:cubicBezTo>
                    <a:pt x="1050723" y="2266094"/>
                    <a:pt x="1078249" y="1446037"/>
                    <a:pt x="1110521" y="1342581"/>
                  </a:cubicBezTo>
                  <a:cubicBezTo>
                    <a:pt x="1142793" y="1239125"/>
                    <a:pt x="1176963" y="1484952"/>
                    <a:pt x="1213031" y="1422309"/>
                  </a:cubicBezTo>
                  <a:cubicBezTo>
                    <a:pt x="1249099" y="1359666"/>
                    <a:pt x="1286116" y="969570"/>
                    <a:pt x="1326930" y="966723"/>
                  </a:cubicBezTo>
                  <a:cubicBezTo>
                    <a:pt x="1367744" y="963876"/>
                    <a:pt x="1365846" y="1324548"/>
                    <a:pt x="1457915" y="1405225"/>
                  </a:cubicBezTo>
                  <a:cubicBezTo>
                    <a:pt x="1549984" y="1485902"/>
                    <a:pt x="1743613" y="1419462"/>
                    <a:pt x="1879343" y="1450783"/>
                  </a:cubicBezTo>
                </a:path>
              </a:pathLst>
            </a:cu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7563500" y="1471803"/>
            <a:ext cx="250610" cy="250610"/>
          </a:xfrm>
          <a:prstGeom prst="rect">
            <a:avLst/>
          </a:prstGeom>
          <a:ln w="12700" cap="flat" cmpd="sng">
            <a:solidFill>
              <a:schemeClr val="accent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Heart 81"/>
          <p:cNvSpPr/>
          <p:nvPr/>
        </p:nvSpPr>
        <p:spPr>
          <a:xfrm>
            <a:off x="7591831" y="1516442"/>
            <a:ext cx="189238" cy="164433"/>
          </a:xfrm>
          <a:prstGeom prst="heart">
            <a:avLst/>
          </a:prstGeom>
          <a:ln w="127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335107" y="4836401"/>
            <a:ext cx="5809810" cy="493973"/>
            <a:chOff x="1854383" y="4836401"/>
            <a:chExt cx="5809810" cy="493973"/>
          </a:xfrm>
        </p:grpSpPr>
        <p:cxnSp>
          <p:nvCxnSpPr>
            <p:cNvPr id="83" name="Straight Connector 82"/>
            <p:cNvCxnSpPr/>
            <p:nvPr/>
          </p:nvCxnSpPr>
          <p:spPr>
            <a:xfrm flipV="1">
              <a:off x="2003489" y="4836402"/>
              <a:ext cx="1" cy="243749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3837612" y="4836402"/>
              <a:ext cx="1" cy="243749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676102" y="4836401"/>
              <a:ext cx="1" cy="243749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7510225" y="4836401"/>
              <a:ext cx="1" cy="243749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854383" y="5047296"/>
              <a:ext cx="305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venir Light"/>
                  <a:cs typeface="Avenir Light"/>
                </a:rPr>
                <a:t>1s</a:t>
              </a:r>
              <a:endParaRPr lang="en-US" sz="1000" dirty="0">
                <a:latin typeface="Avenir Light"/>
                <a:cs typeface="Avenir Light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684622" y="5076585"/>
              <a:ext cx="318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venir Light"/>
                  <a:cs typeface="Avenir Light"/>
                </a:rPr>
                <a:t>2</a:t>
              </a:r>
              <a:r>
                <a:rPr lang="en-US" sz="1000" dirty="0" smtClean="0">
                  <a:latin typeface="Avenir Light"/>
                  <a:cs typeface="Avenir Light"/>
                </a:rPr>
                <a:t>s</a:t>
              </a:r>
              <a:endParaRPr lang="en-US" sz="1000" dirty="0">
                <a:latin typeface="Avenir Light"/>
                <a:cs typeface="Avenir Ligh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523113" y="5084153"/>
              <a:ext cx="305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venir Light"/>
                  <a:cs typeface="Avenir Light"/>
                </a:rPr>
                <a:t>3</a:t>
              </a:r>
              <a:r>
                <a:rPr lang="en-US" sz="1000" dirty="0" smtClean="0">
                  <a:latin typeface="Avenir Light"/>
                  <a:cs typeface="Avenir Light"/>
                </a:rPr>
                <a:t>s</a:t>
              </a:r>
              <a:endParaRPr lang="en-US" sz="1000" dirty="0">
                <a:latin typeface="Avenir Light"/>
                <a:cs typeface="Avenir Light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358214" y="5084153"/>
              <a:ext cx="305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venir Light"/>
                  <a:cs typeface="Avenir Light"/>
                </a:rPr>
                <a:t>4</a:t>
              </a:r>
              <a:r>
                <a:rPr lang="en-US" sz="1000" dirty="0" smtClean="0">
                  <a:latin typeface="Avenir Light"/>
                  <a:cs typeface="Avenir Light"/>
                </a:rPr>
                <a:t>s</a:t>
              </a:r>
              <a:endParaRPr lang="en-US" sz="1000" dirty="0">
                <a:latin typeface="Avenir Light"/>
                <a:cs typeface="Avenir Light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626797" y="1780276"/>
            <a:ext cx="7890406" cy="3122288"/>
          </a:xfrm>
          <a:prstGeom prst="rect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2" name="Freeform 111"/>
          <p:cNvSpPr/>
          <p:nvPr/>
        </p:nvSpPr>
        <p:spPr>
          <a:xfrm>
            <a:off x="12410593" y="4300146"/>
            <a:ext cx="7890406" cy="2131128"/>
          </a:xfrm>
          <a:custGeom>
            <a:avLst/>
            <a:gdLst>
              <a:gd name="connsiteX0" fmla="*/ 0 w 7874000"/>
              <a:gd name="connsiteY0" fmla="*/ 1466611 h 2131128"/>
              <a:gd name="connsiteX1" fmla="*/ 275167 w 7874000"/>
              <a:gd name="connsiteY1" fmla="*/ 1477194 h 2131128"/>
              <a:gd name="connsiteX2" fmla="*/ 576792 w 7874000"/>
              <a:gd name="connsiteY2" fmla="*/ 1413694 h 2131128"/>
              <a:gd name="connsiteX3" fmla="*/ 693209 w 7874000"/>
              <a:gd name="connsiteY3" fmla="*/ 1593611 h 2131128"/>
              <a:gd name="connsiteX4" fmla="*/ 857250 w 7874000"/>
              <a:gd name="connsiteY4" fmla="*/ 21986 h 2131128"/>
              <a:gd name="connsiteX5" fmla="*/ 952500 w 7874000"/>
              <a:gd name="connsiteY5" fmla="*/ 2091027 h 2131128"/>
              <a:gd name="connsiteX6" fmla="*/ 1042459 w 7874000"/>
              <a:gd name="connsiteY6" fmla="*/ 1339611 h 2131128"/>
              <a:gd name="connsiteX7" fmla="*/ 1127125 w 7874000"/>
              <a:gd name="connsiteY7" fmla="*/ 1440152 h 2131128"/>
              <a:gd name="connsiteX8" fmla="*/ 1222375 w 7874000"/>
              <a:gd name="connsiteY8" fmla="*/ 990361 h 2131128"/>
              <a:gd name="connsiteX9" fmla="*/ 1328209 w 7874000"/>
              <a:gd name="connsiteY9" fmla="*/ 1450736 h 2131128"/>
              <a:gd name="connsiteX10" fmla="*/ 1561042 w 7874000"/>
              <a:gd name="connsiteY10" fmla="*/ 1482486 h 2131128"/>
              <a:gd name="connsiteX11" fmla="*/ 2095500 w 7874000"/>
              <a:gd name="connsiteY11" fmla="*/ 1503652 h 2131128"/>
              <a:gd name="connsiteX12" fmla="*/ 2397125 w 7874000"/>
              <a:gd name="connsiteY12" fmla="*/ 1424277 h 2131128"/>
              <a:gd name="connsiteX13" fmla="*/ 2513542 w 7874000"/>
              <a:gd name="connsiteY13" fmla="*/ 1604194 h 2131128"/>
              <a:gd name="connsiteX14" fmla="*/ 2682875 w 7874000"/>
              <a:gd name="connsiteY14" fmla="*/ 16694 h 2131128"/>
              <a:gd name="connsiteX15" fmla="*/ 2788709 w 7874000"/>
              <a:gd name="connsiteY15" fmla="*/ 2096319 h 2131128"/>
              <a:gd name="connsiteX16" fmla="*/ 2889250 w 7874000"/>
              <a:gd name="connsiteY16" fmla="*/ 1329027 h 2131128"/>
              <a:gd name="connsiteX17" fmla="*/ 2968625 w 7874000"/>
              <a:gd name="connsiteY17" fmla="*/ 1456027 h 2131128"/>
              <a:gd name="connsiteX18" fmla="*/ 3100917 w 7874000"/>
              <a:gd name="connsiteY18" fmla="*/ 979777 h 2131128"/>
              <a:gd name="connsiteX19" fmla="*/ 3212042 w 7874000"/>
              <a:gd name="connsiteY19" fmla="*/ 1413694 h 2131128"/>
              <a:gd name="connsiteX20" fmla="*/ 3518959 w 7874000"/>
              <a:gd name="connsiteY20" fmla="*/ 1461319 h 2131128"/>
              <a:gd name="connsiteX21" fmla="*/ 3698875 w 7874000"/>
              <a:gd name="connsiteY21" fmla="*/ 1493069 h 2131128"/>
              <a:gd name="connsiteX22" fmla="*/ 4222750 w 7874000"/>
              <a:gd name="connsiteY22" fmla="*/ 1413694 h 2131128"/>
              <a:gd name="connsiteX23" fmla="*/ 4339167 w 7874000"/>
              <a:gd name="connsiteY23" fmla="*/ 1604194 h 2131128"/>
              <a:gd name="connsiteX24" fmla="*/ 4370917 w 7874000"/>
              <a:gd name="connsiteY24" fmla="*/ 1424277 h 2131128"/>
              <a:gd name="connsiteX25" fmla="*/ 4482042 w 7874000"/>
              <a:gd name="connsiteY25" fmla="*/ 16694 h 2131128"/>
              <a:gd name="connsiteX26" fmla="*/ 4587875 w 7874000"/>
              <a:gd name="connsiteY26" fmla="*/ 2080444 h 2131128"/>
              <a:gd name="connsiteX27" fmla="*/ 4672542 w 7874000"/>
              <a:gd name="connsiteY27" fmla="*/ 1334319 h 2131128"/>
              <a:gd name="connsiteX28" fmla="*/ 4757209 w 7874000"/>
              <a:gd name="connsiteY28" fmla="*/ 1450736 h 2131128"/>
              <a:gd name="connsiteX29" fmla="*/ 4863042 w 7874000"/>
              <a:gd name="connsiteY29" fmla="*/ 990361 h 2131128"/>
              <a:gd name="connsiteX30" fmla="*/ 4979459 w 7874000"/>
              <a:gd name="connsiteY30" fmla="*/ 1413694 h 2131128"/>
              <a:gd name="connsiteX31" fmla="*/ 5254625 w 7874000"/>
              <a:gd name="connsiteY31" fmla="*/ 1471902 h 2131128"/>
              <a:gd name="connsiteX32" fmla="*/ 5376334 w 7874000"/>
              <a:gd name="connsiteY32" fmla="*/ 1503652 h 2131128"/>
              <a:gd name="connsiteX33" fmla="*/ 5715000 w 7874000"/>
              <a:gd name="connsiteY33" fmla="*/ 1413694 h 2131128"/>
              <a:gd name="connsiteX34" fmla="*/ 5815542 w 7874000"/>
              <a:gd name="connsiteY34" fmla="*/ 1593611 h 2131128"/>
              <a:gd name="connsiteX35" fmla="*/ 5863167 w 7874000"/>
              <a:gd name="connsiteY35" fmla="*/ 1270819 h 2131128"/>
              <a:gd name="connsiteX36" fmla="*/ 5947834 w 7874000"/>
              <a:gd name="connsiteY36" fmla="*/ 11402 h 2131128"/>
              <a:gd name="connsiteX37" fmla="*/ 6037792 w 7874000"/>
              <a:gd name="connsiteY37" fmla="*/ 2091027 h 2131128"/>
              <a:gd name="connsiteX38" fmla="*/ 6117167 w 7874000"/>
              <a:gd name="connsiteY38" fmla="*/ 1339611 h 2131128"/>
              <a:gd name="connsiteX39" fmla="*/ 6191250 w 7874000"/>
              <a:gd name="connsiteY39" fmla="*/ 1456027 h 2131128"/>
              <a:gd name="connsiteX40" fmla="*/ 6281209 w 7874000"/>
              <a:gd name="connsiteY40" fmla="*/ 990361 h 2131128"/>
              <a:gd name="connsiteX41" fmla="*/ 6392334 w 7874000"/>
              <a:gd name="connsiteY41" fmla="*/ 1418986 h 2131128"/>
              <a:gd name="connsiteX42" fmla="*/ 6683375 w 7874000"/>
              <a:gd name="connsiteY42" fmla="*/ 1471902 h 2131128"/>
              <a:gd name="connsiteX43" fmla="*/ 6889750 w 7874000"/>
              <a:gd name="connsiteY43" fmla="*/ 1403111 h 2131128"/>
              <a:gd name="connsiteX44" fmla="*/ 6953250 w 7874000"/>
              <a:gd name="connsiteY44" fmla="*/ 1598902 h 2131128"/>
              <a:gd name="connsiteX45" fmla="*/ 7000875 w 7874000"/>
              <a:gd name="connsiteY45" fmla="*/ 1170277 h 2131128"/>
              <a:gd name="connsiteX46" fmla="*/ 7053792 w 7874000"/>
              <a:gd name="connsiteY46" fmla="*/ 21986 h 2131128"/>
              <a:gd name="connsiteX47" fmla="*/ 7106709 w 7874000"/>
              <a:gd name="connsiteY47" fmla="*/ 2085736 h 2131128"/>
              <a:gd name="connsiteX48" fmla="*/ 7170209 w 7874000"/>
              <a:gd name="connsiteY48" fmla="*/ 1344902 h 2131128"/>
              <a:gd name="connsiteX49" fmla="*/ 7223125 w 7874000"/>
              <a:gd name="connsiteY49" fmla="*/ 1440152 h 2131128"/>
              <a:gd name="connsiteX50" fmla="*/ 7281334 w 7874000"/>
              <a:gd name="connsiteY50" fmla="*/ 1000944 h 2131128"/>
              <a:gd name="connsiteX51" fmla="*/ 7366000 w 7874000"/>
              <a:gd name="connsiteY51" fmla="*/ 1456027 h 2131128"/>
              <a:gd name="connsiteX52" fmla="*/ 7874000 w 7874000"/>
              <a:gd name="connsiteY52" fmla="*/ 1493069 h 213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874000" h="2131128">
                <a:moveTo>
                  <a:pt x="0" y="1466611"/>
                </a:moveTo>
                <a:cubicBezTo>
                  <a:pt x="89517" y="1476312"/>
                  <a:pt x="179035" y="1486013"/>
                  <a:pt x="275167" y="1477194"/>
                </a:cubicBezTo>
                <a:cubicBezTo>
                  <a:pt x="371299" y="1468375"/>
                  <a:pt x="507118" y="1394291"/>
                  <a:pt x="576792" y="1413694"/>
                </a:cubicBezTo>
                <a:cubicBezTo>
                  <a:pt x="646466" y="1433097"/>
                  <a:pt x="646466" y="1825562"/>
                  <a:pt x="693209" y="1593611"/>
                </a:cubicBezTo>
                <a:cubicBezTo>
                  <a:pt x="739952" y="1361660"/>
                  <a:pt x="814035" y="-60917"/>
                  <a:pt x="857250" y="21986"/>
                </a:cubicBezTo>
                <a:cubicBezTo>
                  <a:pt x="900465" y="104889"/>
                  <a:pt x="921632" y="1871423"/>
                  <a:pt x="952500" y="2091027"/>
                </a:cubicBezTo>
                <a:cubicBezTo>
                  <a:pt x="983368" y="2310631"/>
                  <a:pt x="1013355" y="1448090"/>
                  <a:pt x="1042459" y="1339611"/>
                </a:cubicBezTo>
                <a:cubicBezTo>
                  <a:pt x="1071563" y="1231132"/>
                  <a:pt x="1097139" y="1498360"/>
                  <a:pt x="1127125" y="1440152"/>
                </a:cubicBezTo>
                <a:cubicBezTo>
                  <a:pt x="1157111" y="1381944"/>
                  <a:pt x="1188861" y="988597"/>
                  <a:pt x="1222375" y="990361"/>
                </a:cubicBezTo>
                <a:cubicBezTo>
                  <a:pt x="1255889" y="992125"/>
                  <a:pt x="1271765" y="1368715"/>
                  <a:pt x="1328209" y="1450736"/>
                </a:cubicBezTo>
                <a:cubicBezTo>
                  <a:pt x="1384654" y="1532757"/>
                  <a:pt x="1433160" y="1473667"/>
                  <a:pt x="1561042" y="1482486"/>
                </a:cubicBezTo>
                <a:cubicBezTo>
                  <a:pt x="1688924" y="1491305"/>
                  <a:pt x="1956153" y="1513353"/>
                  <a:pt x="2095500" y="1503652"/>
                </a:cubicBezTo>
                <a:cubicBezTo>
                  <a:pt x="2234847" y="1493951"/>
                  <a:pt x="2327451" y="1407520"/>
                  <a:pt x="2397125" y="1424277"/>
                </a:cubicBezTo>
                <a:cubicBezTo>
                  <a:pt x="2466799" y="1441034"/>
                  <a:pt x="2465917" y="1838791"/>
                  <a:pt x="2513542" y="1604194"/>
                </a:cubicBezTo>
                <a:cubicBezTo>
                  <a:pt x="2561167" y="1369597"/>
                  <a:pt x="2637014" y="-65327"/>
                  <a:pt x="2682875" y="16694"/>
                </a:cubicBezTo>
                <a:cubicBezTo>
                  <a:pt x="2728736" y="98715"/>
                  <a:pt x="2754313" y="1877597"/>
                  <a:pt x="2788709" y="2096319"/>
                </a:cubicBezTo>
                <a:cubicBezTo>
                  <a:pt x="2823105" y="2315041"/>
                  <a:pt x="2859264" y="1435742"/>
                  <a:pt x="2889250" y="1329027"/>
                </a:cubicBezTo>
                <a:cubicBezTo>
                  <a:pt x="2919236" y="1222312"/>
                  <a:pt x="2933347" y="1514235"/>
                  <a:pt x="2968625" y="1456027"/>
                </a:cubicBezTo>
                <a:cubicBezTo>
                  <a:pt x="3003903" y="1397819"/>
                  <a:pt x="3060348" y="986832"/>
                  <a:pt x="3100917" y="979777"/>
                </a:cubicBezTo>
                <a:cubicBezTo>
                  <a:pt x="3141486" y="972722"/>
                  <a:pt x="3142368" y="1333437"/>
                  <a:pt x="3212042" y="1413694"/>
                </a:cubicBezTo>
                <a:cubicBezTo>
                  <a:pt x="3281716" y="1493951"/>
                  <a:pt x="3437820" y="1448090"/>
                  <a:pt x="3518959" y="1461319"/>
                </a:cubicBezTo>
                <a:cubicBezTo>
                  <a:pt x="3600098" y="1474548"/>
                  <a:pt x="3581577" y="1501006"/>
                  <a:pt x="3698875" y="1493069"/>
                </a:cubicBezTo>
                <a:cubicBezTo>
                  <a:pt x="3816173" y="1485132"/>
                  <a:pt x="4116035" y="1395173"/>
                  <a:pt x="4222750" y="1413694"/>
                </a:cubicBezTo>
                <a:cubicBezTo>
                  <a:pt x="4329465" y="1432215"/>
                  <a:pt x="4314473" y="1602430"/>
                  <a:pt x="4339167" y="1604194"/>
                </a:cubicBezTo>
                <a:cubicBezTo>
                  <a:pt x="4363861" y="1605958"/>
                  <a:pt x="4347105" y="1688860"/>
                  <a:pt x="4370917" y="1424277"/>
                </a:cubicBezTo>
                <a:cubicBezTo>
                  <a:pt x="4394729" y="1159694"/>
                  <a:pt x="4445882" y="-92667"/>
                  <a:pt x="4482042" y="16694"/>
                </a:cubicBezTo>
                <a:cubicBezTo>
                  <a:pt x="4518202" y="126055"/>
                  <a:pt x="4556125" y="1860840"/>
                  <a:pt x="4587875" y="2080444"/>
                </a:cubicBezTo>
                <a:cubicBezTo>
                  <a:pt x="4619625" y="2300048"/>
                  <a:pt x="4644320" y="1439270"/>
                  <a:pt x="4672542" y="1334319"/>
                </a:cubicBezTo>
                <a:cubicBezTo>
                  <a:pt x="4700764" y="1229368"/>
                  <a:pt x="4725459" y="1508062"/>
                  <a:pt x="4757209" y="1450736"/>
                </a:cubicBezTo>
                <a:cubicBezTo>
                  <a:pt x="4788959" y="1393410"/>
                  <a:pt x="4826001" y="996535"/>
                  <a:pt x="4863042" y="990361"/>
                </a:cubicBezTo>
                <a:cubicBezTo>
                  <a:pt x="4900083" y="984187"/>
                  <a:pt x="4914195" y="1333437"/>
                  <a:pt x="4979459" y="1413694"/>
                </a:cubicBezTo>
                <a:cubicBezTo>
                  <a:pt x="5044723" y="1493951"/>
                  <a:pt x="5188479" y="1456909"/>
                  <a:pt x="5254625" y="1471902"/>
                </a:cubicBezTo>
                <a:cubicBezTo>
                  <a:pt x="5320771" y="1486895"/>
                  <a:pt x="5299605" y="1513353"/>
                  <a:pt x="5376334" y="1503652"/>
                </a:cubicBezTo>
                <a:cubicBezTo>
                  <a:pt x="5453063" y="1493951"/>
                  <a:pt x="5641799" y="1398701"/>
                  <a:pt x="5715000" y="1413694"/>
                </a:cubicBezTo>
                <a:cubicBezTo>
                  <a:pt x="5788201" y="1428687"/>
                  <a:pt x="5790847" y="1617424"/>
                  <a:pt x="5815542" y="1593611"/>
                </a:cubicBezTo>
                <a:cubicBezTo>
                  <a:pt x="5840237" y="1569798"/>
                  <a:pt x="5841118" y="1534520"/>
                  <a:pt x="5863167" y="1270819"/>
                </a:cubicBezTo>
                <a:cubicBezTo>
                  <a:pt x="5885216" y="1007118"/>
                  <a:pt x="5918730" y="-125299"/>
                  <a:pt x="5947834" y="11402"/>
                </a:cubicBezTo>
                <a:cubicBezTo>
                  <a:pt x="5976938" y="148103"/>
                  <a:pt x="6009570" y="1869659"/>
                  <a:pt x="6037792" y="2091027"/>
                </a:cubicBezTo>
                <a:cubicBezTo>
                  <a:pt x="6066014" y="2312395"/>
                  <a:pt x="6091591" y="1445444"/>
                  <a:pt x="6117167" y="1339611"/>
                </a:cubicBezTo>
                <a:cubicBezTo>
                  <a:pt x="6142743" y="1233778"/>
                  <a:pt x="6163910" y="1514235"/>
                  <a:pt x="6191250" y="1456027"/>
                </a:cubicBezTo>
                <a:cubicBezTo>
                  <a:pt x="6218590" y="1397819"/>
                  <a:pt x="6247695" y="996534"/>
                  <a:pt x="6281209" y="990361"/>
                </a:cubicBezTo>
                <a:cubicBezTo>
                  <a:pt x="6314723" y="984188"/>
                  <a:pt x="6325306" y="1338729"/>
                  <a:pt x="6392334" y="1418986"/>
                </a:cubicBezTo>
                <a:cubicBezTo>
                  <a:pt x="6459362" y="1499243"/>
                  <a:pt x="6600472" y="1474548"/>
                  <a:pt x="6683375" y="1471902"/>
                </a:cubicBezTo>
                <a:cubicBezTo>
                  <a:pt x="6766278" y="1469256"/>
                  <a:pt x="6844771" y="1381944"/>
                  <a:pt x="6889750" y="1403111"/>
                </a:cubicBezTo>
                <a:cubicBezTo>
                  <a:pt x="6934729" y="1424278"/>
                  <a:pt x="6934729" y="1637708"/>
                  <a:pt x="6953250" y="1598902"/>
                </a:cubicBezTo>
                <a:cubicBezTo>
                  <a:pt x="6971771" y="1560096"/>
                  <a:pt x="6984118" y="1433096"/>
                  <a:pt x="7000875" y="1170277"/>
                </a:cubicBezTo>
                <a:cubicBezTo>
                  <a:pt x="7017632" y="907458"/>
                  <a:pt x="7036153" y="-130591"/>
                  <a:pt x="7053792" y="21986"/>
                </a:cubicBezTo>
                <a:cubicBezTo>
                  <a:pt x="7071431" y="174562"/>
                  <a:pt x="7087306" y="1865250"/>
                  <a:pt x="7106709" y="2085736"/>
                </a:cubicBezTo>
                <a:cubicBezTo>
                  <a:pt x="7126112" y="2306222"/>
                  <a:pt x="7150806" y="1452499"/>
                  <a:pt x="7170209" y="1344902"/>
                </a:cubicBezTo>
                <a:cubicBezTo>
                  <a:pt x="7189612" y="1237305"/>
                  <a:pt x="7204604" y="1497478"/>
                  <a:pt x="7223125" y="1440152"/>
                </a:cubicBezTo>
                <a:cubicBezTo>
                  <a:pt x="7241646" y="1382826"/>
                  <a:pt x="7257522" y="998298"/>
                  <a:pt x="7281334" y="1000944"/>
                </a:cubicBezTo>
                <a:cubicBezTo>
                  <a:pt x="7305146" y="1003590"/>
                  <a:pt x="7267222" y="1374006"/>
                  <a:pt x="7366000" y="1456027"/>
                </a:cubicBezTo>
                <a:cubicBezTo>
                  <a:pt x="7464778" y="1538048"/>
                  <a:pt x="7791097" y="1472784"/>
                  <a:pt x="7874000" y="1493069"/>
                </a:cubicBezTo>
              </a:path>
            </a:pathLst>
          </a:custGeom>
          <a:ln w="127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6211455" y="4836192"/>
            <a:ext cx="0" cy="240393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25258" y="1786184"/>
            <a:ext cx="0" cy="31222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097749" y="4959416"/>
            <a:ext cx="250610" cy="250610"/>
          </a:xfrm>
          <a:prstGeom prst="rect">
            <a:avLst/>
          </a:prstGeom>
          <a:ln w="12700" cap="flat" cmpd="sng"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 descr="tap.png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84891" y="4953508"/>
            <a:ext cx="274049" cy="274049"/>
          </a:xfrm>
          <a:prstGeom prst="rect">
            <a:avLst/>
          </a:prstGeom>
          <a:ln w="12700" cmpd="sng">
            <a:noFill/>
          </a:ln>
        </p:spPr>
      </p:pic>
      <p:cxnSp>
        <p:nvCxnSpPr>
          <p:cNvPr id="22" name="Straight Connector 21"/>
          <p:cNvCxnSpPr/>
          <p:nvPr/>
        </p:nvCxnSpPr>
        <p:spPr>
          <a:xfrm>
            <a:off x="6211455" y="6227329"/>
            <a:ext cx="1269898" cy="0"/>
          </a:xfrm>
          <a:prstGeom prst="line">
            <a:avLst/>
          </a:prstGeom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755374" y="6239240"/>
            <a:ext cx="1786556" cy="0"/>
          </a:xfrm>
          <a:prstGeom prst="line">
            <a:avLst/>
          </a:prstGeom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7" idx="2"/>
          </p:cNvCxnSpPr>
          <p:nvPr/>
        </p:nvCxnSpPr>
        <p:spPr>
          <a:xfrm flipV="1">
            <a:off x="7084891" y="1288034"/>
            <a:ext cx="0" cy="1419732"/>
          </a:xfrm>
          <a:prstGeom prst="line">
            <a:avLst/>
          </a:prstGeom>
          <a:ln w="317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7467600" y="4836192"/>
            <a:ext cx="1140" cy="712214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60" idx="0"/>
          </p:cNvCxnSpPr>
          <p:nvPr/>
        </p:nvCxnSpPr>
        <p:spPr>
          <a:xfrm flipV="1">
            <a:off x="1656480" y="4626116"/>
            <a:ext cx="0" cy="902579"/>
          </a:xfrm>
          <a:prstGeom prst="line">
            <a:avLst/>
          </a:prstGeom>
          <a:ln w="3175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41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103</Words>
  <Application>Microsoft Macintosh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dcterms:created xsi:type="dcterms:W3CDTF">2016-09-16T15:39:51Z</dcterms:created>
  <dcterms:modified xsi:type="dcterms:W3CDTF">2016-09-22T20:28:49Z</dcterms:modified>
</cp:coreProperties>
</file>