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2" r:id="rId2"/>
    <p:sldId id="316" r:id="rId3"/>
    <p:sldId id="321" r:id="rId4"/>
    <p:sldId id="303" r:id="rId5"/>
    <p:sldId id="315" r:id="rId6"/>
    <p:sldId id="322" r:id="rId7"/>
    <p:sldId id="32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58BC58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0" autoAdjust="0"/>
    <p:restoredTop sz="94660"/>
  </p:normalViewPr>
  <p:slideViewPr>
    <p:cSldViewPr snapToGrid="0">
      <p:cViewPr varScale="1">
        <p:scale>
          <a:sx n="91" d="100"/>
          <a:sy n="91" d="100"/>
        </p:scale>
        <p:origin x="81" y="30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平均薪资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1812</c:v>
                </c:pt>
                <c:pt idx="1">
                  <c:v>1811</c:v>
                </c:pt>
                <c:pt idx="2">
                  <c:v>1810</c:v>
                </c:pt>
                <c:pt idx="3">
                  <c:v>1809</c:v>
                </c:pt>
                <c:pt idx="4">
                  <c:v>1808</c:v>
                </c:pt>
                <c:pt idx="5">
                  <c:v>1807</c:v>
                </c:pt>
                <c:pt idx="6">
                  <c:v>1806</c:v>
                </c:pt>
                <c:pt idx="7">
                  <c:v>1805</c:v>
                </c:pt>
                <c:pt idx="8">
                  <c:v>1804</c:v>
                </c:pt>
                <c:pt idx="9">
                  <c:v>1803</c:v>
                </c:pt>
                <c:pt idx="10">
                  <c:v>1802</c:v>
                </c:pt>
                <c:pt idx="11">
                  <c:v>1801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10187.5</c:v>
                </c:pt>
                <c:pt idx="1">
                  <c:v>10954.5</c:v>
                </c:pt>
                <c:pt idx="2">
                  <c:v>9477.1</c:v>
                </c:pt>
                <c:pt idx="3">
                  <c:v>10151.299999999999</c:v>
                </c:pt>
                <c:pt idx="4">
                  <c:v>9913</c:v>
                </c:pt>
                <c:pt idx="5">
                  <c:v>10029.299999999999</c:v>
                </c:pt>
                <c:pt idx="6">
                  <c:v>12116.7</c:v>
                </c:pt>
                <c:pt idx="7">
                  <c:v>9227.2999999999993</c:v>
                </c:pt>
                <c:pt idx="8">
                  <c:v>9515.4</c:v>
                </c:pt>
                <c:pt idx="9">
                  <c:v>10541.7</c:v>
                </c:pt>
                <c:pt idx="10">
                  <c:v>10055.6</c:v>
                </c:pt>
                <c:pt idx="11">
                  <c:v>9388.9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2C-4419-A301-99AED7DA3D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745136"/>
        <c:axId val="470746736"/>
      </c:barChart>
      <c:catAx>
        <c:axId val="470745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0746736"/>
        <c:crosses val="autoZero"/>
        <c:auto val="1"/>
        <c:lblAlgn val="ctr"/>
        <c:lblOffset val="100"/>
        <c:noMultiLvlLbl val="0"/>
      </c:catAx>
      <c:valAx>
        <c:axId val="47074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074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image" Target="../media/image4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A4FD1F-868A-43BE-9B6B-E5737CA97B24}" type="doc">
      <dgm:prSet loTypeId="urn:microsoft.com/office/officeart/2005/8/layout/hProcess6" loCatId="process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BBD8607-1B93-412E-B0CE-F33D11163590}">
      <dgm:prSet phldrT="[文本]" custT="1"/>
      <dgm:spPr/>
      <dgm:t>
        <a:bodyPr/>
        <a:lstStyle/>
        <a:p>
          <a:r>
            <a:rPr lang="en-US" altLang="zh-CN" sz="1800" dirty="0"/>
            <a:t>Node</a:t>
          </a:r>
          <a:endParaRPr lang="zh-CN" altLang="en-US" sz="1800" dirty="0"/>
        </a:p>
      </dgm:t>
    </dgm:pt>
    <dgm:pt modelId="{59481173-45A0-4031-A270-624CB073DFDF}" type="parTrans" cxnId="{16D4AB88-8588-4298-BA25-CC9D8CBB3166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13BF6BF8-1EFC-4DD0-8CFC-997DBF67DA3D}" type="sibTrans" cxnId="{16D4AB88-8588-4298-BA25-CC9D8CBB3166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1C12832B-6759-4293-8EE4-F4016681FE5D}">
      <dgm:prSet phldrT="[文本]" custT="1"/>
      <dgm:spPr/>
      <dgm:t>
        <a:bodyPr/>
        <a:lstStyle/>
        <a:p>
          <a:r>
            <a:rPr lang="en-US" altLang="zh-CN" sz="1400" dirty="0"/>
            <a:t>NodeJS</a:t>
          </a:r>
          <a:endParaRPr lang="zh-CN" altLang="en-US" sz="1400" dirty="0"/>
        </a:p>
      </dgm:t>
    </dgm:pt>
    <dgm:pt modelId="{24308C9B-C64A-450C-96D0-769D92B83EA5}" type="parTrans" cxnId="{92E9F44C-A238-4C5B-A96D-F13C654144EB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A5CABAB1-1B3F-4597-99EC-7A95A25F996C}" type="sibTrans" cxnId="{92E9F44C-A238-4C5B-A96D-F13C654144EB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9EF2F120-5017-4A5E-89C0-D21F639E22D8}">
      <dgm:prSet phldrT="[文本]" custT="1"/>
      <dgm:spPr/>
      <dgm:t>
        <a:bodyPr/>
        <a:lstStyle/>
        <a:p>
          <a:r>
            <a:rPr lang="en-US" altLang="zh-CN" sz="1400" dirty="0"/>
            <a:t>MongoDB</a:t>
          </a:r>
          <a:endParaRPr lang="zh-CN" altLang="en-US" sz="1400" dirty="0"/>
        </a:p>
      </dgm:t>
    </dgm:pt>
    <dgm:pt modelId="{4E8CDC1A-7D37-449A-8902-B97016E40652}" type="parTrans" cxnId="{0E2D09EE-E2CA-41F0-9123-BDDA64D01216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C9851E61-0645-49A4-96A0-6401494D7BE6}" type="sibTrans" cxnId="{0E2D09EE-E2CA-41F0-9123-BDDA64D01216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DB4EC0B7-3B25-4BC3-9138-5CFC649D3720}">
      <dgm:prSet phldrT="[文本]" custT="1"/>
      <dgm:spPr/>
      <dgm:t>
        <a:bodyPr/>
        <a:lstStyle/>
        <a:p>
          <a:r>
            <a:rPr lang="en-US" altLang="zh-CN" sz="1800" dirty="0"/>
            <a:t>Vue</a:t>
          </a:r>
          <a:endParaRPr lang="zh-CN" altLang="en-US" sz="1800" dirty="0"/>
        </a:p>
      </dgm:t>
    </dgm:pt>
    <dgm:pt modelId="{CFBA4B2D-134F-4732-ACB0-F1E155407CDA}" type="parTrans" cxnId="{8FB35C76-1C82-4B80-BDCA-4EBC5C02B082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1CAFED29-9C9B-4617-A131-762FDE308BEE}" type="sibTrans" cxnId="{8FB35C76-1C82-4B80-BDCA-4EBC5C02B082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4661D4CD-1D57-49DD-9819-F99D9E9F7858}">
      <dgm:prSet phldrT="[文本]" custT="1"/>
      <dgm:spPr/>
      <dgm:t>
        <a:bodyPr/>
        <a:lstStyle/>
        <a:p>
          <a:r>
            <a:rPr lang="en-US" altLang="zh-CN" sz="1400" dirty="0"/>
            <a:t>Vue</a:t>
          </a:r>
          <a:endParaRPr lang="zh-CN" altLang="en-US" sz="1400" dirty="0"/>
        </a:p>
      </dgm:t>
    </dgm:pt>
    <dgm:pt modelId="{3B11205F-CA64-48E1-BBFC-E693469C7558}" type="parTrans" cxnId="{E5A5CA52-2C08-4AC0-BBF7-25123B1BEDEB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36BCC044-C4E0-4A9A-B810-3B4A203CB8CF}" type="sibTrans" cxnId="{E5A5CA52-2C08-4AC0-BBF7-25123B1BEDEB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8F608DD1-0911-4D55-907B-5BC3FDB3A255}">
      <dgm:prSet phldrT="[文本]" custT="1"/>
      <dgm:spPr/>
      <dgm:t>
        <a:bodyPr/>
        <a:lstStyle/>
        <a:p>
          <a:r>
            <a:rPr lang="en-US" altLang="zh-CN" sz="1200" dirty="0"/>
            <a:t>Vue-Router</a:t>
          </a:r>
          <a:endParaRPr lang="zh-CN" altLang="en-US" sz="1200" dirty="0"/>
        </a:p>
      </dgm:t>
    </dgm:pt>
    <dgm:pt modelId="{C2205385-723D-4857-9685-2C4774AFCD10}" type="parTrans" cxnId="{1BD80B95-3284-449F-808A-59B752ABBE04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7946D270-73FC-4F8E-BE7D-2F13C8628622}" type="sibTrans" cxnId="{1BD80B95-3284-449F-808A-59B752ABBE04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33A32BB8-740F-4414-A335-8B18EBC9F2A7}">
      <dgm:prSet phldrT="[文本]" custT="1"/>
      <dgm:spPr/>
      <dgm:t>
        <a:bodyPr/>
        <a:lstStyle/>
        <a:p>
          <a:r>
            <a:rPr lang="en-US" altLang="zh-CN" sz="1400"/>
            <a:t>VueX</a:t>
          </a:r>
          <a:endParaRPr lang="zh-CN" altLang="en-US" sz="1400" dirty="0"/>
        </a:p>
      </dgm:t>
    </dgm:pt>
    <dgm:pt modelId="{81FBE266-DABD-44C8-B9A3-A480BCA0B726}" type="parTrans" cxnId="{8D35C54C-06AC-4321-95B2-33AB3588EF9B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901C12A6-51AA-488A-AA73-CF2FBBC986A6}" type="sibTrans" cxnId="{8D35C54C-06AC-4321-95B2-33AB3588EF9B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37E22F20-9F85-4A3D-AA32-AD1C3E15BF0F}">
      <dgm:prSet phldrT="[文本]" custT="1"/>
      <dgm:spPr/>
      <dgm:t>
        <a:bodyPr/>
        <a:lstStyle/>
        <a:p>
          <a:r>
            <a:rPr lang="en-US" altLang="zh-CN" sz="1400" dirty="0" err="1"/>
            <a:t>VueCLI</a:t>
          </a:r>
          <a:endParaRPr lang="zh-CN" altLang="en-US" sz="1400" dirty="0"/>
        </a:p>
      </dgm:t>
    </dgm:pt>
    <dgm:pt modelId="{C82E83D1-BAD8-40BB-8DD4-0A3E3A2C4C05}" type="parTrans" cxnId="{8A9E7884-744E-4FA1-BB8A-0BCFF27C8E49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B8D8C4CE-41AE-4C30-A8DF-8A6ACF18EDDE}" type="sibTrans" cxnId="{8A9E7884-744E-4FA1-BB8A-0BCFF27C8E49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9679B4E4-2D31-4C2D-9FC7-F578F0A2C004}">
      <dgm:prSet phldrT="[文本]" custT="1"/>
      <dgm:spPr/>
      <dgm:t>
        <a:bodyPr/>
        <a:lstStyle/>
        <a:p>
          <a:r>
            <a:rPr lang="en-US" altLang="zh-CN" sz="1800" dirty="0"/>
            <a:t>React</a:t>
          </a:r>
          <a:endParaRPr lang="zh-CN" altLang="en-US" sz="1800" dirty="0"/>
        </a:p>
      </dgm:t>
    </dgm:pt>
    <dgm:pt modelId="{F7599A90-6799-473E-AF6E-20DAEA5A442C}" type="parTrans" cxnId="{931C7BFC-AB57-4385-9EE1-68796714315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D3EF6D45-A9C0-4756-8ABC-02EA5FDE1FBB}" type="sibTrans" cxnId="{931C7BFC-AB57-4385-9EE1-68796714315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F0335CB2-BEBF-40AB-875A-74266850ACAC}">
      <dgm:prSet phldrT="[文本]" custT="1"/>
      <dgm:spPr/>
      <dgm:t>
        <a:bodyPr/>
        <a:lstStyle/>
        <a:p>
          <a:r>
            <a:rPr lang="en-US" altLang="zh-CN" sz="1400"/>
            <a:t>React</a:t>
          </a:r>
          <a:endParaRPr lang="zh-CN" altLang="en-US" sz="1400" dirty="0"/>
        </a:p>
      </dgm:t>
    </dgm:pt>
    <dgm:pt modelId="{BBCFF35D-8935-4911-A063-3468418C75D8}" type="parTrans" cxnId="{233A2DE1-B6E9-4551-82E7-1203EC3BDB23}">
      <dgm:prSet/>
      <dgm:spPr/>
      <dgm:t>
        <a:bodyPr/>
        <a:lstStyle/>
        <a:p>
          <a:endParaRPr lang="zh-CN" altLang="en-US"/>
        </a:p>
      </dgm:t>
    </dgm:pt>
    <dgm:pt modelId="{A0315183-E44A-47BD-9A60-6C97D0999091}" type="sibTrans" cxnId="{233A2DE1-B6E9-4551-82E7-1203EC3BDB23}">
      <dgm:prSet/>
      <dgm:spPr/>
      <dgm:t>
        <a:bodyPr/>
        <a:lstStyle/>
        <a:p>
          <a:endParaRPr lang="zh-CN" altLang="en-US"/>
        </a:p>
      </dgm:t>
    </dgm:pt>
    <dgm:pt modelId="{94898DC6-3C77-4442-89F1-28D9F558B7F8}">
      <dgm:prSet phldrT="[文本]" custT="1"/>
      <dgm:spPr/>
      <dgm:t>
        <a:bodyPr/>
        <a:lstStyle/>
        <a:p>
          <a:r>
            <a:rPr lang="en-US" altLang="zh-CN" sz="1400"/>
            <a:t>React-Router</a:t>
          </a:r>
          <a:endParaRPr lang="zh-CN" altLang="en-US" sz="1400" dirty="0"/>
        </a:p>
      </dgm:t>
    </dgm:pt>
    <dgm:pt modelId="{8654B05C-0CD8-4804-8560-9147DB9889E0}" type="parTrans" cxnId="{736D0C8B-9A04-4A3F-97CB-DE81E812AF0D}">
      <dgm:prSet/>
      <dgm:spPr/>
      <dgm:t>
        <a:bodyPr/>
        <a:lstStyle/>
        <a:p>
          <a:endParaRPr lang="zh-CN" altLang="en-US"/>
        </a:p>
      </dgm:t>
    </dgm:pt>
    <dgm:pt modelId="{E95E8DC0-D92B-4D33-A9FD-3DE1D4D5AB01}" type="sibTrans" cxnId="{736D0C8B-9A04-4A3F-97CB-DE81E812AF0D}">
      <dgm:prSet/>
      <dgm:spPr/>
      <dgm:t>
        <a:bodyPr/>
        <a:lstStyle/>
        <a:p>
          <a:endParaRPr lang="zh-CN" altLang="en-US"/>
        </a:p>
      </dgm:t>
    </dgm:pt>
    <dgm:pt modelId="{DDE1649C-9166-4698-910F-32634FA0BE40}">
      <dgm:prSet phldrT="[文本]" custT="1"/>
      <dgm:spPr/>
      <dgm:t>
        <a:bodyPr/>
        <a:lstStyle/>
        <a:p>
          <a:r>
            <a:rPr lang="en-US" altLang="zh-CN" sz="1400"/>
            <a:t>Redux</a:t>
          </a:r>
          <a:endParaRPr lang="zh-CN" altLang="en-US" sz="1400" dirty="0"/>
        </a:p>
      </dgm:t>
    </dgm:pt>
    <dgm:pt modelId="{D6FFD5F7-48FA-47A4-B6C6-AFACF3B56AB7}" type="parTrans" cxnId="{FE404AC3-3848-4AB9-A7BF-4ABEC8A481DE}">
      <dgm:prSet/>
      <dgm:spPr/>
      <dgm:t>
        <a:bodyPr/>
        <a:lstStyle/>
        <a:p>
          <a:endParaRPr lang="zh-CN" altLang="en-US"/>
        </a:p>
      </dgm:t>
    </dgm:pt>
    <dgm:pt modelId="{87141979-B6B8-4918-BA59-E1CFFA929B7B}" type="sibTrans" cxnId="{FE404AC3-3848-4AB9-A7BF-4ABEC8A481DE}">
      <dgm:prSet/>
      <dgm:spPr/>
      <dgm:t>
        <a:bodyPr/>
        <a:lstStyle/>
        <a:p>
          <a:endParaRPr lang="zh-CN" altLang="en-US"/>
        </a:p>
      </dgm:t>
    </dgm:pt>
    <dgm:pt modelId="{AE8E14AF-3A35-41A1-8892-71C1CC8DB8D7}">
      <dgm:prSet phldrT="[文本]" custT="1"/>
      <dgm:spPr/>
      <dgm:t>
        <a:bodyPr/>
        <a:lstStyle/>
        <a:p>
          <a:r>
            <a:rPr lang="en-US" altLang="zh-CN" sz="1800" dirty="0"/>
            <a:t>Hybrid</a:t>
          </a:r>
          <a:endParaRPr lang="zh-CN" altLang="en-US" sz="1800" dirty="0"/>
        </a:p>
      </dgm:t>
    </dgm:pt>
    <dgm:pt modelId="{F3B688CC-7551-49F7-B67D-5BA567E3A21D}" type="parTrans" cxnId="{EB636E47-7DE0-4010-985B-6AA347B78718}">
      <dgm:prSet/>
      <dgm:spPr/>
      <dgm:t>
        <a:bodyPr/>
        <a:lstStyle/>
        <a:p>
          <a:endParaRPr lang="zh-CN" altLang="en-US"/>
        </a:p>
      </dgm:t>
    </dgm:pt>
    <dgm:pt modelId="{29BE13F9-8DCC-4B4D-9EF1-A58112C39F37}" type="sibTrans" cxnId="{EB636E47-7DE0-4010-985B-6AA347B78718}">
      <dgm:prSet/>
      <dgm:spPr/>
      <dgm:t>
        <a:bodyPr/>
        <a:lstStyle/>
        <a:p>
          <a:endParaRPr lang="zh-CN" altLang="en-US"/>
        </a:p>
      </dgm:t>
    </dgm:pt>
    <dgm:pt modelId="{3D57F6E6-77EF-48FC-BFD9-B14BD0DDF5BB}">
      <dgm:prSet phldrT="[文本]" custT="1"/>
      <dgm:spPr/>
      <dgm:t>
        <a:bodyPr/>
        <a:lstStyle/>
        <a:p>
          <a:r>
            <a:rPr lang="en-US" altLang="zh-CN" sz="1400" dirty="0"/>
            <a:t>webpack</a:t>
          </a:r>
          <a:endParaRPr lang="zh-CN" altLang="en-US" sz="1400" dirty="0"/>
        </a:p>
      </dgm:t>
    </dgm:pt>
    <dgm:pt modelId="{A105DCFB-819A-48BC-9CC4-0DF189E50382}" type="parTrans" cxnId="{4D035EB1-B639-43CB-956F-06771850AD78}">
      <dgm:prSet/>
      <dgm:spPr/>
      <dgm:t>
        <a:bodyPr/>
        <a:lstStyle/>
        <a:p>
          <a:endParaRPr lang="zh-CN" altLang="en-US"/>
        </a:p>
      </dgm:t>
    </dgm:pt>
    <dgm:pt modelId="{89D81CA6-7FBA-4140-8DA7-4C1A87F6B77F}" type="sibTrans" cxnId="{4D035EB1-B639-43CB-956F-06771850AD78}">
      <dgm:prSet/>
      <dgm:spPr/>
      <dgm:t>
        <a:bodyPr/>
        <a:lstStyle/>
        <a:p>
          <a:endParaRPr lang="zh-CN" altLang="en-US"/>
        </a:p>
      </dgm:t>
    </dgm:pt>
    <dgm:pt modelId="{01EFCD74-D714-4C41-B57D-1F362AE384EA}">
      <dgm:prSet phldrT="[文本]" custT="1"/>
      <dgm:spPr/>
      <dgm:t>
        <a:bodyPr/>
        <a:lstStyle/>
        <a:p>
          <a:r>
            <a:rPr lang="en-US" altLang="zh-CN" sz="1400"/>
            <a:t>dCloud</a:t>
          </a:r>
          <a:endParaRPr lang="zh-CN" altLang="en-US" sz="1400" dirty="0"/>
        </a:p>
      </dgm:t>
    </dgm:pt>
    <dgm:pt modelId="{6AEF6550-D289-4A53-BE90-7782B7B227DB}" type="parTrans" cxnId="{799D6073-D50B-43D0-8FFB-29179A9219F9}">
      <dgm:prSet/>
      <dgm:spPr/>
      <dgm:t>
        <a:bodyPr/>
        <a:lstStyle/>
        <a:p>
          <a:endParaRPr lang="zh-CN" altLang="en-US"/>
        </a:p>
      </dgm:t>
    </dgm:pt>
    <dgm:pt modelId="{B0FB4049-F412-45D0-A9E7-7369A66CC517}" type="sibTrans" cxnId="{799D6073-D50B-43D0-8FFB-29179A9219F9}">
      <dgm:prSet/>
      <dgm:spPr/>
      <dgm:t>
        <a:bodyPr/>
        <a:lstStyle/>
        <a:p>
          <a:endParaRPr lang="zh-CN" altLang="en-US"/>
        </a:p>
      </dgm:t>
    </dgm:pt>
    <dgm:pt modelId="{9EA58BFE-C3CF-42CF-AAD6-4F995658E530}">
      <dgm:prSet phldrT="[文本]" custT="1"/>
      <dgm:spPr/>
      <dgm:t>
        <a:bodyPr/>
        <a:lstStyle/>
        <a:p>
          <a:r>
            <a:rPr lang="en-US" altLang="zh-CN" sz="1400" dirty="0"/>
            <a:t>RN</a:t>
          </a:r>
          <a:endParaRPr lang="zh-CN" altLang="en-US" sz="1400" dirty="0"/>
        </a:p>
      </dgm:t>
    </dgm:pt>
    <dgm:pt modelId="{B429C4E7-5A18-44A5-8EF0-D790D16563DB}" type="parTrans" cxnId="{8AC83008-114E-4312-9521-711FAB4A93BD}">
      <dgm:prSet/>
      <dgm:spPr/>
      <dgm:t>
        <a:bodyPr/>
        <a:lstStyle/>
        <a:p>
          <a:endParaRPr lang="zh-CN" altLang="en-US"/>
        </a:p>
      </dgm:t>
    </dgm:pt>
    <dgm:pt modelId="{4FB55938-CC6E-4031-A2BB-BF09D5D579C0}" type="sibTrans" cxnId="{8AC83008-114E-4312-9521-711FAB4A93BD}">
      <dgm:prSet/>
      <dgm:spPr/>
      <dgm:t>
        <a:bodyPr/>
        <a:lstStyle/>
        <a:p>
          <a:endParaRPr lang="zh-CN" altLang="en-US"/>
        </a:p>
      </dgm:t>
    </dgm:pt>
    <dgm:pt modelId="{34CF9FA6-64D9-44BC-B056-178C53B43D78}">
      <dgm:prSet phldrT="[文本]"/>
      <dgm:spPr/>
      <dgm:t>
        <a:bodyPr/>
        <a:lstStyle/>
        <a:p>
          <a:r>
            <a:rPr lang="zh-CN" altLang="en-US" dirty="0"/>
            <a:t>微信开发</a:t>
          </a:r>
        </a:p>
      </dgm:t>
    </dgm:pt>
    <dgm:pt modelId="{60D0FC50-C17D-44A9-AA95-42AC759B25CD}" type="parTrans" cxnId="{D95962E5-35F0-450D-A281-4444DCCCD8CB}">
      <dgm:prSet/>
      <dgm:spPr/>
      <dgm:t>
        <a:bodyPr/>
        <a:lstStyle/>
        <a:p>
          <a:endParaRPr lang="zh-CN" altLang="en-US"/>
        </a:p>
      </dgm:t>
    </dgm:pt>
    <dgm:pt modelId="{B1979F6D-D851-44D4-A460-E2FC2A16FC4A}" type="sibTrans" cxnId="{D95962E5-35F0-450D-A281-4444DCCCD8CB}">
      <dgm:prSet/>
      <dgm:spPr/>
      <dgm:t>
        <a:bodyPr/>
        <a:lstStyle/>
        <a:p>
          <a:endParaRPr lang="zh-CN" altLang="en-US"/>
        </a:p>
      </dgm:t>
    </dgm:pt>
    <dgm:pt modelId="{05EBAF4A-AC54-4207-A1D8-6749246FF774}">
      <dgm:prSet phldrT="[文本]" custT="1"/>
      <dgm:spPr/>
      <dgm:t>
        <a:bodyPr/>
        <a:lstStyle/>
        <a:p>
          <a:r>
            <a:rPr lang="zh-CN" altLang="en-US" sz="1400" dirty="0"/>
            <a:t>公众号</a:t>
          </a:r>
        </a:p>
      </dgm:t>
    </dgm:pt>
    <dgm:pt modelId="{714C33DB-12C5-418E-9FAD-C8D9653B8C60}" type="parTrans" cxnId="{407ACC9F-0F48-4A78-9455-1E2608E4B0F2}">
      <dgm:prSet/>
      <dgm:spPr/>
      <dgm:t>
        <a:bodyPr/>
        <a:lstStyle/>
        <a:p>
          <a:endParaRPr lang="zh-CN" altLang="en-US"/>
        </a:p>
      </dgm:t>
    </dgm:pt>
    <dgm:pt modelId="{477D9CC1-22F8-43A5-9823-28DDF01D891C}" type="sibTrans" cxnId="{407ACC9F-0F48-4A78-9455-1E2608E4B0F2}">
      <dgm:prSet/>
      <dgm:spPr/>
      <dgm:t>
        <a:bodyPr/>
        <a:lstStyle/>
        <a:p>
          <a:endParaRPr lang="zh-CN" altLang="en-US"/>
        </a:p>
      </dgm:t>
    </dgm:pt>
    <dgm:pt modelId="{277A62E0-CA6F-4942-BC8A-A80DB07100ED}">
      <dgm:prSet phldrT="[文本]" custT="1"/>
      <dgm:spPr/>
      <dgm:t>
        <a:bodyPr/>
        <a:lstStyle/>
        <a:p>
          <a:r>
            <a:rPr lang="zh-CN" altLang="en-US" sz="1400" dirty="0"/>
            <a:t>小程序</a:t>
          </a:r>
        </a:p>
      </dgm:t>
    </dgm:pt>
    <dgm:pt modelId="{9DE6433C-E713-4D07-88A8-C8D493A77833}" type="parTrans" cxnId="{EC35C7CA-72B2-4F92-8D6D-CFD8B5F4D6A4}">
      <dgm:prSet/>
      <dgm:spPr/>
      <dgm:t>
        <a:bodyPr/>
        <a:lstStyle/>
        <a:p>
          <a:endParaRPr lang="zh-CN" altLang="en-US"/>
        </a:p>
      </dgm:t>
    </dgm:pt>
    <dgm:pt modelId="{CBA09485-37BB-471B-A883-D2332758F7A8}" type="sibTrans" cxnId="{EC35C7CA-72B2-4F92-8D6D-CFD8B5F4D6A4}">
      <dgm:prSet/>
      <dgm:spPr/>
      <dgm:t>
        <a:bodyPr/>
        <a:lstStyle/>
        <a:p>
          <a:endParaRPr lang="zh-CN" altLang="en-US"/>
        </a:p>
      </dgm:t>
    </dgm:pt>
    <dgm:pt modelId="{31274296-38D3-411C-AA2C-653BF941384C}">
      <dgm:prSet phldrT="[文本]" custT="1"/>
      <dgm:spPr/>
      <dgm:t>
        <a:bodyPr/>
        <a:lstStyle/>
        <a:p>
          <a:r>
            <a:rPr lang="en-US" altLang="zh-CN" sz="1400" dirty="0"/>
            <a:t>Express</a:t>
          </a:r>
          <a:endParaRPr lang="zh-CN" altLang="en-US" sz="1400" dirty="0"/>
        </a:p>
      </dgm:t>
    </dgm:pt>
    <dgm:pt modelId="{94CDE3C2-6BA5-41CE-AFFE-0756E9D55D0D}" type="parTrans" cxnId="{A48F4A39-A909-41EB-A2B6-CC1F12FC7CB3}">
      <dgm:prSet/>
      <dgm:spPr/>
      <dgm:t>
        <a:bodyPr/>
        <a:lstStyle/>
        <a:p>
          <a:endParaRPr lang="zh-CN" altLang="en-US"/>
        </a:p>
      </dgm:t>
    </dgm:pt>
    <dgm:pt modelId="{DAD88167-F2C5-4BAE-987A-94233E39964F}" type="sibTrans" cxnId="{A48F4A39-A909-41EB-A2B6-CC1F12FC7CB3}">
      <dgm:prSet/>
      <dgm:spPr/>
      <dgm:t>
        <a:bodyPr/>
        <a:lstStyle/>
        <a:p>
          <a:endParaRPr lang="zh-CN" altLang="en-US"/>
        </a:p>
      </dgm:t>
    </dgm:pt>
    <dgm:pt modelId="{37710C6C-0F82-41B1-B0DC-EC27779E5DD7}">
      <dgm:prSet phldrT="[文本]" custT="1"/>
      <dgm:spPr/>
      <dgm:t>
        <a:bodyPr/>
        <a:lstStyle/>
        <a:p>
          <a:r>
            <a:rPr lang="en-US" altLang="zh-CN" sz="1400" dirty="0" err="1"/>
            <a:t>MPVue</a:t>
          </a:r>
          <a:endParaRPr lang="zh-CN" altLang="en-US" sz="1400" dirty="0"/>
        </a:p>
      </dgm:t>
    </dgm:pt>
    <dgm:pt modelId="{95CC043C-BEA1-41C5-BAE8-E45C75CC1588}" type="parTrans" cxnId="{228F8818-8494-4C51-937B-71CBB2CD7928}">
      <dgm:prSet/>
      <dgm:spPr/>
      <dgm:t>
        <a:bodyPr/>
        <a:lstStyle/>
        <a:p>
          <a:endParaRPr lang="zh-CN" altLang="en-US"/>
        </a:p>
      </dgm:t>
    </dgm:pt>
    <dgm:pt modelId="{D83231A9-95E6-49CA-845E-7FF9C9F4CA9C}" type="sibTrans" cxnId="{228F8818-8494-4C51-937B-71CBB2CD7928}">
      <dgm:prSet/>
      <dgm:spPr/>
      <dgm:t>
        <a:bodyPr/>
        <a:lstStyle/>
        <a:p>
          <a:endParaRPr lang="zh-CN" altLang="en-US"/>
        </a:p>
      </dgm:t>
    </dgm:pt>
    <dgm:pt modelId="{3D7DA8F1-093B-4FC1-B9D9-FA43FE083D7B}" type="pres">
      <dgm:prSet presAssocID="{25A4FD1F-868A-43BE-9B6B-E5737CA97B24}" presName="theList" presStyleCnt="0">
        <dgm:presLayoutVars>
          <dgm:dir/>
          <dgm:animLvl val="lvl"/>
          <dgm:resizeHandles val="exact"/>
        </dgm:presLayoutVars>
      </dgm:prSet>
      <dgm:spPr/>
    </dgm:pt>
    <dgm:pt modelId="{BC96DEA5-CF44-42C5-B8B4-5BF8A89D07C0}" type="pres">
      <dgm:prSet presAssocID="{7BBD8607-1B93-412E-B0CE-F33D11163590}" presName="compNode" presStyleCnt="0"/>
      <dgm:spPr/>
    </dgm:pt>
    <dgm:pt modelId="{F2B2A040-1DBA-417B-92F2-DA9337BD441E}" type="pres">
      <dgm:prSet presAssocID="{7BBD8607-1B93-412E-B0CE-F33D11163590}" presName="noGeometry" presStyleCnt="0"/>
      <dgm:spPr/>
    </dgm:pt>
    <dgm:pt modelId="{1DA82C5A-B931-47CF-BC42-80E5325A3DE8}" type="pres">
      <dgm:prSet presAssocID="{7BBD8607-1B93-412E-B0CE-F33D11163590}" presName="childTextVisible" presStyleLbl="bgAccFollowNode1" presStyleIdx="0" presStyleCnt="5">
        <dgm:presLayoutVars>
          <dgm:bulletEnabled val="1"/>
        </dgm:presLayoutVars>
      </dgm:prSet>
      <dgm:spPr/>
    </dgm:pt>
    <dgm:pt modelId="{C980DAA7-F1A7-4010-B0A2-35C21C7FACE5}" type="pres">
      <dgm:prSet presAssocID="{7BBD8607-1B93-412E-B0CE-F33D11163590}" presName="childTextHidden" presStyleLbl="bgAccFollowNode1" presStyleIdx="0" presStyleCnt="5"/>
      <dgm:spPr/>
    </dgm:pt>
    <dgm:pt modelId="{9670E198-D181-422D-B5DB-AA61540E9EF1}" type="pres">
      <dgm:prSet presAssocID="{7BBD8607-1B93-412E-B0CE-F33D11163590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9213701B-8925-430D-9196-29A17D26F739}" type="pres">
      <dgm:prSet presAssocID="{7BBD8607-1B93-412E-B0CE-F33D11163590}" presName="aSpace" presStyleCnt="0"/>
      <dgm:spPr/>
    </dgm:pt>
    <dgm:pt modelId="{C691EECD-06DC-4AB1-8A52-2EE53D953649}" type="pres">
      <dgm:prSet presAssocID="{DB4EC0B7-3B25-4BC3-9138-5CFC649D3720}" presName="compNode" presStyleCnt="0"/>
      <dgm:spPr/>
    </dgm:pt>
    <dgm:pt modelId="{2A30B1FB-A27B-4A2D-9996-127B54ABF1AA}" type="pres">
      <dgm:prSet presAssocID="{DB4EC0B7-3B25-4BC3-9138-5CFC649D3720}" presName="noGeometry" presStyleCnt="0"/>
      <dgm:spPr/>
    </dgm:pt>
    <dgm:pt modelId="{C77F3767-9928-48A7-B3B4-0BEF8D4889A7}" type="pres">
      <dgm:prSet presAssocID="{DB4EC0B7-3B25-4BC3-9138-5CFC649D3720}" presName="childTextVisible" presStyleLbl="bgAccFollowNode1" presStyleIdx="1" presStyleCnt="5">
        <dgm:presLayoutVars>
          <dgm:bulletEnabled val="1"/>
        </dgm:presLayoutVars>
      </dgm:prSet>
      <dgm:spPr/>
    </dgm:pt>
    <dgm:pt modelId="{66B45AF4-A58F-4427-8B8F-F6075E2D8CAE}" type="pres">
      <dgm:prSet presAssocID="{DB4EC0B7-3B25-4BC3-9138-5CFC649D3720}" presName="childTextHidden" presStyleLbl="bgAccFollowNode1" presStyleIdx="1" presStyleCnt="5"/>
      <dgm:spPr/>
    </dgm:pt>
    <dgm:pt modelId="{789F5B7D-DC01-4416-A836-188DC61809F8}" type="pres">
      <dgm:prSet presAssocID="{DB4EC0B7-3B25-4BC3-9138-5CFC649D3720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6C15E79-F09F-48AC-9C1D-85781FB5C507}" type="pres">
      <dgm:prSet presAssocID="{DB4EC0B7-3B25-4BC3-9138-5CFC649D3720}" presName="aSpace" presStyleCnt="0"/>
      <dgm:spPr/>
    </dgm:pt>
    <dgm:pt modelId="{A572126E-28C5-4238-8131-52576130D04E}" type="pres">
      <dgm:prSet presAssocID="{9679B4E4-2D31-4C2D-9FC7-F578F0A2C004}" presName="compNode" presStyleCnt="0"/>
      <dgm:spPr/>
    </dgm:pt>
    <dgm:pt modelId="{2BB63A04-19D6-4977-A09B-6541D480B6A2}" type="pres">
      <dgm:prSet presAssocID="{9679B4E4-2D31-4C2D-9FC7-F578F0A2C004}" presName="noGeometry" presStyleCnt="0"/>
      <dgm:spPr/>
    </dgm:pt>
    <dgm:pt modelId="{88C05803-F39B-41DA-A066-79E1EEFD0435}" type="pres">
      <dgm:prSet presAssocID="{9679B4E4-2D31-4C2D-9FC7-F578F0A2C004}" presName="childTextVisible" presStyleLbl="bgAccFollowNode1" presStyleIdx="2" presStyleCnt="5">
        <dgm:presLayoutVars>
          <dgm:bulletEnabled val="1"/>
        </dgm:presLayoutVars>
      </dgm:prSet>
      <dgm:spPr/>
    </dgm:pt>
    <dgm:pt modelId="{894B0EA2-7D73-4AE4-BE03-0B27535E97A6}" type="pres">
      <dgm:prSet presAssocID="{9679B4E4-2D31-4C2D-9FC7-F578F0A2C004}" presName="childTextHidden" presStyleLbl="bgAccFollowNode1" presStyleIdx="2" presStyleCnt="5"/>
      <dgm:spPr/>
    </dgm:pt>
    <dgm:pt modelId="{C07C956B-9AEA-4935-8E78-83986DCFBAD2}" type="pres">
      <dgm:prSet presAssocID="{9679B4E4-2D31-4C2D-9FC7-F578F0A2C004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760DF188-EF19-4382-A6E8-A4D46F4BFD53}" type="pres">
      <dgm:prSet presAssocID="{9679B4E4-2D31-4C2D-9FC7-F578F0A2C004}" presName="aSpace" presStyleCnt="0"/>
      <dgm:spPr/>
    </dgm:pt>
    <dgm:pt modelId="{EC3D56D3-D560-4BE1-BF8D-5F5AADB8EB23}" type="pres">
      <dgm:prSet presAssocID="{AE8E14AF-3A35-41A1-8892-71C1CC8DB8D7}" presName="compNode" presStyleCnt="0"/>
      <dgm:spPr/>
    </dgm:pt>
    <dgm:pt modelId="{6E397F29-E916-4C95-BCE6-2DC77FBA5AEA}" type="pres">
      <dgm:prSet presAssocID="{AE8E14AF-3A35-41A1-8892-71C1CC8DB8D7}" presName="noGeometry" presStyleCnt="0"/>
      <dgm:spPr/>
    </dgm:pt>
    <dgm:pt modelId="{EE3374C9-93CD-4A72-8AAC-AFE226358C33}" type="pres">
      <dgm:prSet presAssocID="{AE8E14AF-3A35-41A1-8892-71C1CC8DB8D7}" presName="childTextVisible" presStyleLbl="bgAccFollowNode1" presStyleIdx="3" presStyleCnt="5">
        <dgm:presLayoutVars>
          <dgm:bulletEnabled val="1"/>
        </dgm:presLayoutVars>
      </dgm:prSet>
      <dgm:spPr/>
    </dgm:pt>
    <dgm:pt modelId="{9CC5B1EB-EA1C-4621-94FB-489FF86CBCDF}" type="pres">
      <dgm:prSet presAssocID="{AE8E14AF-3A35-41A1-8892-71C1CC8DB8D7}" presName="childTextHidden" presStyleLbl="bgAccFollowNode1" presStyleIdx="3" presStyleCnt="5"/>
      <dgm:spPr/>
    </dgm:pt>
    <dgm:pt modelId="{0F0FA648-1660-4B9C-8795-878F4A772E03}" type="pres">
      <dgm:prSet presAssocID="{AE8E14AF-3A35-41A1-8892-71C1CC8DB8D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B18FAB81-D878-4200-B1B6-31BBC0A553E9}" type="pres">
      <dgm:prSet presAssocID="{AE8E14AF-3A35-41A1-8892-71C1CC8DB8D7}" presName="aSpace" presStyleCnt="0"/>
      <dgm:spPr/>
    </dgm:pt>
    <dgm:pt modelId="{DE2BEB1E-F1B3-4393-A625-7A832F1E9D5F}" type="pres">
      <dgm:prSet presAssocID="{34CF9FA6-64D9-44BC-B056-178C53B43D78}" presName="compNode" presStyleCnt="0"/>
      <dgm:spPr/>
    </dgm:pt>
    <dgm:pt modelId="{83F99566-F8C2-4660-BEB8-CE63D60EAC95}" type="pres">
      <dgm:prSet presAssocID="{34CF9FA6-64D9-44BC-B056-178C53B43D78}" presName="noGeometry" presStyleCnt="0"/>
      <dgm:spPr/>
    </dgm:pt>
    <dgm:pt modelId="{EC1F4850-482D-4F4B-8E47-355C78EA8E96}" type="pres">
      <dgm:prSet presAssocID="{34CF9FA6-64D9-44BC-B056-178C53B43D78}" presName="childTextVisible" presStyleLbl="bgAccFollowNode1" presStyleIdx="4" presStyleCnt="5">
        <dgm:presLayoutVars>
          <dgm:bulletEnabled val="1"/>
        </dgm:presLayoutVars>
      </dgm:prSet>
      <dgm:spPr/>
    </dgm:pt>
    <dgm:pt modelId="{32829872-438C-4CBF-AD83-6E0D5884D213}" type="pres">
      <dgm:prSet presAssocID="{34CF9FA6-64D9-44BC-B056-178C53B43D78}" presName="childTextHidden" presStyleLbl="bgAccFollowNode1" presStyleIdx="4" presStyleCnt="5"/>
      <dgm:spPr/>
    </dgm:pt>
    <dgm:pt modelId="{DCDEFE0D-DE47-40D9-9FB3-0F2ABEF46C1F}" type="pres">
      <dgm:prSet presAssocID="{34CF9FA6-64D9-44BC-B056-178C53B43D78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DEF75004-B820-4B21-9187-22C7041A29F7}" type="presOf" srcId="{F0335CB2-BEBF-40AB-875A-74266850ACAC}" destId="{894B0EA2-7D73-4AE4-BE03-0B27535E97A6}" srcOrd="1" destOrd="0" presId="urn:microsoft.com/office/officeart/2005/8/layout/hProcess6"/>
    <dgm:cxn modelId="{4576D005-1EE1-438B-821E-52B5C19A418E}" type="presOf" srcId="{01EFCD74-D714-4C41-B57D-1F362AE384EA}" destId="{9CC5B1EB-EA1C-4621-94FB-489FF86CBCDF}" srcOrd="1" destOrd="0" presId="urn:microsoft.com/office/officeart/2005/8/layout/hProcess6"/>
    <dgm:cxn modelId="{8AC83008-114E-4312-9521-711FAB4A93BD}" srcId="{AE8E14AF-3A35-41A1-8892-71C1CC8DB8D7}" destId="{9EA58BFE-C3CF-42CF-AAD6-4F995658E530}" srcOrd="1" destOrd="0" parTransId="{B429C4E7-5A18-44A5-8EF0-D790D16563DB}" sibTransId="{4FB55938-CC6E-4031-A2BB-BF09D5D579C0}"/>
    <dgm:cxn modelId="{5E5D0F0D-6306-4334-A754-E452E4552704}" type="presOf" srcId="{9EF2F120-5017-4A5E-89C0-D21F639E22D8}" destId="{C980DAA7-F1A7-4010-B0A2-35C21C7FACE5}" srcOrd="1" destOrd="2" presId="urn:microsoft.com/office/officeart/2005/8/layout/hProcess6"/>
    <dgm:cxn modelId="{0F241018-4998-406C-9D11-D12DD8E2C7B5}" type="presOf" srcId="{9EA58BFE-C3CF-42CF-AAD6-4F995658E530}" destId="{EE3374C9-93CD-4A72-8AAC-AFE226358C33}" srcOrd="0" destOrd="1" presId="urn:microsoft.com/office/officeart/2005/8/layout/hProcess6"/>
    <dgm:cxn modelId="{228F8818-8494-4C51-937B-71CBB2CD7928}" srcId="{34CF9FA6-64D9-44BC-B056-178C53B43D78}" destId="{37710C6C-0F82-41B1-B0DC-EC27779E5DD7}" srcOrd="2" destOrd="0" parTransId="{95CC043C-BEA1-41C5-BAE8-E45C75CC1588}" sibTransId="{D83231A9-95E6-49CA-845E-7FF9C9F4CA9C}"/>
    <dgm:cxn modelId="{028CE321-D80F-4250-93C1-56F4E008D3F9}" type="presOf" srcId="{7BBD8607-1B93-412E-B0CE-F33D11163590}" destId="{9670E198-D181-422D-B5DB-AA61540E9EF1}" srcOrd="0" destOrd="0" presId="urn:microsoft.com/office/officeart/2005/8/layout/hProcess6"/>
    <dgm:cxn modelId="{81ED462D-3A34-47E9-B4BC-29A572853E39}" type="presOf" srcId="{AE8E14AF-3A35-41A1-8892-71C1CC8DB8D7}" destId="{0F0FA648-1660-4B9C-8795-878F4A772E03}" srcOrd="0" destOrd="0" presId="urn:microsoft.com/office/officeart/2005/8/layout/hProcess6"/>
    <dgm:cxn modelId="{C95CE432-459E-4DF9-807A-B56D4A8CEBA7}" type="presOf" srcId="{33A32BB8-740F-4414-A335-8B18EBC9F2A7}" destId="{C77F3767-9928-48A7-B3B4-0BEF8D4889A7}" srcOrd="0" destOrd="3" presId="urn:microsoft.com/office/officeart/2005/8/layout/hProcess6"/>
    <dgm:cxn modelId="{A48F4A39-A909-41EB-A2B6-CC1F12FC7CB3}" srcId="{7BBD8607-1B93-412E-B0CE-F33D11163590}" destId="{31274296-38D3-411C-AA2C-653BF941384C}" srcOrd="1" destOrd="0" parTransId="{94CDE3C2-6BA5-41CE-AFFE-0756E9D55D0D}" sibTransId="{DAD88167-F2C5-4BAE-987A-94233E39964F}"/>
    <dgm:cxn modelId="{AF59623B-DFEF-416F-A0DB-BB20706DFA12}" type="presOf" srcId="{1C12832B-6759-4293-8EE4-F4016681FE5D}" destId="{C980DAA7-F1A7-4010-B0A2-35C21C7FACE5}" srcOrd="1" destOrd="0" presId="urn:microsoft.com/office/officeart/2005/8/layout/hProcess6"/>
    <dgm:cxn modelId="{2240CC5E-686D-49B3-9B8A-C4D54B7836D2}" type="presOf" srcId="{DDE1649C-9166-4698-910F-32634FA0BE40}" destId="{894B0EA2-7D73-4AE4-BE03-0B27535E97A6}" srcOrd="1" destOrd="2" presId="urn:microsoft.com/office/officeart/2005/8/layout/hProcess6"/>
    <dgm:cxn modelId="{7ABC415F-2CE2-4124-92B9-6DE21F857F4B}" type="presOf" srcId="{01EFCD74-D714-4C41-B57D-1F362AE384EA}" destId="{EE3374C9-93CD-4A72-8AAC-AFE226358C33}" srcOrd="0" destOrd="0" presId="urn:microsoft.com/office/officeart/2005/8/layout/hProcess6"/>
    <dgm:cxn modelId="{52DE7A46-49CA-4B38-BA43-7FE456EEE99C}" type="presOf" srcId="{9679B4E4-2D31-4C2D-9FC7-F578F0A2C004}" destId="{C07C956B-9AEA-4935-8E78-83986DCFBAD2}" srcOrd="0" destOrd="0" presId="urn:microsoft.com/office/officeart/2005/8/layout/hProcess6"/>
    <dgm:cxn modelId="{EB636E47-7DE0-4010-985B-6AA347B78718}" srcId="{25A4FD1F-868A-43BE-9B6B-E5737CA97B24}" destId="{AE8E14AF-3A35-41A1-8892-71C1CC8DB8D7}" srcOrd="3" destOrd="0" parTransId="{F3B688CC-7551-49F7-B67D-5BA567E3A21D}" sibTransId="{29BE13F9-8DCC-4B4D-9EF1-A58112C39F37}"/>
    <dgm:cxn modelId="{CEFB7448-465B-4C37-AD10-EEAA09777238}" type="presOf" srcId="{9EF2F120-5017-4A5E-89C0-D21F639E22D8}" destId="{1DA82C5A-B931-47CF-BC42-80E5325A3DE8}" srcOrd="0" destOrd="2" presId="urn:microsoft.com/office/officeart/2005/8/layout/hProcess6"/>
    <dgm:cxn modelId="{7A677668-22A5-4E00-953B-4A61289FCE8B}" type="presOf" srcId="{94898DC6-3C77-4442-89F1-28D9F558B7F8}" destId="{894B0EA2-7D73-4AE4-BE03-0B27535E97A6}" srcOrd="1" destOrd="1" presId="urn:microsoft.com/office/officeart/2005/8/layout/hProcess6"/>
    <dgm:cxn modelId="{44DEA249-BDFC-4385-8EE2-2810BA085F1E}" type="presOf" srcId="{05EBAF4A-AC54-4207-A1D8-6749246FF774}" destId="{EC1F4850-482D-4F4B-8E47-355C78EA8E96}" srcOrd="0" destOrd="0" presId="urn:microsoft.com/office/officeart/2005/8/layout/hProcess6"/>
    <dgm:cxn modelId="{8D35C54C-06AC-4321-95B2-33AB3588EF9B}" srcId="{DB4EC0B7-3B25-4BC3-9138-5CFC649D3720}" destId="{33A32BB8-740F-4414-A335-8B18EBC9F2A7}" srcOrd="3" destOrd="0" parTransId="{81FBE266-DABD-44C8-B9A3-A480BCA0B726}" sibTransId="{901C12A6-51AA-488A-AA73-CF2FBBC986A6}"/>
    <dgm:cxn modelId="{92E9F44C-A238-4C5B-A96D-F13C654144EB}" srcId="{7BBD8607-1B93-412E-B0CE-F33D11163590}" destId="{1C12832B-6759-4293-8EE4-F4016681FE5D}" srcOrd="0" destOrd="0" parTransId="{24308C9B-C64A-450C-96D0-769D92B83EA5}" sibTransId="{A5CABAB1-1B3F-4597-99EC-7A95A25F996C}"/>
    <dgm:cxn modelId="{71F8716D-EF6C-49F3-A89F-11DFBDA08631}" type="presOf" srcId="{34CF9FA6-64D9-44BC-B056-178C53B43D78}" destId="{DCDEFE0D-DE47-40D9-9FB3-0F2ABEF46C1F}" srcOrd="0" destOrd="0" presId="urn:microsoft.com/office/officeart/2005/8/layout/hProcess6"/>
    <dgm:cxn modelId="{FDD7EB71-06EE-4764-944B-DD4C12BC341D}" type="presOf" srcId="{31274296-38D3-411C-AA2C-653BF941384C}" destId="{C980DAA7-F1A7-4010-B0A2-35C21C7FACE5}" srcOrd="1" destOrd="1" presId="urn:microsoft.com/office/officeart/2005/8/layout/hProcess6"/>
    <dgm:cxn modelId="{E5A5CA52-2C08-4AC0-BBF7-25123B1BEDEB}" srcId="{DB4EC0B7-3B25-4BC3-9138-5CFC649D3720}" destId="{4661D4CD-1D57-49DD-9819-F99D9E9F7858}" srcOrd="0" destOrd="0" parTransId="{3B11205F-CA64-48E1-BBFC-E693469C7558}" sibTransId="{36BCC044-C4E0-4A9A-B810-3B4A203CB8CF}"/>
    <dgm:cxn modelId="{799D6073-D50B-43D0-8FFB-29179A9219F9}" srcId="{AE8E14AF-3A35-41A1-8892-71C1CC8DB8D7}" destId="{01EFCD74-D714-4C41-B57D-1F362AE384EA}" srcOrd="0" destOrd="0" parTransId="{6AEF6550-D289-4A53-BE90-7782B7B227DB}" sibTransId="{B0FB4049-F412-45D0-A9E7-7369A66CC517}"/>
    <dgm:cxn modelId="{5D3FDE74-D93F-4C1F-951B-AF3BDC8B0164}" type="presOf" srcId="{4661D4CD-1D57-49DD-9819-F99D9E9F7858}" destId="{66B45AF4-A58F-4427-8B8F-F6075E2D8CAE}" srcOrd="1" destOrd="0" presId="urn:microsoft.com/office/officeart/2005/8/layout/hProcess6"/>
    <dgm:cxn modelId="{8FB35C76-1C82-4B80-BDCA-4EBC5C02B082}" srcId="{25A4FD1F-868A-43BE-9B6B-E5737CA97B24}" destId="{DB4EC0B7-3B25-4BC3-9138-5CFC649D3720}" srcOrd="1" destOrd="0" parTransId="{CFBA4B2D-134F-4732-ACB0-F1E155407CDA}" sibTransId="{1CAFED29-9C9B-4617-A131-762FDE308BEE}"/>
    <dgm:cxn modelId="{10874257-5396-4181-9BEA-67E18488CD1B}" type="presOf" srcId="{3D57F6E6-77EF-48FC-BFD9-B14BD0DDF5BB}" destId="{66B45AF4-A58F-4427-8B8F-F6075E2D8CAE}" srcOrd="1" destOrd="1" presId="urn:microsoft.com/office/officeart/2005/8/layout/hProcess6"/>
    <dgm:cxn modelId="{38CEF878-39D4-4575-ACD6-08D943F2F1B9}" type="presOf" srcId="{8F608DD1-0911-4D55-907B-5BC3FDB3A255}" destId="{66B45AF4-A58F-4427-8B8F-F6075E2D8CAE}" srcOrd="1" destOrd="2" presId="urn:microsoft.com/office/officeart/2005/8/layout/hProcess6"/>
    <dgm:cxn modelId="{03B93459-1012-44FD-89E5-B6ECE583CAD2}" type="presOf" srcId="{277A62E0-CA6F-4942-BC8A-A80DB07100ED}" destId="{EC1F4850-482D-4F4B-8E47-355C78EA8E96}" srcOrd="0" destOrd="1" presId="urn:microsoft.com/office/officeart/2005/8/layout/hProcess6"/>
    <dgm:cxn modelId="{C7368659-A0D0-4BB1-AC13-7278ED65972F}" type="presOf" srcId="{277A62E0-CA6F-4942-BC8A-A80DB07100ED}" destId="{32829872-438C-4CBF-AD83-6E0D5884D213}" srcOrd="1" destOrd="1" presId="urn:microsoft.com/office/officeart/2005/8/layout/hProcess6"/>
    <dgm:cxn modelId="{8A9E7884-744E-4FA1-BB8A-0BCFF27C8E49}" srcId="{DB4EC0B7-3B25-4BC3-9138-5CFC649D3720}" destId="{37E22F20-9F85-4A3D-AA32-AD1C3E15BF0F}" srcOrd="4" destOrd="0" parTransId="{C82E83D1-BAD8-40BB-8DD4-0A3E3A2C4C05}" sibTransId="{B8D8C4CE-41AE-4C30-A8DF-8A6ACF18EDDE}"/>
    <dgm:cxn modelId="{FDCECD85-62D4-45A6-8B5A-D9C862F8CF17}" type="presOf" srcId="{25A4FD1F-868A-43BE-9B6B-E5737CA97B24}" destId="{3D7DA8F1-093B-4FC1-B9D9-FA43FE083D7B}" srcOrd="0" destOrd="0" presId="urn:microsoft.com/office/officeart/2005/8/layout/hProcess6"/>
    <dgm:cxn modelId="{16D4AB88-8588-4298-BA25-CC9D8CBB3166}" srcId="{25A4FD1F-868A-43BE-9B6B-E5737CA97B24}" destId="{7BBD8607-1B93-412E-B0CE-F33D11163590}" srcOrd="0" destOrd="0" parTransId="{59481173-45A0-4031-A270-624CB073DFDF}" sibTransId="{13BF6BF8-1EFC-4DD0-8CFC-997DBF67DA3D}"/>
    <dgm:cxn modelId="{736D0C8B-9A04-4A3F-97CB-DE81E812AF0D}" srcId="{9679B4E4-2D31-4C2D-9FC7-F578F0A2C004}" destId="{94898DC6-3C77-4442-89F1-28D9F558B7F8}" srcOrd="1" destOrd="0" parTransId="{8654B05C-0CD8-4804-8560-9147DB9889E0}" sibTransId="{E95E8DC0-D92B-4D33-A9FD-3DE1D4D5AB01}"/>
    <dgm:cxn modelId="{6136118B-8181-46A4-A597-F8DC8FC073DE}" type="presOf" srcId="{37E22F20-9F85-4A3D-AA32-AD1C3E15BF0F}" destId="{66B45AF4-A58F-4427-8B8F-F6075E2D8CAE}" srcOrd="1" destOrd="4" presId="urn:microsoft.com/office/officeart/2005/8/layout/hProcess6"/>
    <dgm:cxn modelId="{1BD80B95-3284-449F-808A-59B752ABBE04}" srcId="{DB4EC0B7-3B25-4BC3-9138-5CFC649D3720}" destId="{8F608DD1-0911-4D55-907B-5BC3FDB3A255}" srcOrd="2" destOrd="0" parTransId="{C2205385-723D-4857-9685-2C4774AFCD10}" sibTransId="{7946D270-73FC-4F8E-BE7D-2F13C8628622}"/>
    <dgm:cxn modelId="{A53C5E99-EFAC-4A05-B917-2BDD78522849}" type="presOf" srcId="{37710C6C-0F82-41B1-B0DC-EC27779E5DD7}" destId="{EC1F4850-482D-4F4B-8E47-355C78EA8E96}" srcOrd="0" destOrd="2" presId="urn:microsoft.com/office/officeart/2005/8/layout/hProcess6"/>
    <dgm:cxn modelId="{4FD12D9C-64DD-4FBA-97B1-F646F2787317}" type="presOf" srcId="{F0335CB2-BEBF-40AB-875A-74266850ACAC}" destId="{88C05803-F39B-41DA-A066-79E1EEFD0435}" srcOrd="0" destOrd="0" presId="urn:microsoft.com/office/officeart/2005/8/layout/hProcess6"/>
    <dgm:cxn modelId="{8DBD399F-5BB7-4007-AF17-3A03D320D129}" type="presOf" srcId="{8F608DD1-0911-4D55-907B-5BC3FDB3A255}" destId="{C77F3767-9928-48A7-B3B4-0BEF8D4889A7}" srcOrd="0" destOrd="2" presId="urn:microsoft.com/office/officeart/2005/8/layout/hProcess6"/>
    <dgm:cxn modelId="{407ACC9F-0F48-4A78-9455-1E2608E4B0F2}" srcId="{34CF9FA6-64D9-44BC-B056-178C53B43D78}" destId="{05EBAF4A-AC54-4207-A1D8-6749246FF774}" srcOrd="0" destOrd="0" parTransId="{714C33DB-12C5-418E-9FAD-C8D9653B8C60}" sibTransId="{477D9CC1-22F8-43A5-9823-28DDF01D891C}"/>
    <dgm:cxn modelId="{F37C62AF-FCD5-48C3-BAB6-C5F1D7F5EE1B}" type="presOf" srcId="{3D57F6E6-77EF-48FC-BFD9-B14BD0DDF5BB}" destId="{C77F3767-9928-48A7-B3B4-0BEF8D4889A7}" srcOrd="0" destOrd="1" presId="urn:microsoft.com/office/officeart/2005/8/layout/hProcess6"/>
    <dgm:cxn modelId="{4D035EB1-B639-43CB-956F-06771850AD78}" srcId="{DB4EC0B7-3B25-4BC3-9138-5CFC649D3720}" destId="{3D57F6E6-77EF-48FC-BFD9-B14BD0DDF5BB}" srcOrd="1" destOrd="0" parTransId="{A105DCFB-819A-48BC-9CC4-0DF189E50382}" sibTransId="{89D81CA6-7FBA-4140-8DA7-4C1A87F6B77F}"/>
    <dgm:cxn modelId="{B75CFCB5-EDB7-49A4-883B-E8176971F4A7}" type="presOf" srcId="{DB4EC0B7-3B25-4BC3-9138-5CFC649D3720}" destId="{789F5B7D-DC01-4416-A836-188DC61809F8}" srcOrd="0" destOrd="0" presId="urn:microsoft.com/office/officeart/2005/8/layout/hProcess6"/>
    <dgm:cxn modelId="{6A3A0DB7-9CA2-4F64-B47E-363F71A7DDC0}" type="presOf" srcId="{9EA58BFE-C3CF-42CF-AAD6-4F995658E530}" destId="{9CC5B1EB-EA1C-4621-94FB-489FF86CBCDF}" srcOrd="1" destOrd="1" presId="urn:microsoft.com/office/officeart/2005/8/layout/hProcess6"/>
    <dgm:cxn modelId="{B9F2E2BE-FB2E-44AF-ABC4-489726DC1E53}" type="presOf" srcId="{37710C6C-0F82-41B1-B0DC-EC27779E5DD7}" destId="{32829872-438C-4CBF-AD83-6E0D5884D213}" srcOrd="1" destOrd="2" presId="urn:microsoft.com/office/officeart/2005/8/layout/hProcess6"/>
    <dgm:cxn modelId="{FE404AC3-3848-4AB9-A7BF-4ABEC8A481DE}" srcId="{9679B4E4-2D31-4C2D-9FC7-F578F0A2C004}" destId="{DDE1649C-9166-4698-910F-32634FA0BE40}" srcOrd="2" destOrd="0" parTransId="{D6FFD5F7-48FA-47A4-B6C6-AFACF3B56AB7}" sibTransId="{87141979-B6B8-4918-BA59-E1CFFA929B7B}"/>
    <dgm:cxn modelId="{3AE151C8-8BC5-4274-ACF8-223B29513FD5}" type="presOf" srcId="{31274296-38D3-411C-AA2C-653BF941384C}" destId="{1DA82C5A-B931-47CF-BC42-80E5325A3DE8}" srcOrd="0" destOrd="1" presId="urn:microsoft.com/office/officeart/2005/8/layout/hProcess6"/>
    <dgm:cxn modelId="{E66737CA-730B-4238-9893-56E8FE0662B1}" type="presOf" srcId="{33A32BB8-740F-4414-A335-8B18EBC9F2A7}" destId="{66B45AF4-A58F-4427-8B8F-F6075E2D8CAE}" srcOrd="1" destOrd="3" presId="urn:microsoft.com/office/officeart/2005/8/layout/hProcess6"/>
    <dgm:cxn modelId="{EC35C7CA-72B2-4F92-8D6D-CFD8B5F4D6A4}" srcId="{34CF9FA6-64D9-44BC-B056-178C53B43D78}" destId="{277A62E0-CA6F-4942-BC8A-A80DB07100ED}" srcOrd="1" destOrd="0" parTransId="{9DE6433C-E713-4D07-88A8-C8D493A77833}" sibTransId="{CBA09485-37BB-471B-A883-D2332758F7A8}"/>
    <dgm:cxn modelId="{8169B7D1-97D3-45BE-919B-75D55366177C}" type="presOf" srcId="{94898DC6-3C77-4442-89F1-28D9F558B7F8}" destId="{88C05803-F39B-41DA-A066-79E1EEFD0435}" srcOrd="0" destOrd="1" presId="urn:microsoft.com/office/officeart/2005/8/layout/hProcess6"/>
    <dgm:cxn modelId="{E6D5AAD7-2893-4797-A8F0-0C2EFF09DAD0}" type="presOf" srcId="{DDE1649C-9166-4698-910F-32634FA0BE40}" destId="{88C05803-F39B-41DA-A066-79E1EEFD0435}" srcOrd="0" destOrd="2" presId="urn:microsoft.com/office/officeart/2005/8/layout/hProcess6"/>
    <dgm:cxn modelId="{48C387DA-8065-4DF6-AC92-9D4766E946DA}" type="presOf" srcId="{4661D4CD-1D57-49DD-9819-F99D9E9F7858}" destId="{C77F3767-9928-48A7-B3B4-0BEF8D4889A7}" srcOrd="0" destOrd="0" presId="urn:microsoft.com/office/officeart/2005/8/layout/hProcess6"/>
    <dgm:cxn modelId="{75F5F2E0-8E7A-48AD-8928-874FA491EA7E}" type="presOf" srcId="{05EBAF4A-AC54-4207-A1D8-6749246FF774}" destId="{32829872-438C-4CBF-AD83-6E0D5884D213}" srcOrd="1" destOrd="0" presId="urn:microsoft.com/office/officeart/2005/8/layout/hProcess6"/>
    <dgm:cxn modelId="{233A2DE1-B6E9-4551-82E7-1203EC3BDB23}" srcId="{9679B4E4-2D31-4C2D-9FC7-F578F0A2C004}" destId="{F0335CB2-BEBF-40AB-875A-74266850ACAC}" srcOrd="0" destOrd="0" parTransId="{BBCFF35D-8935-4911-A063-3468418C75D8}" sibTransId="{A0315183-E44A-47BD-9A60-6C97D0999091}"/>
    <dgm:cxn modelId="{D95962E5-35F0-450D-A281-4444DCCCD8CB}" srcId="{25A4FD1F-868A-43BE-9B6B-E5737CA97B24}" destId="{34CF9FA6-64D9-44BC-B056-178C53B43D78}" srcOrd="4" destOrd="0" parTransId="{60D0FC50-C17D-44A9-AA95-42AC759B25CD}" sibTransId="{B1979F6D-D851-44D4-A460-E2FC2A16FC4A}"/>
    <dgm:cxn modelId="{B47827ED-3731-447C-B14F-A7F22847AF50}" type="presOf" srcId="{37E22F20-9F85-4A3D-AA32-AD1C3E15BF0F}" destId="{C77F3767-9928-48A7-B3B4-0BEF8D4889A7}" srcOrd="0" destOrd="4" presId="urn:microsoft.com/office/officeart/2005/8/layout/hProcess6"/>
    <dgm:cxn modelId="{0E2D09EE-E2CA-41F0-9123-BDDA64D01216}" srcId="{7BBD8607-1B93-412E-B0CE-F33D11163590}" destId="{9EF2F120-5017-4A5E-89C0-D21F639E22D8}" srcOrd="2" destOrd="0" parTransId="{4E8CDC1A-7D37-449A-8902-B97016E40652}" sibTransId="{C9851E61-0645-49A4-96A0-6401494D7BE6}"/>
    <dgm:cxn modelId="{97B9BCF4-1009-4671-8AB4-812D44862F37}" type="presOf" srcId="{1C12832B-6759-4293-8EE4-F4016681FE5D}" destId="{1DA82C5A-B931-47CF-BC42-80E5325A3DE8}" srcOrd="0" destOrd="0" presId="urn:microsoft.com/office/officeart/2005/8/layout/hProcess6"/>
    <dgm:cxn modelId="{931C7BFC-AB57-4385-9EE1-687967143151}" srcId="{25A4FD1F-868A-43BE-9B6B-E5737CA97B24}" destId="{9679B4E4-2D31-4C2D-9FC7-F578F0A2C004}" srcOrd="2" destOrd="0" parTransId="{F7599A90-6799-473E-AF6E-20DAEA5A442C}" sibTransId="{D3EF6D45-A9C0-4756-8ABC-02EA5FDE1FBB}"/>
    <dgm:cxn modelId="{8373BA67-17A4-4ED4-B0D6-1C8FDE987EF9}" type="presParOf" srcId="{3D7DA8F1-093B-4FC1-B9D9-FA43FE083D7B}" destId="{BC96DEA5-CF44-42C5-B8B4-5BF8A89D07C0}" srcOrd="0" destOrd="0" presId="urn:microsoft.com/office/officeart/2005/8/layout/hProcess6"/>
    <dgm:cxn modelId="{E46295EC-2B13-4CDD-9116-986AA95D4AF6}" type="presParOf" srcId="{BC96DEA5-CF44-42C5-B8B4-5BF8A89D07C0}" destId="{F2B2A040-1DBA-417B-92F2-DA9337BD441E}" srcOrd="0" destOrd="0" presId="urn:microsoft.com/office/officeart/2005/8/layout/hProcess6"/>
    <dgm:cxn modelId="{4AC15485-5FB2-495E-9944-ECE47E10F2CC}" type="presParOf" srcId="{BC96DEA5-CF44-42C5-B8B4-5BF8A89D07C0}" destId="{1DA82C5A-B931-47CF-BC42-80E5325A3DE8}" srcOrd="1" destOrd="0" presId="urn:microsoft.com/office/officeart/2005/8/layout/hProcess6"/>
    <dgm:cxn modelId="{0781F0CE-2E39-4CC0-8251-4379FBC6252B}" type="presParOf" srcId="{BC96DEA5-CF44-42C5-B8B4-5BF8A89D07C0}" destId="{C980DAA7-F1A7-4010-B0A2-35C21C7FACE5}" srcOrd="2" destOrd="0" presId="urn:microsoft.com/office/officeart/2005/8/layout/hProcess6"/>
    <dgm:cxn modelId="{6332EBF3-372B-4B31-A3F6-4D4E2451FF0D}" type="presParOf" srcId="{BC96DEA5-CF44-42C5-B8B4-5BF8A89D07C0}" destId="{9670E198-D181-422D-B5DB-AA61540E9EF1}" srcOrd="3" destOrd="0" presId="urn:microsoft.com/office/officeart/2005/8/layout/hProcess6"/>
    <dgm:cxn modelId="{7106F2E7-253F-4534-89DB-E406CD434D52}" type="presParOf" srcId="{3D7DA8F1-093B-4FC1-B9D9-FA43FE083D7B}" destId="{9213701B-8925-430D-9196-29A17D26F739}" srcOrd="1" destOrd="0" presId="urn:microsoft.com/office/officeart/2005/8/layout/hProcess6"/>
    <dgm:cxn modelId="{B7ED23E2-20A5-418D-9950-929CBBEF7525}" type="presParOf" srcId="{3D7DA8F1-093B-4FC1-B9D9-FA43FE083D7B}" destId="{C691EECD-06DC-4AB1-8A52-2EE53D953649}" srcOrd="2" destOrd="0" presId="urn:microsoft.com/office/officeart/2005/8/layout/hProcess6"/>
    <dgm:cxn modelId="{2CD2FADA-3DDD-4BFB-AB80-62C92870E26E}" type="presParOf" srcId="{C691EECD-06DC-4AB1-8A52-2EE53D953649}" destId="{2A30B1FB-A27B-4A2D-9996-127B54ABF1AA}" srcOrd="0" destOrd="0" presId="urn:microsoft.com/office/officeart/2005/8/layout/hProcess6"/>
    <dgm:cxn modelId="{B2F9850B-4A2B-4C3A-9A34-5A06CEE97DF0}" type="presParOf" srcId="{C691EECD-06DC-4AB1-8A52-2EE53D953649}" destId="{C77F3767-9928-48A7-B3B4-0BEF8D4889A7}" srcOrd="1" destOrd="0" presId="urn:microsoft.com/office/officeart/2005/8/layout/hProcess6"/>
    <dgm:cxn modelId="{E0E1B5CA-4386-4FCF-942A-FCAB45FDBCB4}" type="presParOf" srcId="{C691EECD-06DC-4AB1-8A52-2EE53D953649}" destId="{66B45AF4-A58F-4427-8B8F-F6075E2D8CAE}" srcOrd="2" destOrd="0" presId="urn:microsoft.com/office/officeart/2005/8/layout/hProcess6"/>
    <dgm:cxn modelId="{9964B7C5-77AD-40F6-A7B8-F369D8715A51}" type="presParOf" srcId="{C691EECD-06DC-4AB1-8A52-2EE53D953649}" destId="{789F5B7D-DC01-4416-A836-188DC61809F8}" srcOrd="3" destOrd="0" presId="urn:microsoft.com/office/officeart/2005/8/layout/hProcess6"/>
    <dgm:cxn modelId="{5D7E9DF7-2B8B-413B-BA21-3EAE0A9B158D}" type="presParOf" srcId="{3D7DA8F1-093B-4FC1-B9D9-FA43FE083D7B}" destId="{16C15E79-F09F-48AC-9C1D-85781FB5C507}" srcOrd="3" destOrd="0" presId="urn:microsoft.com/office/officeart/2005/8/layout/hProcess6"/>
    <dgm:cxn modelId="{DE35CA45-AF80-445A-8ED1-746E379A7C88}" type="presParOf" srcId="{3D7DA8F1-093B-4FC1-B9D9-FA43FE083D7B}" destId="{A572126E-28C5-4238-8131-52576130D04E}" srcOrd="4" destOrd="0" presId="urn:microsoft.com/office/officeart/2005/8/layout/hProcess6"/>
    <dgm:cxn modelId="{00D421CC-FA79-4664-958E-17BBF26A660C}" type="presParOf" srcId="{A572126E-28C5-4238-8131-52576130D04E}" destId="{2BB63A04-19D6-4977-A09B-6541D480B6A2}" srcOrd="0" destOrd="0" presId="urn:microsoft.com/office/officeart/2005/8/layout/hProcess6"/>
    <dgm:cxn modelId="{7CB782C7-E2A6-4A4F-9E26-C767D123DB26}" type="presParOf" srcId="{A572126E-28C5-4238-8131-52576130D04E}" destId="{88C05803-F39B-41DA-A066-79E1EEFD0435}" srcOrd="1" destOrd="0" presId="urn:microsoft.com/office/officeart/2005/8/layout/hProcess6"/>
    <dgm:cxn modelId="{B8DF6E6E-2AA9-4647-B7CA-6B2740D86AF6}" type="presParOf" srcId="{A572126E-28C5-4238-8131-52576130D04E}" destId="{894B0EA2-7D73-4AE4-BE03-0B27535E97A6}" srcOrd="2" destOrd="0" presId="urn:microsoft.com/office/officeart/2005/8/layout/hProcess6"/>
    <dgm:cxn modelId="{65C7C1E1-5A81-4F08-9961-4211D5A49735}" type="presParOf" srcId="{A572126E-28C5-4238-8131-52576130D04E}" destId="{C07C956B-9AEA-4935-8E78-83986DCFBAD2}" srcOrd="3" destOrd="0" presId="urn:microsoft.com/office/officeart/2005/8/layout/hProcess6"/>
    <dgm:cxn modelId="{A5AF20AB-94CE-4115-9008-654E32EB6B5D}" type="presParOf" srcId="{3D7DA8F1-093B-4FC1-B9D9-FA43FE083D7B}" destId="{760DF188-EF19-4382-A6E8-A4D46F4BFD53}" srcOrd="5" destOrd="0" presId="urn:microsoft.com/office/officeart/2005/8/layout/hProcess6"/>
    <dgm:cxn modelId="{BFEC4F27-10D0-4407-A458-29433E7A4EA3}" type="presParOf" srcId="{3D7DA8F1-093B-4FC1-B9D9-FA43FE083D7B}" destId="{EC3D56D3-D560-4BE1-BF8D-5F5AADB8EB23}" srcOrd="6" destOrd="0" presId="urn:microsoft.com/office/officeart/2005/8/layout/hProcess6"/>
    <dgm:cxn modelId="{81D7A493-BE73-4717-A2F5-FBBCB94083E5}" type="presParOf" srcId="{EC3D56D3-D560-4BE1-BF8D-5F5AADB8EB23}" destId="{6E397F29-E916-4C95-BCE6-2DC77FBA5AEA}" srcOrd="0" destOrd="0" presId="urn:microsoft.com/office/officeart/2005/8/layout/hProcess6"/>
    <dgm:cxn modelId="{8CF7E160-B1DB-4B11-AEE5-DBD5742F025B}" type="presParOf" srcId="{EC3D56D3-D560-4BE1-BF8D-5F5AADB8EB23}" destId="{EE3374C9-93CD-4A72-8AAC-AFE226358C33}" srcOrd="1" destOrd="0" presId="urn:microsoft.com/office/officeart/2005/8/layout/hProcess6"/>
    <dgm:cxn modelId="{4F4314E4-89AC-478C-80DD-8CFCC214B0DD}" type="presParOf" srcId="{EC3D56D3-D560-4BE1-BF8D-5F5AADB8EB23}" destId="{9CC5B1EB-EA1C-4621-94FB-489FF86CBCDF}" srcOrd="2" destOrd="0" presId="urn:microsoft.com/office/officeart/2005/8/layout/hProcess6"/>
    <dgm:cxn modelId="{357D8103-89F0-4A7A-8AC4-E020E9B7190A}" type="presParOf" srcId="{EC3D56D3-D560-4BE1-BF8D-5F5AADB8EB23}" destId="{0F0FA648-1660-4B9C-8795-878F4A772E03}" srcOrd="3" destOrd="0" presId="urn:microsoft.com/office/officeart/2005/8/layout/hProcess6"/>
    <dgm:cxn modelId="{FE7B09A4-8A70-486C-82DD-D2D6034E6347}" type="presParOf" srcId="{3D7DA8F1-093B-4FC1-B9D9-FA43FE083D7B}" destId="{B18FAB81-D878-4200-B1B6-31BBC0A553E9}" srcOrd="7" destOrd="0" presId="urn:microsoft.com/office/officeart/2005/8/layout/hProcess6"/>
    <dgm:cxn modelId="{74F9A786-6A4F-4926-A80B-1AAB04325166}" type="presParOf" srcId="{3D7DA8F1-093B-4FC1-B9D9-FA43FE083D7B}" destId="{DE2BEB1E-F1B3-4393-A625-7A832F1E9D5F}" srcOrd="8" destOrd="0" presId="urn:microsoft.com/office/officeart/2005/8/layout/hProcess6"/>
    <dgm:cxn modelId="{907E5980-E394-4ED9-BE25-CC4925D26729}" type="presParOf" srcId="{DE2BEB1E-F1B3-4393-A625-7A832F1E9D5F}" destId="{83F99566-F8C2-4660-BEB8-CE63D60EAC95}" srcOrd="0" destOrd="0" presId="urn:microsoft.com/office/officeart/2005/8/layout/hProcess6"/>
    <dgm:cxn modelId="{29A80131-F97F-4EA4-A8A3-162F45817059}" type="presParOf" srcId="{DE2BEB1E-F1B3-4393-A625-7A832F1E9D5F}" destId="{EC1F4850-482D-4F4B-8E47-355C78EA8E96}" srcOrd="1" destOrd="0" presId="urn:microsoft.com/office/officeart/2005/8/layout/hProcess6"/>
    <dgm:cxn modelId="{1037720F-0446-4F5B-9389-49094B5B80CF}" type="presParOf" srcId="{DE2BEB1E-F1B3-4393-A625-7A832F1E9D5F}" destId="{32829872-438C-4CBF-AD83-6E0D5884D213}" srcOrd="2" destOrd="0" presId="urn:microsoft.com/office/officeart/2005/8/layout/hProcess6"/>
    <dgm:cxn modelId="{444E527D-35C5-4790-A1D5-AB9269D658B4}" type="presParOf" srcId="{DE2BEB1E-F1B3-4393-A625-7A832F1E9D5F}" destId="{DCDEFE0D-DE47-40D9-9FB3-0F2ABEF46C1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519F5E-279E-44EF-9A21-1568FC94EF6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28CBA4EB-640B-470E-BAD3-B99F8F91DBC4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1</a:t>
          </a:r>
          <a:r>
            <a:rPr lang="zh-CN" altLang="en-US" dirty="0">
              <a:solidFill>
                <a:schemeClr val="bg1"/>
              </a:solidFill>
            </a:rPr>
            <a:t>、进军后端，立足全栈、能编写接口、处理业务逻辑</a:t>
          </a:r>
        </a:p>
      </dgm:t>
    </dgm:pt>
    <dgm:pt modelId="{A7A38E68-5ED3-422E-BFD0-AFE5FEA6385A}" type="parTrans" cxnId="{46A5B0AA-9594-4497-81B7-1502F6B12920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AFF2F9A2-A5C1-4A1A-B3EC-A98E5D1685D9}" type="sibTrans" cxnId="{46A5B0AA-9594-4497-81B7-1502F6B12920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089F50B6-8135-4C06-92D1-DEA77DA6BEB3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3</a:t>
          </a:r>
          <a:r>
            <a:rPr lang="zh-CN" altLang="en-US" dirty="0">
              <a:solidFill>
                <a:schemeClr val="bg1"/>
              </a:solidFill>
            </a:rPr>
            <a:t>、能开发</a:t>
          </a:r>
          <a:r>
            <a:rPr lang="en-US" altLang="zh-CN" dirty="0">
              <a:solidFill>
                <a:schemeClr val="bg1"/>
              </a:solidFill>
            </a:rPr>
            <a:t>Android</a:t>
          </a:r>
          <a:r>
            <a:rPr lang="zh-CN" altLang="en-US" dirty="0">
              <a:solidFill>
                <a:schemeClr val="bg1"/>
              </a:solidFill>
            </a:rPr>
            <a:t>、</a:t>
          </a:r>
          <a:r>
            <a:rPr lang="en-US" altLang="zh-CN" dirty="0">
              <a:solidFill>
                <a:schemeClr val="bg1"/>
              </a:solidFill>
            </a:rPr>
            <a:t>iOS</a:t>
          </a:r>
          <a:r>
            <a:rPr lang="zh-CN" altLang="en-US" dirty="0">
              <a:solidFill>
                <a:schemeClr val="bg1"/>
              </a:solidFill>
            </a:rPr>
            <a:t>平台移动端应用</a:t>
          </a:r>
        </a:p>
      </dgm:t>
    </dgm:pt>
    <dgm:pt modelId="{ED1C77F1-21B5-4DF4-A2A9-12BC75A7C3CA}" type="parTrans" cxnId="{DC1C6E12-6B36-43E7-B2E7-858D785E2786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C1E07699-62F2-4FAD-8CE9-2EE83201999D}" type="sibTrans" cxnId="{DC1C6E12-6B36-43E7-B2E7-858D785E2786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1D6EFA4E-F73B-4E66-B9D6-33384BFD1780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2</a:t>
          </a:r>
          <a:r>
            <a:rPr lang="zh-CN" altLang="en-US" dirty="0">
              <a:solidFill>
                <a:schemeClr val="bg1"/>
              </a:solidFill>
            </a:rPr>
            <a:t>、了解开发流程，能开发移动端项目、团队项目、个人项目</a:t>
          </a:r>
        </a:p>
      </dgm:t>
    </dgm:pt>
    <dgm:pt modelId="{E28EA49C-A240-4F66-A5A4-673910961BC8}" type="sibTrans" cxnId="{EC4402F8-A1A8-4ED5-AF3E-FE8845918CF0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40084D57-197F-4275-83ED-033F2C0E2035}" type="parTrans" cxnId="{EC4402F8-A1A8-4ED5-AF3E-FE8845918CF0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01E26D22-C7E9-45AF-BEA3-3DFF2CB9EDE1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4</a:t>
          </a:r>
          <a:r>
            <a:rPr lang="zh-CN" altLang="en-US" dirty="0">
              <a:solidFill>
                <a:schemeClr val="bg1"/>
              </a:solidFill>
            </a:rPr>
            <a:t>、能独立开发微信项目</a:t>
          </a:r>
        </a:p>
      </dgm:t>
    </dgm:pt>
    <dgm:pt modelId="{210DE7B6-A81C-433A-A6A9-DED11212A7CB}" type="parTrans" cxnId="{0D7F6C45-4086-415B-BBEE-17A5DFE9DD00}">
      <dgm:prSet/>
      <dgm:spPr/>
      <dgm:t>
        <a:bodyPr/>
        <a:lstStyle/>
        <a:p>
          <a:endParaRPr lang="zh-CN" altLang="en-US"/>
        </a:p>
      </dgm:t>
    </dgm:pt>
    <dgm:pt modelId="{9C0B8121-0BCE-4014-8EEA-84452EC11133}" type="sibTrans" cxnId="{0D7F6C45-4086-415B-BBEE-17A5DFE9DD00}">
      <dgm:prSet/>
      <dgm:spPr/>
      <dgm:t>
        <a:bodyPr/>
        <a:lstStyle/>
        <a:p>
          <a:endParaRPr lang="zh-CN" altLang="en-US"/>
        </a:p>
      </dgm:t>
    </dgm:pt>
    <dgm:pt modelId="{0A13F6C1-34EE-4F20-8B85-4540B5E976E1}" type="pres">
      <dgm:prSet presAssocID="{3B519F5E-279E-44EF-9A21-1568FC94EF68}" presName="Name0" presStyleCnt="0">
        <dgm:presLayoutVars>
          <dgm:dir/>
          <dgm:resizeHandles val="exact"/>
        </dgm:presLayoutVars>
      </dgm:prSet>
      <dgm:spPr/>
    </dgm:pt>
    <dgm:pt modelId="{46F82729-B715-44EA-85F2-6AE5C68951F3}" type="pres">
      <dgm:prSet presAssocID="{3B519F5E-279E-44EF-9A21-1568FC94EF68}" presName="arrow" presStyleLbl="bgShp" presStyleIdx="0" presStyleCnt="1"/>
      <dgm:spPr/>
    </dgm:pt>
    <dgm:pt modelId="{A7950FD7-A785-4514-B470-32C1DE2B974D}" type="pres">
      <dgm:prSet presAssocID="{3B519F5E-279E-44EF-9A21-1568FC94EF68}" presName="points" presStyleCnt="0"/>
      <dgm:spPr/>
    </dgm:pt>
    <dgm:pt modelId="{DED0274D-0016-42DF-8C4E-17F4FAB7BB69}" type="pres">
      <dgm:prSet presAssocID="{28CBA4EB-640B-470E-BAD3-B99F8F91DBC4}" presName="compositeA" presStyleCnt="0"/>
      <dgm:spPr/>
    </dgm:pt>
    <dgm:pt modelId="{3514D3D0-D3C8-47E0-95CF-DCA96A0FC50F}" type="pres">
      <dgm:prSet presAssocID="{28CBA4EB-640B-470E-BAD3-B99F8F91DBC4}" presName="textA" presStyleLbl="revTx" presStyleIdx="0" presStyleCnt="4">
        <dgm:presLayoutVars>
          <dgm:bulletEnabled val="1"/>
        </dgm:presLayoutVars>
      </dgm:prSet>
      <dgm:spPr/>
    </dgm:pt>
    <dgm:pt modelId="{A9A09FF7-A5D7-47CA-966F-62C6503E297C}" type="pres">
      <dgm:prSet presAssocID="{28CBA4EB-640B-470E-BAD3-B99F8F91DBC4}" presName="circleA" presStyleLbl="node1" presStyleIdx="0" presStyleCnt="4"/>
      <dgm:spPr/>
    </dgm:pt>
    <dgm:pt modelId="{400FB9D8-9A7F-4A3E-AFAE-AE4A21C649C0}" type="pres">
      <dgm:prSet presAssocID="{28CBA4EB-640B-470E-BAD3-B99F8F91DBC4}" presName="spaceA" presStyleCnt="0"/>
      <dgm:spPr/>
    </dgm:pt>
    <dgm:pt modelId="{DB6F5317-2FB2-4837-BA90-B4CC8D6FE283}" type="pres">
      <dgm:prSet presAssocID="{AFF2F9A2-A5C1-4A1A-B3EC-A98E5D1685D9}" presName="space" presStyleCnt="0"/>
      <dgm:spPr/>
    </dgm:pt>
    <dgm:pt modelId="{384BAEF9-AF3E-40D8-B684-26F48C05C28C}" type="pres">
      <dgm:prSet presAssocID="{1D6EFA4E-F73B-4E66-B9D6-33384BFD1780}" presName="compositeB" presStyleCnt="0"/>
      <dgm:spPr/>
    </dgm:pt>
    <dgm:pt modelId="{603516A6-2C86-47CB-8CE5-10DC42317DB6}" type="pres">
      <dgm:prSet presAssocID="{1D6EFA4E-F73B-4E66-B9D6-33384BFD1780}" presName="textB" presStyleLbl="revTx" presStyleIdx="1" presStyleCnt="4">
        <dgm:presLayoutVars>
          <dgm:bulletEnabled val="1"/>
        </dgm:presLayoutVars>
      </dgm:prSet>
      <dgm:spPr/>
    </dgm:pt>
    <dgm:pt modelId="{69551B53-3FFC-4D14-B2E4-5A158E41E613}" type="pres">
      <dgm:prSet presAssocID="{1D6EFA4E-F73B-4E66-B9D6-33384BFD1780}" presName="circleB" presStyleLbl="node1" presStyleIdx="1" presStyleCnt="4"/>
      <dgm:spPr/>
    </dgm:pt>
    <dgm:pt modelId="{3F6C72CF-00A4-4AAC-A65C-0A50DFF32EDC}" type="pres">
      <dgm:prSet presAssocID="{1D6EFA4E-F73B-4E66-B9D6-33384BFD1780}" presName="spaceB" presStyleCnt="0"/>
      <dgm:spPr/>
    </dgm:pt>
    <dgm:pt modelId="{323A1B40-E7D1-4D87-8712-1562EF492A5F}" type="pres">
      <dgm:prSet presAssocID="{E28EA49C-A240-4F66-A5A4-673910961BC8}" presName="space" presStyleCnt="0"/>
      <dgm:spPr/>
    </dgm:pt>
    <dgm:pt modelId="{A58E12D5-07FE-49DD-A4EE-3D072349538F}" type="pres">
      <dgm:prSet presAssocID="{089F50B6-8135-4C06-92D1-DEA77DA6BEB3}" presName="compositeA" presStyleCnt="0"/>
      <dgm:spPr/>
    </dgm:pt>
    <dgm:pt modelId="{42CAFA35-4E31-49D6-9662-F842521F7AEF}" type="pres">
      <dgm:prSet presAssocID="{089F50B6-8135-4C06-92D1-DEA77DA6BEB3}" presName="textA" presStyleLbl="revTx" presStyleIdx="2" presStyleCnt="4">
        <dgm:presLayoutVars>
          <dgm:bulletEnabled val="1"/>
        </dgm:presLayoutVars>
      </dgm:prSet>
      <dgm:spPr/>
    </dgm:pt>
    <dgm:pt modelId="{22E671FF-8E41-45A1-9E5F-23C896B38A32}" type="pres">
      <dgm:prSet presAssocID="{089F50B6-8135-4C06-92D1-DEA77DA6BEB3}" presName="circleA" presStyleLbl="node1" presStyleIdx="2" presStyleCnt="4"/>
      <dgm:spPr/>
    </dgm:pt>
    <dgm:pt modelId="{3FFF0F3B-DF43-4E98-BDB2-54139ECFCDA2}" type="pres">
      <dgm:prSet presAssocID="{089F50B6-8135-4C06-92D1-DEA77DA6BEB3}" presName="spaceA" presStyleCnt="0"/>
      <dgm:spPr/>
    </dgm:pt>
    <dgm:pt modelId="{3C391F0F-1811-452D-81EB-8FBC16DD0295}" type="pres">
      <dgm:prSet presAssocID="{C1E07699-62F2-4FAD-8CE9-2EE83201999D}" presName="space" presStyleCnt="0"/>
      <dgm:spPr/>
    </dgm:pt>
    <dgm:pt modelId="{032474E6-6F1D-4194-BB2D-C6C2B9C51D27}" type="pres">
      <dgm:prSet presAssocID="{01E26D22-C7E9-45AF-BEA3-3DFF2CB9EDE1}" presName="compositeB" presStyleCnt="0"/>
      <dgm:spPr/>
    </dgm:pt>
    <dgm:pt modelId="{9AD0AC1E-570F-4B75-8C76-6E7C8E57E45E}" type="pres">
      <dgm:prSet presAssocID="{01E26D22-C7E9-45AF-BEA3-3DFF2CB9EDE1}" presName="textB" presStyleLbl="revTx" presStyleIdx="3" presStyleCnt="4">
        <dgm:presLayoutVars>
          <dgm:bulletEnabled val="1"/>
        </dgm:presLayoutVars>
      </dgm:prSet>
      <dgm:spPr/>
    </dgm:pt>
    <dgm:pt modelId="{8A3FB633-FE8A-4C70-AB6E-9768C1EE73E2}" type="pres">
      <dgm:prSet presAssocID="{01E26D22-C7E9-45AF-BEA3-3DFF2CB9EDE1}" presName="circleB" presStyleLbl="node1" presStyleIdx="3" presStyleCnt="4"/>
      <dgm:spPr/>
    </dgm:pt>
    <dgm:pt modelId="{4493B5E3-2720-4FFA-8AD9-6EF7BE76941F}" type="pres">
      <dgm:prSet presAssocID="{01E26D22-C7E9-45AF-BEA3-3DFF2CB9EDE1}" presName="spaceB" presStyleCnt="0"/>
      <dgm:spPr/>
    </dgm:pt>
  </dgm:ptLst>
  <dgm:cxnLst>
    <dgm:cxn modelId="{DC1C6E12-6B36-43E7-B2E7-858D785E2786}" srcId="{3B519F5E-279E-44EF-9A21-1568FC94EF68}" destId="{089F50B6-8135-4C06-92D1-DEA77DA6BEB3}" srcOrd="2" destOrd="0" parTransId="{ED1C77F1-21B5-4DF4-A2A9-12BC75A7C3CA}" sibTransId="{C1E07699-62F2-4FAD-8CE9-2EE83201999D}"/>
    <dgm:cxn modelId="{0D7F6C45-4086-415B-BBEE-17A5DFE9DD00}" srcId="{3B519F5E-279E-44EF-9A21-1568FC94EF68}" destId="{01E26D22-C7E9-45AF-BEA3-3DFF2CB9EDE1}" srcOrd="3" destOrd="0" parTransId="{210DE7B6-A81C-433A-A6A9-DED11212A7CB}" sibTransId="{9C0B8121-0BCE-4014-8EEA-84452EC11133}"/>
    <dgm:cxn modelId="{9741A952-9EF7-4D17-B982-D881E74D0E1E}" type="presOf" srcId="{3B519F5E-279E-44EF-9A21-1568FC94EF68}" destId="{0A13F6C1-34EE-4F20-8B85-4540B5E976E1}" srcOrd="0" destOrd="0" presId="urn:microsoft.com/office/officeart/2005/8/layout/hProcess11"/>
    <dgm:cxn modelId="{956B299C-D308-4FA0-B9F4-8CA0DAED7C16}" type="presOf" srcId="{28CBA4EB-640B-470E-BAD3-B99F8F91DBC4}" destId="{3514D3D0-D3C8-47E0-95CF-DCA96A0FC50F}" srcOrd="0" destOrd="0" presId="urn:microsoft.com/office/officeart/2005/8/layout/hProcess11"/>
    <dgm:cxn modelId="{46A5B0AA-9594-4497-81B7-1502F6B12920}" srcId="{3B519F5E-279E-44EF-9A21-1568FC94EF68}" destId="{28CBA4EB-640B-470E-BAD3-B99F8F91DBC4}" srcOrd="0" destOrd="0" parTransId="{A7A38E68-5ED3-422E-BFD0-AFE5FEA6385A}" sibTransId="{AFF2F9A2-A5C1-4A1A-B3EC-A98E5D1685D9}"/>
    <dgm:cxn modelId="{14AC3ABB-9889-479E-98B4-7396337903B4}" type="presOf" srcId="{1D6EFA4E-F73B-4E66-B9D6-33384BFD1780}" destId="{603516A6-2C86-47CB-8CE5-10DC42317DB6}" srcOrd="0" destOrd="0" presId="urn:microsoft.com/office/officeart/2005/8/layout/hProcess11"/>
    <dgm:cxn modelId="{86CF52C1-68DC-411C-B638-20349C1DA92F}" type="presOf" srcId="{01E26D22-C7E9-45AF-BEA3-3DFF2CB9EDE1}" destId="{9AD0AC1E-570F-4B75-8C76-6E7C8E57E45E}" srcOrd="0" destOrd="0" presId="urn:microsoft.com/office/officeart/2005/8/layout/hProcess11"/>
    <dgm:cxn modelId="{8836E1F1-55ED-4568-ABCB-463929EB15CB}" type="presOf" srcId="{089F50B6-8135-4C06-92D1-DEA77DA6BEB3}" destId="{42CAFA35-4E31-49D6-9662-F842521F7AEF}" srcOrd="0" destOrd="0" presId="urn:microsoft.com/office/officeart/2005/8/layout/hProcess11"/>
    <dgm:cxn modelId="{EC4402F8-A1A8-4ED5-AF3E-FE8845918CF0}" srcId="{3B519F5E-279E-44EF-9A21-1568FC94EF68}" destId="{1D6EFA4E-F73B-4E66-B9D6-33384BFD1780}" srcOrd="1" destOrd="0" parTransId="{40084D57-197F-4275-83ED-033F2C0E2035}" sibTransId="{E28EA49C-A240-4F66-A5A4-673910961BC8}"/>
    <dgm:cxn modelId="{329B0184-4743-4E8D-B759-D11C65F408FE}" type="presParOf" srcId="{0A13F6C1-34EE-4F20-8B85-4540B5E976E1}" destId="{46F82729-B715-44EA-85F2-6AE5C68951F3}" srcOrd="0" destOrd="0" presId="urn:microsoft.com/office/officeart/2005/8/layout/hProcess11"/>
    <dgm:cxn modelId="{CFB6D28D-6FCD-4820-83B7-611EBFC43D36}" type="presParOf" srcId="{0A13F6C1-34EE-4F20-8B85-4540B5E976E1}" destId="{A7950FD7-A785-4514-B470-32C1DE2B974D}" srcOrd="1" destOrd="0" presId="urn:microsoft.com/office/officeart/2005/8/layout/hProcess11"/>
    <dgm:cxn modelId="{AF3B9B45-A2B1-4A45-83EE-346FB42F6DA2}" type="presParOf" srcId="{A7950FD7-A785-4514-B470-32C1DE2B974D}" destId="{DED0274D-0016-42DF-8C4E-17F4FAB7BB69}" srcOrd="0" destOrd="0" presId="urn:microsoft.com/office/officeart/2005/8/layout/hProcess11"/>
    <dgm:cxn modelId="{9CBDC004-6A8B-4EEC-997A-9CD68561EB2B}" type="presParOf" srcId="{DED0274D-0016-42DF-8C4E-17F4FAB7BB69}" destId="{3514D3D0-D3C8-47E0-95CF-DCA96A0FC50F}" srcOrd="0" destOrd="0" presId="urn:microsoft.com/office/officeart/2005/8/layout/hProcess11"/>
    <dgm:cxn modelId="{BE0C0A60-3338-4500-945A-60B698A5A686}" type="presParOf" srcId="{DED0274D-0016-42DF-8C4E-17F4FAB7BB69}" destId="{A9A09FF7-A5D7-47CA-966F-62C6503E297C}" srcOrd="1" destOrd="0" presId="urn:microsoft.com/office/officeart/2005/8/layout/hProcess11"/>
    <dgm:cxn modelId="{EE3977D9-BB0D-42DA-B5AB-AD8C4ED0657F}" type="presParOf" srcId="{DED0274D-0016-42DF-8C4E-17F4FAB7BB69}" destId="{400FB9D8-9A7F-4A3E-AFAE-AE4A21C649C0}" srcOrd="2" destOrd="0" presId="urn:microsoft.com/office/officeart/2005/8/layout/hProcess11"/>
    <dgm:cxn modelId="{A9A99F2D-8631-433F-868A-596B3301FA85}" type="presParOf" srcId="{A7950FD7-A785-4514-B470-32C1DE2B974D}" destId="{DB6F5317-2FB2-4837-BA90-B4CC8D6FE283}" srcOrd="1" destOrd="0" presId="urn:microsoft.com/office/officeart/2005/8/layout/hProcess11"/>
    <dgm:cxn modelId="{2142F121-1929-4148-BC6A-224FA67931E9}" type="presParOf" srcId="{A7950FD7-A785-4514-B470-32C1DE2B974D}" destId="{384BAEF9-AF3E-40D8-B684-26F48C05C28C}" srcOrd="2" destOrd="0" presId="urn:microsoft.com/office/officeart/2005/8/layout/hProcess11"/>
    <dgm:cxn modelId="{42D33362-519E-4962-AA23-CD0E307268A7}" type="presParOf" srcId="{384BAEF9-AF3E-40D8-B684-26F48C05C28C}" destId="{603516A6-2C86-47CB-8CE5-10DC42317DB6}" srcOrd="0" destOrd="0" presId="urn:microsoft.com/office/officeart/2005/8/layout/hProcess11"/>
    <dgm:cxn modelId="{A341E809-CE47-404B-BECA-2A68150F5D74}" type="presParOf" srcId="{384BAEF9-AF3E-40D8-B684-26F48C05C28C}" destId="{69551B53-3FFC-4D14-B2E4-5A158E41E613}" srcOrd="1" destOrd="0" presId="urn:microsoft.com/office/officeart/2005/8/layout/hProcess11"/>
    <dgm:cxn modelId="{6ED3E9CA-2984-4924-AD73-E43FFE30452F}" type="presParOf" srcId="{384BAEF9-AF3E-40D8-B684-26F48C05C28C}" destId="{3F6C72CF-00A4-4AAC-A65C-0A50DFF32EDC}" srcOrd="2" destOrd="0" presId="urn:microsoft.com/office/officeart/2005/8/layout/hProcess11"/>
    <dgm:cxn modelId="{AA9D23D1-4D74-4B36-8C96-4642CA6C3B39}" type="presParOf" srcId="{A7950FD7-A785-4514-B470-32C1DE2B974D}" destId="{323A1B40-E7D1-4D87-8712-1562EF492A5F}" srcOrd="3" destOrd="0" presId="urn:microsoft.com/office/officeart/2005/8/layout/hProcess11"/>
    <dgm:cxn modelId="{2AF58DF4-3DA4-43D8-BA5D-1C8865E529BE}" type="presParOf" srcId="{A7950FD7-A785-4514-B470-32C1DE2B974D}" destId="{A58E12D5-07FE-49DD-A4EE-3D072349538F}" srcOrd="4" destOrd="0" presId="urn:microsoft.com/office/officeart/2005/8/layout/hProcess11"/>
    <dgm:cxn modelId="{55CC568A-6900-474E-9BC4-B5913C7EEE12}" type="presParOf" srcId="{A58E12D5-07FE-49DD-A4EE-3D072349538F}" destId="{42CAFA35-4E31-49D6-9662-F842521F7AEF}" srcOrd="0" destOrd="0" presId="urn:microsoft.com/office/officeart/2005/8/layout/hProcess11"/>
    <dgm:cxn modelId="{1BDC82FE-4EBA-484F-BDFC-F05DBDEE69DE}" type="presParOf" srcId="{A58E12D5-07FE-49DD-A4EE-3D072349538F}" destId="{22E671FF-8E41-45A1-9E5F-23C896B38A32}" srcOrd="1" destOrd="0" presId="urn:microsoft.com/office/officeart/2005/8/layout/hProcess11"/>
    <dgm:cxn modelId="{A9632AB0-C294-4AFC-8003-55FC35B79387}" type="presParOf" srcId="{A58E12D5-07FE-49DD-A4EE-3D072349538F}" destId="{3FFF0F3B-DF43-4E98-BDB2-54139ECFCDA2}" srcOrd="2" destOrd="0" presId="urn:microsoft.com/office/officeart/2005/8/layout/hProcess11"/>
    <dgm:cxn modelId="{AF7C1ED1-1027-4924-AE00-3234D6AC4C96}" type="presParOf" srcId="{A7950FD7-A785-4514-B470-32C1DE2B974D}" destId="{3C391F0F-1811-452D-81EB-8FBC16DD0295}" srcOrd="5" destOrd="0" presId="urn:microsoft.com/office/officeart/2005/8/layout/hProcess11"/>
    <dgm:cxn modelId="{E9AFE85A-97DF-477D-9FB5-174EC9368F99}" type="presParOf" srcId="{A7950FD7-A785-4514-B470-32C1DE2B974D}" destId="{032474E6-6F1D-4194-BB2D-C6C2B9C51D27}" srcOrd="6" destOrd="0" presId="urn:microsoft.com/office/officeart/2005/8/layout/hProcess11"/>
    <dgm:cxn modelId="{55B3B8E1-CF2C-4C89-9330-71BE650B7841}" type="presParOf" srcId="{032474E6-6F1D-4194-BB2D-C6C2B9C51D27}" destId="{9AD0AC1E-570F-4B75-8C76-6E7C8E57E45E}" srcOrd="0" destOrd="0" presId="urn:microsoft.com/office/officeart/2005/8/layout/hProcess11"/>
    <dgm:cxn modelId="{3F06A397-01C5-453B-935A-314D0FEC7563}" type="presParOf" srcId="{032474E6-6F1D-4194-BB2D-C6C2B9C51D27}" destId="{8A3FB633-FE8A-4C70-AB6E-9768C1EE73E2}" srcOrd="1" destOrd="0" presId="urn:microsoft.com/office/officeart/2005/8/layout/hProcess11"/>
    <dgm:cxn modelId="{63E4BFFA-F9C3-421A-9F37-55767624F9EE}" type="presParOf" srcId="{032474E6-6F1D-4194-BB2D-C6C2B9C51D27}" destId="{4493B5E3-2720-4FFA-8AD9-6EF7BE76941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1DD7B3-CD69-4EE0-B513-9285DBA4B388}" type="doc">
      <dgm:prSet loTypeId="urn:microsoft.com/office/officeart/2005/8/layout/cycle1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EF471C5-8EA0-4EDF-8740-B951C1E74787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1.</a:t>
          </a:r>
          <a:r>
            <a:rPr lang="zh-CN" altLang="en-US" dirty="0">
              <a:solidFill>
                <a:schemeClr val="bg1"/>
              </a:solidFill>
            </a:rPr>
            <a:t>笔记</a:t>
          </a:r>
        </a:p>
      </dgm:t>
    </dgm:pt>
    <dgm:pt modelId="{B21F17F2-7936-4781-B118-09AEE2D597C4}" type="parTrans" cxnId="{C6C34BAE-6B42-4E2C-A274-124F2674A29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FCD5539D-0292-4CB8-93E5-30EA70B3510F}" type="sibTrans" cxnId="{C6C34BAE-6B42-4E2C-A274-124F2674A29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19FCC511-9E3D-4908-95ED-950766EEF5FE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2.</a:t>
          </a:r>
          <a:r>
            <a:rPr lang="zh-CN" altLang="en-US" dirty="0">
              <a:solidFill>
                <a:schemeClr val="bg1"/>
              </a:solidFill>
            </a:rPr>
            <a:t>整理</a:t>
          </a:r>
        </a:p>
      </dgm:t>
    </dgm:pt>
    <dgm:pt modelId="{52FB714C-9C05-4CDE-8CB0-82F3D538371C}" type="parTrans" cxnId="{B1C9634A-0BC5-48F4-87A5-798E19A8CE5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7066A165-8C49-4BAA-8870-B8E7F553A637}" type="sibTrans" cxnId="{B1C9634A-0BC5-48F4-87A5-798E19A8CE5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362D959A-3C82-4C06-AF2A-8A0D67D3416C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3.</a:t>
          </a:r>
          <a:r>
            <a:rPr lang="zh-CN" altLang="en-US" dirty="0">
              <a:solidFill>
                <a:schemeClr val="bg1"/>
              </a:solidFill>
            </a:rPr>
            <a:t>代码</a:t>
          </a:r>
        </a:p>
      </dgm:t>
    </dgm:pt>
    <dgm:pt modelId="{CC22BFBC-D360-499C-AECE-82E91EB51737}" type="parTrans" cxnId="{DE21E831-4C11-42A8-8A25-B9BBFB30A6B8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A7046338-4647-45C1-8EC9-BE5120CF4610}" type="sibTrans" cxnId="{DE21E831-4C11-42A8-8A25-B9BBFB30A6B8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C273D539-7BE7-486D-815B-C4942C967C47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5.</a:t>
          </a:r>
          <a:r>
            <a:rPr lang="zh-CN" altLang="en-US" dirty="0">
              <a:solidFill>
                <a:schemeClr val="bg1"/>
              </a:solidFill>
            </a:rPr>
            <a:t>项目</a:t>
          </a:r>
        </a:p>
      </dgm:t>
    </dgm:pt>
    <dgm:pt modelId="{574392E1-300D-40AD-8903-4AAACE02B45A}" type="parTrans" cxnId="{BABBA50F-B72E-40A1-9E77-68CE49921E1A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F6504EA5-CECA-4B9C-BDBF-8DC444231A4B}" type="sibTrans" cxnId="{BABBA50F-B72E-40A1-9E77-68CE49921E1A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42362D46-0794-4D4C-9BFE-DAB020518EEA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6.</a:t>
          </a:r>
          <a:r>
            <a:rPr lang="zh-CN" altLang="en-US" dirty="0">
              <a:solidFill>
                <a:schemeClr val="bg1"/>
              </a:solidFill>
            </a:rPr>
            <a:t>面试</a:t>
          </a:r>
        </a:p>
      </dgm:t>
    </dgm:pt>
    <dgm:pt modelId="{1280222C-8194-4C49-BAED-556E7183C92B}" type="parTrans" cxnId="{48BBC085-A0C9-4930-8370-2E9423D07FD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DAF1C21E-F458-4A61-AE95-DF91610DA89F}" type="sibTrans" cxnId="{48BBC085-A0C9-4930-8370-2E9423D07FD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556C1ED5-C200-4D99-9213-BAF3D7E219D4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4. </a:t>
          </a:r>
          <a:r>
            <a:rPr lang="zh-CN" altLang="en-US" dirty="0">
              <a:solidFill>
                <a:schemeClr val="bg1"/>
              </a:solidFill>
            </a:rPr>
            <a:t>文档</a:t>
          </a:r>
        </a:p>
      </dgm:t>
    </dgm:pt>
    <dgm:pt modelId="{38099DEE-243B-4D0C-AEC9-38DF690F7DDE}" type="parTrans" cxnId="{E8A24B29-9281-43D3-B9B0-E1DB55693D6A}">
      <dgm:prSet/>
      <dgm:spPr/>
      <dgm:t>
        <a:bodyPr/>
        <a:lstStyle/>
        <a:p>
          <a:endParaRPr lang="zh-CN" altLang="en-US"/>
        </a:p>
      </dgm:t>
    </dgm:pt>
    <dgm:pt modelId="{386993CC-B127-4449-9CC8-D9E9C5AF878B}" type="sibTrans" cxnId="{E8A24B29-9281-43D3-B9B0-E1DB55693D6A}">
      <dgm:prSet/>
      <dgm:spPr/>
      <dgm:t>
        <a:bodyPr/>
        <a:lstStyle/>
        <a:p>
          <a:endParaRPr lang="zh-CN" altLang="en-US"/>
        </a:p>
      </dgm:t>
    </dgm:pt>
    <dgm:pt modelId="{CB7FFA6E-FA0D-41E1-BC0F-B18D282F99C8}" type="pres">
      <dgm:prSet presAssocID="{491DD7B3-CD69-4EE0-B513-9285DBA4B388}" presName="cycle" presStyleCnt="0">
        <dgm:presLayoutVars>
          <dgm:dir/>
          <dgm:resizeHandles val="exact"/>
        </dgm:presLayoutVars>
      </dgm:prSet>
      <dgm:spPr/>
    </dgm:pt>
    <dgm:pt modelId="{12D8BB34-03AE-49C6-921B-8D9D3BB8BB34}" type="pres">
      <dgm:prSet presAssocID="{0EF471C5-8EA0-4EDF-8740-B951C1E74787}" presName="dummy" presStyleCnt="0"/>
      <dgm:spPr/>
    </dgm:pt>
    <dgm:pt modelId="{5964E34D-576E-49E7-A5B9-F3B36DB6EA35}" type="pres">
      <dgm:prSet presAssocID="{0EF471C5-8EA0-4EDF-8740-B951C1E74787}" presName="node" presStyleLbl="revTx" presStyleIdx="0" presStyleCnt="6">
        <dgm:presLayoutVars>
          <dgm:bulletEnabled val="1"/>
        </dgm:presLayoutVars>
      </dgm:prSet>
      <dgm:spPr/>
    </dgm:pt>
    <dgm:pt modelId="{25F0A1FE-32FA-4711-B905-EB806A153602}" type="pres">
      <dgm:prSet presAssocID="{FCD5539D-0292-4CB8-93E5-30EA70B3510F}" presName="sibTrans" presStyleLbl="node1" presStyleIdx="0" presStyleCnt="6"/>
      <dgm:spPr/>
    </dgm:pt>
    <dgm:pt modelId="{822A962D-82D6-4423-A938-EC399A162B88}" type="pres">
      <dgm:prSet presAssocID="{19FCC511-9E3D-4908-95ED-950766EEF5FE}" presName="dummy" presStyleCnt="0"/>
      <dgm:spPr/>
    </dgm:pt>
    <dgm:pt modelId="{11B8CC4F-E02C-4793-B49A-F12B5CACE208}" type="pres">
      <dgm:prSet presAssocID="{19FCC511-9E3D-4908-95ED-950766EEF5FE}" presName="node" presStyleLbl="revTx" presStyleIdx="1" presStyleCnt="6">
        <dgm:presLayoutVars>
          <dgm:bulletEnabled val="1"/>
        </dgm:presLayoutVars>
      </dgm:prSet>
      <dgm:spPr/>
    </dgm:pt>
    <dgm:pt modelId="{5CF66035-5969-48D9-89E0-01B4BCB2627C}" type="pres">
      <dgm:prSet presAssocID="{7066A165-8C49-4BAA-8870-B8E7F553A637}" presName="sibTrans" presStyleLbl="node1" presStyleIdx="1" presStyleCnt="6"/>
      <dgm:spPr/>
    </dgm:pt>
    <dgm:pt modelId="{F491D902-D0D1-4F6B-8542-AB78CB406FAC}" type="pres">
      <dgm:prSet presAssocID="{362D959A-3C82-4C06-AF2A-8A0D67D3416C}" presName="dummy" presStyleCnt="0"/>
      <dgm:spPr/>
    </dgm:pt>
    <dgm:pt modelId="{0E962384-6EEC-46CC-AB1F-762D89FF49A0}" type="pres">
      <dgm:prSet presAssocID="{362D959A-3C82-4C06-AF2A-8A0D67D3416C}" presName="node" presStyleLbl="revTx" presStyleIdx="2" presStyleCnt="6">
        <dgm:presLayoutVars>
          <dgm:bulletEnabled val="1"/>
        </dgm:presLayoutVars>
      </dgm:prSet>
      <dgm:spPr/>
    </dgm:pt>
    <dgm:pt modelId="{2BDC3E2D-3937-4454-8F75-0EE12F2728EF}" type="pres">
      <dgm:prSet presAssocID="{A7046338-4647-45C1-8EC9-BE5120CF4610}" presName="sibTrans" presStyleLbl="node1" presStyleIdx="2" presStyleCnt="6"/>
      <dgm:spPr/>
    </dgm:pt>
    <dgm:pt modelId="{1D3EF601-C075-4AD4-B44D-8F9AE8FA70EF}" type="pres">
      <dgm:prSet presAssocID="{556C1ED5-C200-4D99-9213-BAF3D7E219D4}" presName="dummy" presStyleCnt="0"/>
      <dgm:spPr/>
    </dgm:pt>
    <dgm:pt modelId="{91B69478-BA7A-4BAA-9136-3224EC1A43F8}" type="pres">
      <dgm:prSet presAssocID="{556C1ED5-C200-4D99-9213-BAF3D7E219D4}" presName="node" presStyleLbl="revTx" presStyleIdx="3" presStyleCnt="6">
        <dgm:presLayoutVars>
          <dgm:bulletEnabled val="1"/>
        </dgm:presLayoutVars>
      </dgm:prSet>
      <dgm:spPr/>
    </dgm:pt>
    <dgm:pt modelId="{9A99DC33-CDD6-46EF-AC1F-7918ACFE0CBC}" type="pres">
      <dgm:prSet presAssocID="{386993CC-B127-4449-9CC8-D9E9C5AF878B}" presName="sibTrans" presStyleLbl="node1" presStyleIdx="3" presStyleCnt="6"/>
      <dgm:spPr/>
    </dgm:pt>
    <dgm:pt modelId="{07EBD209-D363-43A8-82FA-C664E2AD41E7}" type="pres">
      <dgm:prSet presAssocID="{C273D539-7BE7-486D-815B-C4942C967C47}" presName="dummy" presStyleCnt="0"/>
      <dgm:spPr/>
    </dgm:pt>
    <dgm:pt modelId="{3A69B5EB-E0B9-498A-A1CD-ECAE21C18F57}" type="pres">
      <dgm:prSet presAssocID="{C273D539-7BE7-486D-815B-C4942C967C47}" presName="node" presStyleLbl="revTx" presStyleIdx="4" presStyleCnt="6">
        <dgm:presLayoutVars>
          <dgm:bulletEnabled val="1"/>
        </dgm:presLayoutVars>
      </dgm:prSet>
      <dgm:spPr/>
    </dgm:pt>
    <dgm:pt modelId="{F1C35ECA-3616-425F-B447-66966F2C86D8}" type="pres">
      <dgm:prSet presAssocID="{F6504EA5-CECA-4B9C-BDBF-8DC444231A4B}" presName="sibTrans" presStyleLbl="node1" presStyleIdx="4" presStyleCnt="6"/>
      <dgm:spPr/>
    </dgm:pt>
    <dgm:pt modelId="{9C224E29-1189-4692-A34B-07C923F77D57}" type="pres">
      <dgm:prSet presAssocID="{42362D46-0794-4D4C-9BFE-DAB020518EEA}" presName="dummy" presStyleCnt="0"/>
      <dgm:spPr/>
    </dgm:pt>
    <dgm:pt modelId="{8247D713-B5DC-459C-826C-6F22EAA7D767}" type="pres">
      <dgm:prSet presAssocID="{42362D46-0794-4D4C-9BFE-DAB020518EEA}" presName="node" presStyleLbl="revTx" presStyleIdx="5" presStyleCnt="6">
        <dgm:presLayoutVars>
          <dgm:bulletEnabled val="1"/>
        </dgm:presLayoutVars>
      </dgm:prSet>
      <dgm:spPr/>
    </dgm:pt>
    <dgm:pt modelId="{21D585FD-4BCC-44AB-B7E0-743F90EF9B7F}" type="pres">
      <dgm:prSet presAssocID="{DAF1C21E-F458-4A61-AE95-DF91610DA89F}" presName="sibTrans" presStyleLbl="node1" presStyleIdx="5" presStyleCnt="6"/>
      <dgm:spPr/>
    </dgm:pt>
  </dgm:ptLst>
  <dgm:cxnLst>
    <dgm:cxn modelId="{1BC8FA07-201F-4254-9869-CB0826A6B431}" type="presOf" srcId="{386993CC-B127-4449-9CC8-D9E9C5AF878B}" destId="{9A99DC33-CDD6-46EF-AC1F-7918ACFE0CBC}" srcOrd="0" destOrd="0" presId="urn:microsoft.com/office/officeart/2005/8/layout/cycle1"/>
    <dgm:cxn modelId="{BABBA50F-B72E-40A1-9E77-68CE49921E1A}" srcId="{491DD7B3-CD69-4EE0-B513-9285DBA4B388}" destId="{C273D539-7BE7-486D-815B-C4942C967C47}" srcOrd="4" destOrd="0" parTransId="{574392E1-300D-40AD-8903-4AAACE02B45A}" sibTransId="{F6504EA5-CECA-4B9C-BDBF-8DC444231A4B}"/>
    <dgm:cxn modelId="{E65B1317-1170-45F9-835C-6953BFD1D0C6}" type="presOf" srcId="{C273D539-7BE7-486D-815B-C4942C967C47}" destId="{3A69B5EB-E0B9-498A-A1CD-ECAE21C18F57}" srcOrd="0" destOrd="0" presId="urn:microsoft.com/office/officeart/2005/8/layout/cycle1"/>
    <dgm:cxn modelId="{5DCC9C17-E86E-4BCB-B2D7-A8A1EE5091C8}" type="presOf" srcId="{491DD7B3-CD69-4EE0-B513-9285DBA4B388}" destId="{CB7FFA6E-FA0D-41E1-BC0F-B18D282F99C8}" srcOrd="0" destOrd="0" presId="urn:microsoft.com/office/officeart/2005/8/layout/cycle1"/>
    <dgm:cxn modelId="{3BEEA321-3F19-49FC-BC36-AC05174F0590}" type="presOf" srcId="{556C1ED5-C200-4D99-9213-BAF3D7E219D4}" destId="{91B69478-BA7A-4BAA-9136-3224EC1A43F8}" srcOrd="0" destOrd="0" presId="urn:microsoft.com/office/officeart/2005/8/layout/cycle1"/>
    <dgm:cxn modelId="{E8A24B29-9281-43D3-B9B0-E1DB55693D6A}" srcId="{491DD7B3-CD69-4EE0-B513-9285DBA4B388}" destId="{556C1ED5-C200-4D99-9213-BAF3D7E219D4}" srcOrd="3" destOrd="0" parTransId="{38099DEE-243B-4D0C-AEC9-38DF690F7DDE}" sibTransId="{386993CC-B127-4449-9CC8-D9E9C5AF878B}"/>
    <dgm:cxn modelId="{DE21E831-4C11-42A8-8A25-B9BBFB30A6B8}" srcId="{491DD7B3-CD69-4EE0-B513-9285DBA4B388}" destId="{362D959A-3C82-4C06-AF2A-8A0D67D3416C}" srcOrd="2" destOrd="0" parTransId="{CC22BFBC-D360-499C-AECE-82E91EB51737}" sibTransId="{A7046338-4647-45C1-8EC9-BE5120CF4610}"/>
    <dgm:cxn modelId="{4ADB7A62-B247-4F77-B0D2-3DAFED609346}" type="presOf" srcId="{0EF471C5-8EA0-4EDF-8740-B951C1E74787}" destId="{5964E34D-576E-49E7-A5B9-F3B36DB6EA35}" srcOrd="0" destOrd="0" presId="urn:microsoft.com/office/officeart/2005/8/layout/cycle1"/>
    <dgm:cxn modelId="{EA9A7E69-2D56-4D6B-B76F-682FF1B740A5}" type="presOf" srcId="{362D959A-3C82-4C06-AF2A-8A0D67D3416C}" destId="{0E962384-6EEC-46CC-AB1F-762D89FF49A0}" srcOrd="0" destOrd="0" presId="urn:microsoft.com/office/officeart/2005/8/layout/cycle1"/>
    <dgm:cxn modelId="{B1C9634A-0BC5-48F4-87A5-798E19A8CE51}" srcId="{491DD7B3-CD69-4EE0-B513-9285DBA4B388}" destId="{19FCC511-9E3D-4908-95ED-950766EEF5FE}" srcOrd="1" destOrd="0" parTransId="{52FB714C-9C05-4CDE-8CB0-82F3D538371C}" sibTransId="{7066A165-8C49-4BAA-8870-B8E7F553A637}"/>
    <dgm:cxn modelId="{48BBC085-A0C9-4930-8370-2E9423D07FD3}" srcId="{491DD7B3-CD69-4EE0-B513-9285DBA4B388}" destId="{42362D46-0794-4D4C-9BFE-DAB020518EEA}" srcOrd="5" destOrd="0" parTransId="{1280222C-8194-4C49-BAED-556E7183C92B}" sibTransId="{DAF1C21E-F458-4A61-AE95-DF91610DA89F}"/>
    <dgm:cxn modelId="{5DA9ED97-5DE1-498B-A0AE-BAD1BF542A28}" type="presOf" srcId="{42362D46-0794-4D4C-9BFE-DAB020518EEA}" destId="{8247D713-B5DC-459C-826C-6F22EAA7D767}" srcOrd="0" destOrd="0" presId="urn:microsoft.com/office/officeart/2005/8/layout/cycle1"/>
    <dgm:cxn modelId="{C6C34BAE-6B42-4E2C-A274-124F2674A293}" srcId="{491DD7B3-CD69-4EE0-B513-9285DBA4B388}" destId="{0EF471C5-8EA0-4EDF-8740-B951C1E74787}" srcOrd="0" destOrd="0" parTransId="{B21F17F2-7936-4781-B118-09AEE2D597C4}" sibTransId="{FCD5539D-0292-4CB8-93E5-30EA70B3510F}"/>
    <dgm:cxn modelId="{3E4589BE-04DD-48C2-8501-B3FE770EFE88}" type="presOf" srcId="{DAF1C21E-F458-4A61-AE95-DF91610DA89F}" destId="{21D585FD-4BCC-44AB-B7E0-743F90EF9B7F}" srcOrd="0" destOrd="0" presId="urn:microsoft.com/office/officeart/2005/8/layout/cycle1"/>
    <dgm:cxn modelId="{6F4613CB-7A3A-4BE1-A7E6-0E804ADE4F28}" type="presOf" srcId="{FCD5539D-0292-4CB8-93E5-30EA70B3510F}" destId="{25F0A1FE-32FA-4711-B905-EB806A153602}" srcOrd="0" destOrd="0" presId="urn:microsoft.com/office/officeart/2005/8/layout/cycle1"/>
    <dgm:cxn modelId="{36F6EAE2-D951-48AA-95B3-78D2551149E7}" type="presOf" srcId="{19FCC511-9E3D-4908-95ED-950766EEF5FE}" destId="{11B8CC4F-E02C-4793-B49A-F12B5CACE208}" srcOrd="0" destOrd="0" presId="urn:microsoft.com/office/officeart/2005/8/layout/cycle1"/>
    <dgm:cxn modelId="{817D43E3-9291-4602-A852-BFF6815D97F4}" type="presOf" srcId="{A7046338-4647-45C1-8EC9-BE5120CF4610}" destId="{2BDC3E2D-3937-4454-8F75-0EE12F2728EF}" srcOrd="0" destOrd="0" presId="urn:microsoft.com/office/officeart/2005/8/layout/cycle1"/>
    <dgm:cxn modelId="{589361F4-CB61-4B38-AACE-A763968D49D6}" type="presOf" srcId="{7066A165-8C49-4BAA-8870-B8E7F553A637}" destId="{5CF66035-5969-48D9-89E0-01B4BCB2627C}" srcOrd="0" destOrd="0" presId="urn:microsoft.com/office/officeart/2005/8/layout/cycle1"/>
    <dgm:cxn modelId="{939025FC-1B35-4A07-A8C8-FA01536B35EC}" type="presOf" srcId="{F6504EA5-CECA-4B9C-BDBF-8DC444231A4B}" destId="{F1C35ECA-3616-425F-B447-66966F2C86D8}" srcOrd="0" destOrd="0" presId="urn:microsoft.com/office/officeart/2005/8/layout/cycle1"/>
    <dgm:cxn modelId="{7E77B064-6F9E-4E93-802D-A066269D56EB}" type="presParOf" srcId="{CB7FFA6E-FA0D-41E1-BC0F-B18D282F99C8}" destId="{12D8BB34-03AE-49C6-921B-8D9D3BB8BB34}" srcOrd="0" destOrd="0" presId="urn:microsoft.com/office/officeart/2005/8/layout/cycle1"/>
    <dgm:cxn modelId="{50E77AF6-80B7-41DF-B8A3-4857DCD23563}" type="presParOf" srcId="{CB7FFA6E-FA0D-41E1-BC0F-B18D282F99C8}" destId="{5964E34D-576E-49E7-A5B9-F3B36DB6EA35}" srcOrd="1" destOrd="0" presId="urn:microsoft.com/office/officeart/2005/8/layout/cycle1"/>
    <dgm:cxn modelId="{17716D85-03AB-4779-9EEA-4E7AA9177E9D}" type="presParOf" srcId="{CB7FFA6E-FA0D-41E1-BC0F-B18D282F99C8}" destId="{25F0A1FE-32FA-4711-B905-EB806A153602}" srcOrd="2" destOrd="0" presId="urn:microsoft.com/office/officeart/2005/8/layout/cycle1"/>
    <dgm:cxn modelId="{F5BF28B0-8DD2-4028-83DB-029B6FC37BF5}" type="presParOf" srcId="{CB7FFA6E-FA0D-41E1-BC0F-B18D282F99C8}" destId="{822A962D-82D6-4423-A938-EC399A162B88}" srcOrd="3" destOrd="0" presId="urn:microsoft.com/office/officeart/2005/8/layout/cycle1"/>
    <dgm:cxn modelId="{F70429ED-0DDA-492E-A7AB-C9D1F8CBE0BA}" type="presParOf" srcId="{CB7FFA6E-FA0D-41E1-BC0F-B18D282F99C8}" destId="{11B8CC4F-E02C-4793-B49A-F12B5CACE208}" srcOrd="4" destOrd="0" presId="urn:microsoft.com/office/officeart/2005/8/layout/cycle1"/>
    <dgm:cxn modelId="{291361A3-AED3-419C-80A1-159014A7F167}" type="presParOf" srcId="{CB7FFA6E-FA0D-41E1-BC0F-B18D282F99C8}" destId="{5CF66035-5969-48D9-89E0-01B4BCB2627C}" srcOrd="5" destOrd="0" presId="urn:microsoft.com/office/officeart/2005/8/layout/cycle1"/>
    <dgm:cxn modelId="{45356ECB-088E-45E7-91CD-E4FF0292418B}" type="presParOf" srcId="{CB7FFA6E-FA0D-41E1-BC0F-B18D282F99C8}" destId="{F491D902-D0D1-4F6B-8542-AB78CB406FAC}" srcOrd="6" destOrd="0" presId="urn:microsoft.com/office/officeart/2005/8/layout/cycle1"/>
    <dgm:cxn modelId="{0C09C050-BE46-429A-909A-7F4915EB7665}" type="presParOf" srcId="{CB7FFA6E-FA0D-41E1-BC0F-B18D282F99C8}" destId="{0E962384-6EEC-46CC-AB1F-762D89FF49A0}" srcOrd="7" destOrd="0" presId="urn:microsoft.com/office/officeart/2005/8/layout/cycle1"/>
    <dgm:cxn modelId="{E01B945F-3116-4421-8B7C-EA4FC40BCC10}" type="presParOf" srcId="{CB7FFA6E-FA0D-41E1-BC0F-B18D282F99C8}" destId="{2BDC3E2D-3937-4454-8F75-0EE12F2728EF}" srcOrd="8" destOrd="0" presId="urn:microsoft.com/office/officeart/2005/8/layout/cycle1"/>
    <dgm:cxn modelId="{0A9F2F91-0BC0-4B69-BE1E-972DEC318ADC}" type="presParOf" srcId="{CB7FFA6E-FA0D-41E1-BC0F-B18D282F99C8}" destId="{1D3EF601-C075-4AD4-B44D-8F9AE8FA70EF}" srcOrd="9" destOrd="0" presId="urn:microsoft.com/office/officeart/2005/8/layout/cycle1"/>
    <dgm:cxn modelId="{44E6BC62-C780-45E8-9219-DC58FC129E75}" type="presParOf" srcId="{CB7FFA6E-FA0D-41E1-BC0F-B18D282F99C8}" destId="{91B69478-BA7A-4BAA-9136-3224EC1A43F8}" srcOrd="10" destOrd="0" presId="urn:microsoft.com/office/officeart/2005/8/layout/cycle1"/>
    <dgm:cxn modelId="{A1414A36-2F95-4B41-89D8-996190D9521A}" type="presParOf" srcId="{CB7FFA6E-FA0D-41E1-BC0F-B18D282F99C8}" destId="{9A99DC33-CDD6-46EF-AC1F-7918ACFE0CBC}" srcOrd="11" destOrd="0" presId="urn:microsoft.com/office/officeart/2005/8/layout/cycle1"/>
    <dgm:cxn modelId="{6ED80ADC-41AC-4D5D-A5E5-583B29556F71}" type="presParOf" srcId="{CB7FFA6E-FA0D-41E1-BC0F-B18D282F99C8}" destId="{07EBD209-D363-43A8-82FA-C664E2AD41E7}" srcOrd="12" destOrd="0" presId="urn:microsoft.com/office/officeart/2005/8/layout/cycle1"/>
    <dgm:cxn modelId="{7F55C3D7-018C-4840-9EEF-977142ABDB18}" type="presParOf" srcId="{CB7FFA6E-FA0D-41E1-BC0F-B18D282F99C8}" destId="{3A69B5EB-E0B9-498A-A1CD-ECAE21C18F57}" srcOrd="13" destOrd="0" presId="urn:microsoft.com/office/officeart/2005/8/layout/cycle1"/>
    <dgm:cxn modelId="{54F78AD7-869A-4469-9AE8-93062B05705A}" type="presParOf" srcId="{CB7FFA6E-FA0D-41E1-BC0F-B18D282F99C8}" destId="{F1C35ECA-3616-425F-B447-66966F2C86D8}" srcOrd="14" destOrd="0" presId="urn:microsoft.com/office/officeart/2005/8/layout/cycle1"/>
    <dgm:cxn modelId="{9B508044-E04D-4F60-A71B-B37FD926860A}" type="presParOf" srcId="{CB7FFA6E-FA0D-41E1-BC0F-B18D282F99C8}" destId="{9C224E29-1189-4692-A34B-07C923F77D57}" srcOrd="15" destOrd="0" presId="urn:microsoft.com/office/officeart/2005/8/layout/cycle1"/>
    <dgm:cxn modelId="{02DB68E8-A458-41D0-8434-D2D0A98406C4}" type="presParOf" srcId="{CB7FFA6E-FA0D-41E1-BC0F-B18D282F99C8}" destId="{8247D713-B5DC-459C-826C-6F22EAA7D767}" srcOrd="16" destOrd="0" presId="urn:microsoft.com/office/officeart/2005/8/layout/cycle1"/>
    <dgm:cxn modelId="{63E5A715-2373-41F2-96A0-6B73A4F00D45}" type="presParOf" srcId="{CB7FFA6E-FA0D-41E1-BC0F-B18D282F99C8}" destId="{21D585FD-4BCC-44AB-B7E0-743F90EF9B7F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307528-2BDD-41FC-9F28-00B163C56FEA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5A0DAE6-2DD9-43B4-809C-D7710DC4E35A}">
      <dgm:prSet phldrT="[文本]"/>
      <dgm:spPr/>
      <dgm:t>
        <a:bodyPr/>
        <a:lstStyle/>
        <a:p>
          <a:pPr>
            <a:buNone/>
          </a:pPr>
          <a:r>
            <a:rPr lang="zh-CN" altLang="en-US" dirty="0"/>
            <a:t>每一天，都进步</a:t>
          </a:r>
        </a:p>
      </dgm:t>
    </dgm:pt>
    <dgm:pt modelId="{8AE73EBC-A621-4F22-A13A-AEBE3623B5AE}" type="parTrans" cxnId="{14CF50A1-AD73-46B5-AC12-1096C2656CCF}">
      <dgm:prSet/>
      <dgm:spPr/>
      <dgm:t>
        <a:bodyPr/>
        <a:lstStyle/>
        <a:p>
          <a:endParaRPr lang="zh-CN" altLang="en-US"/>
        </a:p>
      </dgm:t>
    </dgm:pt>
    <dgm:pt modelId="{6B08D421-C5F4-46F4-BB12-A392CBC8BCDF}" type="sibTrans" cxnId="{14CF50A1-AD73-46B5-AC12-1096C2656CCF}">
      <dgm:prSet/>
      <dgm:spPr/>
      <dgm:t>
        <a:bodyPr/>
        <a:lstStyle/>
        <a:p>
          <a:endParaRPr lang="zh-CN" altLang="en-US"/>
        </a:p>
      </dgm:t>
    </dgm:pt>
    <dgm:pt modelId="{B9169E87-D18D-405C-8A2E-5E3571AE3A53}">
      <dgm:prSet phldrT="[文本]"/>
      <dgm:spPr/>
      <dgm:t>
        <a:bodyPr/>
        <a:lstStyle/>
        <a:p>
          <a:pPr>
            <a:buNone/>
          </a:pPr>
          <a:r>
            <a:rPr lang="zh-CN" altLang="en-US" dirty="0"/>
            <a:t>正视困难，收获感动</a:t>
          </a:r>
        </a:p>
      </dgm:t>
    </dgm:pt>
    <dgm:pt modelId="{53E01C30-EBB3-4E72-AEC5-65703251594F}" type="parTrans" cxnId="{C598B2FA-6B89-4933-B83E-00095C8272CE}">
      <dgm:prSet/>
      <dgm:spPr/>
      <dgm:t>
        <a:bodyPr/>
        <a:lstStyle/>
        <a:p>
          <a:endParaRPr lang="zh-CN" altLang="en-US"/>
        </a:p>
      </dgm:t>
    </dgm:pt>
    <dgm:pt modelId="{1E307A76-5316-4FA4-A336-EF3F1F289559}" type="sibTrans" cxnId="{C598B2FA-6B89-4933-B83E-00095C8272CE}">
      <dgm:prSet/>
      <dgm:spPr/>
      <dgm:t>
        <a:bodyPr/>
        <a:lstStyle/>
        <a:p>
          <a:endParaRPr lang="zh-CN" altLang="en-US"/>
        </a:p>
      </dgm:t>
    </dgm:pt>
    <dgm:pt modelId="{5369FEF2-0BE3-4172-8538-C2EAF32CA15E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 dirty="0"/>
            <a:t>知难而进，收获满满成就感</a:t>
          </a:r>
          <a:endParaRPr lang="zh-CN" altLang="en-US" dirty="0"/>
        </a:p>
      </dgm:t>
    </dgm:pt>
    <dgm:pt modelId="{D59F7849-227F-47E3-936B-E7CA2C279158}" type="parTrans" cxnId="{1638D64E-546D-4892-90ED-E39F17C36B4C}">
      <dgm:prSet/>
      <dgm:spPr/>
      <dgm:t>
        <a:bodyPr/>
        <a:lstStyle/>
        <a:p>
          <a:endParaRPr lang="zh-CN" altLang="en-US"/>
        </a:p>
      </dgm:t>
    </dgm:pt>
    <dgm:pt modelId="{18257A25-3E3B-41BB-8F18-C605E7F16791}" type="sibTrans" cxnId="{1638D64E-546D-4892-90ED-E39F17C36B4C}">
      <dgm:prSet/>
      <dgm:spPr/>
      <dgm:t>
        <a:bodyPr/>
        <a:lstStyle/>
        <a:p>
          <a:endParaRPr lang="zh-CN" altLang="en-US"/>
        </a:p>
      </dgm:t>
    </dgm:pt>
    <dgm:pt modelId="{E925A433-0A15-4BAB-8DBD-92B75C66AE0A}">
      <dgm:prSet phldrT="[文本]"/>
      <dgm:spPr/>
      <dgm:t>
        <a:bodyPr/>
        <a:lstStyle/>
        <a:p>
          <a:r>
            <a:rPr lang="zh-CN" altLang="en-US" dirty="0"/>
            <a:t>调整心态，重新出发</a:t>
          </a:r>
        </a:p>
      </dgm:t>
    </dgm:pt>
    <dgm:pt modelId="{BE94099C-B110-4379-B007-08B413080578}" type="parTrans" cxnId="{A3EC1554-ADB3-436B-878B-E1E500DF72AF}">
      <dgm:prSet/>
      <dgm:spPr/>
      <dgm:t>
        <a:bodyPr/>
        <a:lstStyle/>
        <a:p>
          <a:endParaRPr lang="zh-CN" altLang="en-US"/>
        </a:p>
      </dgm:t>
    </dgm:pt>
    <dgm:pt modelId="{57BCA0DA-7178-49EB-A139-E5169725BED3}" type="sibTrans" cxnId="{A3EC1554-ADB3-436B-878B-E1E500DF72AF}">
      <dgm:prSet/>
      <dgm:spPr/>
      <dgm:t>
        <a:bodyPr/>
        <a:lstStyle/>
        <a:p>
          <a:endParaRPr lang="zh-CN" altLang="en-US"/>
        </a:p>
      </dgm:t>
    </dgm:pt>
    <dgm:pt modelId="{860F32C2-D89D-4255-BE55-C2A7A1DC6B09}">
      <dgm:prSet phldrT="[文本]"/>
      <dgm:spPr/>
      <dgm:t>
        <a:bodyPr/>
        <a:lstStyle/>
        <a:p>
          <a:r>
            <a:rPr lang="zh-CN" altLang="en-US" dirty="0"/>
            <a:t>乐观应对每一个问题</a:t>
          </a:r>
        </a:p>
      </dgm:t>
    </dgm:pt>
    <dgm:pt modelId="{A4A49010-4980-4A95-AA3E-5021DC58C399}" type="parTrans" cxnId="{C4285C1C-09CE-42E5-AD32-C6D748696610}">
      <dgm:prSet/>
      <dgm:spPr/>
      <dgm:t>
        <a:bodyPr/>
        <a:lstStyle/>
        <a:p>
          <a:endParaRPr lang="zh-CN" altLang="en-US"/>
        </a:p>
      </dgm:t>
    </dgm:pt>
    <dgm:pt modelId="{B525A433-44AB-48EA-ADAF-5122FF503D33}" type="sibTrans" cxnId="{C4285C1C-09CE-42E5-AD32-C6D748696610}">
      <dgm:prSet/>
      <dgm:spPr/>
      <dgm:t>
        <a:bodyPr/>
        <a:lstStyle/>
        <a:p>
          <a:endParaRPr lang="zh-CN" altLang="en-US"/>
        </a:p>
      </dgm:t>
    </dgm:pt>
    <dgm:pt modelId="{29964D8F-A039-4B1E-8256-0E914DBBC420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日入</a:t>
          </a:r>
          <a:r>
            <a:rPr lang="en-US" altLang="zh-CN" dirty="0"/>
            <a:t>500+</a:t>
          </a:r>
          <a:r>
            <a:rPr lang="zh-CN" altLang="en-US" dirty="0"/>
            <a:t>行代码，能动手千万别</a:t>
          </a:r>
          <a:r>
            <a:rPr lang="en-US" altLang="zh-CN" dirty="0"/>
            <a:t>BB</a:t>
          </a:r>
          <a:endParaRPr lang="zh-CN" altLang="en-US" dirty="0"/>
        </a:p>
      </dgm:t>
    </dgm:pt>
    <dgm:pt modelId="{12143648-C14E-4F59-BBF5-767C3E17D405}" type="parTrans" cxnId="{F1537EDA-F330-444A-A15A-C81102D1CD5D}">
      <dgm:prSet/>
      <dgm:spPr/>
      <dgm:t>
        <a:bodyPr/>
        <a:lstStyle/>
        <a:p>
          <a:endParaRPr lang="zh-CN" altLang="en-US"/>
        </a:p>
      </dgm:t>
    </dgm:pt>
    <dgm:pt modelId="{31799837-6722-4EF7-B9F5-E7D46FE92448}" type="sibTrans" cxnId="{F1537EDA-F330-444A-A15A-C81102D1CD5D}">
      <dgm:prSet/>
      <dgm:spPr/>
      <dgm:t>
        <a:bodyPr/>
        <a:lstStyle/>
        <a:p>
          <a:endParaRPr lang="zh-CN" altLang="en-US"/>
        </a:p>
      </dgm:t>
    </dgm:pt>
    <dgm:pt modelId="{BDF7A8DE-2677-49A6-B3AF-D33D3453632E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 dirty="0"/>
            <a:t>今日事今日毕，</a:t>
          </a:r>
          <a:r>
            <a:rPr lang="zh-CN" altLang="en-US" dirty="0"/>
            <a:t>时间 与效率的抉择</a:t>
          </a:r>
        </a:p>
      </dgm:t>
    </dgm:pt>
    <dgm:pt modelId="{31544514-0974-4E68-AD1B-24762DB39869}" type="sibTrans" cxnId="{66892729-B2D5-4CB1-AB07-1F2E2B02840A}">
      <dgm:prSet/>
      <dgm:spPr/>
      <dgm:t>
        <a:bodyPr/>
        <a:lstStyle/>
        <a:p>
          <a:endParaRPr lang="zh-CN" altLang="en-US"/>
        </a:p>
      </dgm:t>
    </dgm:pt>
    <dgm:pt modelId="{032A5476-247F-4F17-A524-AEEBA439E421}" type="parTrans" cxnId="{66892729-B2D5-4CB1-AB07-1F2E2B02840A}">
      <dgm:prSet/>
      <dgm:spPr/>
      <dgm:t>
        <a:bodyPr/>
        <a:lstStyle/>
        <a:p>
          <a:endParaRPr lang="zh-CN" altLang="en-US"/>
        </a:p>
      </dgm:t>
    </dgm:pt>
    <dgm:pt modelId="{A05A8DA4-4D02-4420-9C2B-CA4698D363B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 dirty="0"/>
            <a:t>拼搏到无能为力、坚持到感动自己</a:t>
          </a:r>
        </a:p>
      </dgm:t>
    </dgm:pt>
    <dgm:pt modelId="{97606257-878B-45F6-A250-E3A5DF2391CB}" type="parTrans" cxnId="{6ACB66CA-0371-4CDA-A5AE-89A8F96DE98F}">
      <dgm:prSet/>
      <dgm:spPr/>
      <dgm:t>
        <a:bodyPr/>
        <a:lstStyle/>
        <a:p>
          <a:endParaRPr lang="zh-CN" altLang="en-US"/>
        </a:p>
      </dgm:t>
    </dgm:pt>
    <dgm:pt modelId="{B9AD020B-6509-4C70-B853-AFDB5272095A}" type="sibTrans" cxnId="{6ACB66CA-0371-4CDA-A5AE-89A8F96DE98F}">
      <dgm:prSet/>
      <dgm:spPr/>
      <dgm:t>
        <a:bodyPr/>
        <a:lstStyle/>
        <a:p>
          <a:endParaRPr lang="zh-CN" altLang="en-US"/>
        </a:p>
      </dgm:t>
    </dgm:pt>
    <dgm:pt modelId="{5E30EDBE-D358-4EB6-BF4F-EFC4600E0D1C}">
      <dgm:prSet phldrT="[文本]"/>
      <dgm:spPr/>
      <dgm:t>
        <a:bodyPr/>
        <a:lstStyle/>
        <a:p>
          <a:r>
            <a:rPr lang="zh-CN" altLang="en-US" dirty="0"/>
            <a:t>人外有人天外有天，虚心学习才是硬道理</a:t>
          </a:r>
        </a:p>
      </dgm:t>
    </dgm:pt>
    <dgm:pt modelId="{8CC672FF-1EAB-426C-831D-680F2971706B}" type="parTrans" cxnId="{B2F28946-1E52-4541-A5F9-0D48B5BAF030}">
      <dgm:prSet/>
      <dgm:spPr/>
      <dgm:t>
        <a:bodyPr/>
        <a:lstStyle/>
        <a:p>
          <a:endParaRPr lang="zh-CN" altLang="en-US"/>
        </a:p>
      </dgm:t>
    </dgm:pt>
    <dgm:pt modelId="{AF20D0B0-C093-40B5-80E6-830C92543D39}" type="sibTrans" cxnId="{B2F28946-1E52-4541-A5F9-0D48B5BAF030}">
      <dgm:prSet/>
      <dgm:spPr/>
      <dgm:t>
        <a:bodyPr/>
        <a:lstStyle/>
        <a:p>
          <a:endParaRPr lang="zh-CN" altLang="en-US"/>
        </a:p>
      </dgm:t>
    </dgm:pt>
    <dgm:pt modelId="{CAD17623-26F4-44E1-9837-7F1055B5E696}" type="pres">
      <dgm:prSet presAssocID="{50307528-2BDD-41FC-9F28-00B163C56FEA}" presName="linearFlow" presStyleCnt="0">
        <dgm:presLayoutVars>
          <dgm:dir/>
          <dgm:resizeHandles val="exact"/>
        </dgm:presLayoutVars>
      </dgm:prSet>
      <dgm:spPr/>
    </dgm:pt>
    <dgm:pt modelId="{BDB282FB-8516-4640-B52F-56A7327D2FCD}" type="pres">
      <dgm:prSet presAssocID="{15A0DAE6-2DD9-43B4-809C-D7710DC4E35A}" presName="composite" presStyleCnt="0"/>
      <dgm:spPr/>
    </dgm:pt>
    <dgm:pt modelId="{C0C523FE-5AAA-4E0E-AC77-21BEA1EE4C88}" type="pres">
      <dgm:prSet presAssocID="{15A0DAE6-2DD9-43B4-809C-D7710DC4E35A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4A9A260-026C-485E-8165-7610C7D5987F}" type="pres">
      <dgm:prSet presAssocID="{15A0DAE6-2DD9-43B4-809C-D7710DC4E35A}" presName="txShp" presStyleLbl="node1" presStyleIdx="0" presStyleCnt="3">
        <dgm:presLayoutVars>
          <dgm:bulletEnabled val="1"/>
        </dgm:presLayoutVars>
      </dgm:prSet>
      <dgm:spPr/>
    </dgm:pt>
    <dgm:pt modelId="{3FEF55AF-80A1-43E3-98AC-3100915C6F70}" type="pres">
      <dgm:prSet presAssocID="{6B08D421-C5F4-46F4-BB12-A392CBC8BCDF}" presName="spacing" presStyleCnt="0"/>
      <dgm:spPr/>
    </dgm:pt>
    <dgm:pt modelId="{522571CF-3160-438F-8D7C-4E6A7458FD24}" type="pres">
      <dgm:prSet presAssocID="{B9169E87-D18D-405C-8A2E-5E3571AE3A53}" presName="composite" presStyleCnt="0"/>
      <dgm:spPr/>
    </dgm:pt>
    <dgm:pt modelId="{21D6B894-DEE8-44B8-A77C-0DE592D04245}" type="pres">
      <dgm:prSet presAssocID="{B9169E87-D18D-405C-8A2E-5E3571AE3A53}" presName="imgShp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794FA879-8823-470C-8CBE-4500AE6BCF29}" type="pres">
      <dgm:prSet presAssocID="{B9169E87-D18D-405C-8A2E-5E3571AE3A53}" presName="txShp" presStyleLbl="node1" presStyleIdx="1" presStyleCnt="3">
        <dgm:presLayoutVars>
          <dgm:bulletEnabled val="1"/>
        </dgm:presLayoutVars>
      </dgm:prSet>
      <dgm:spPr/>
    </dgm:pt>
    <dgm:pt modelId="{9289AE83-6543-4043-89D3-76B1E074209E}" type="pres">
      <dgm:prSet presAssocID="{1E307A76-5316-4FA4-A336-EF3F1F289559}" presName="spacing" presStyleCnt="0"/>
      <dgm:spPr/>
    </dgm:pt>
    <dgm:pt modelId="{C4824C2A-8A47-44D7-9B43-C0763BE13058}" type="pres">
      <dgm:prSet presAssocID="{E925A433-0A15-4BAB-8DBD-92B75C66AE0A}" presName="composite" presStyleCnt="0"/>
      <dgm:spPr/>
    </dgm:pt>
    <dgm:pt modelId="{358E2206-5FFE-40B5-AF9B-B9CB9C6C914B}" type="pres">
      <dgm:prSet presAssocID="{E925A433-0A15-4BAB-8DBD-92B75C66AE0A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4D58EEF-3510-4B33-AB00-A2B2DBA7DF7E}" type="pres">
      <dgm:prSet presAssocID="{E925A433-0A15-4BAB-8DBD-92B75C66AE0A}" presName="txShp" presStyleLbl="node1" presStyleIdx="2" presStyleCnt="3">
        <dgm:presLayoutVars>
          <dgm:bulletEnabled val="1"/>
        </dgm:presLayoutVars>
      </dgm:prSet>
      <dgm:spPr/>
    </dgm:pt>
  </dgm:ptLst>
  <dgm:cxnLst>
    <dgm:cxn modelId="{7748CE02-77A2-44DD-80F3-13D0FBF1DF1F}" type="presOf" srcId="{A05A8DA4-4D02-4420-9C2B-CA4698D363BB}" destId="{794FA879-8823-470C-8CBE-4500AE6BCF29}" srcOrd="0" destOrd="2" presId="urn:microsoft.com/office/officeart/2005/8/layout/vList3"/>
    <dgm:cxn modelId="{AC9D0112-6DF5-404B-BF2C-F96C4D924256}" type="presOf" srcId="{50307528-2BDD-41FC-9F28-00B163C56FEA}" destId="{CAD17623-26F4-44E1-9837-7F1055B5E696}" srcOrd="0" destOrd="0" presId="urn:microsoft.com/office/officeart/2005/8/layout/vList3"/>
    <dgm:cxn modelId="{C4285C1C-09CE-42E5-AD32-C6D748696610}" srcId="{E925A433-0A15-4BAB-8DBD-92B75C66AE0A}" destId="{860F32C2-D89D-4255-BE55-C2A7A1DC6B09}" srcOrd="0" destOrd="0" parTransId="{A4A49010-4980-4A95-AA3E-5021DC58C399}" sibTransId="{B525A433-44AB-48EA-ADAF-5122FF503D33}"/>
    <dgm:cxn modelId="{66892729-B2D5-4CB1-AB07-1F2E2B02840A}" srcId="{15A0DAE6-2DD9-43B4-809C-D7710DC4E35A}" destId="{BDF7A8DE-2677-49A6-B3AF-D33D3453632E}" srcOrd="0" destOrd="0" parTransId="{032A5476-247F-4F17-A524-AEEBA439E421}" sibTransId="{31544514-0974-4E68-AD1B-24762DB39869}"/>
    <dgm:cxn modelId="{293DDD44-4CA7-4375-8E68-DD99429A92C9}" type="presOf" srcId="{BDF7A8DE-2677-49A6-B3AF-D33D3453632E}" destId="{94A9A260-026C-485E-8165-7610C7D5987F}" srcOrd="0" destOrd="1" presId="urn:microsoft.com/office/officeart/2005/8/layout/vList3"/>
    <dgm:cxn modelId="{B2F28946-1E52-4541-A5F9-0D48B5BAF030}" srcId="{E925A433-0A15-4BAB-8DBD-92B75C66AE0A}" destId="{5E30EDBE-D358-4EB6-BF4F-EFC4600E0D1C}" srcOrd="1" destOrd="0" parTransId="{8CC672FF-1EAB-426C-831D-680F2971706B}" sibTransId="{AF20D0B0-C093-40B5-80E6-830C92543D39}"/>
    <dgm:cxn modelId="{1638D64E-546D-4892-90ED-E39F17C36B4C}" srcId="{B9169E87-D18D-405C-8A2E-5E3571AE3A53}" destId="{5369FEF2-0BE3-4172-8538-C2EAF32CA15E}" srcOrd="0" destOrd="0" parTransId="{D59F7849-227F-47E3-936B-E7CA2C279158}" sibTransId="{18257A25-3E3B-41BB-8F18-C605E7F16791}"/>
    <dgm:cxn modelId="{A3EC1554-ADB3-436B-878B-E1E500DF72AF}" srcId="{50307528-2BDD-41FC-9F28-00B163C56FEA}" destId="{E925A433-0A15-4BAB-8DBD-92B75C66AE0A}" srcOrd="2" destOrd="0" parTransId="{BE94099C-B110-4379-B007-08B413080578}" sibTransId="{57BCA0DA-7178-49EB-A139-E5169725BED3}"/>
    <dgm:cxn modelId="{15932377-B69F-4344-9C43-C285E686E7AE}" type="presOf" srcId="{E925A433-0A15-4BAB-8DBD-92B75C66AE0A}" destId="{44D58EEF-3510-4B33-AB00-A2B2DBA7DF7E}" srcOrd="0" destOrd="0" presId="urn:microsoft.com/office/officeart/2005/8/layout/vList3"/>
    <dgm:cxn modelId="{06F03299-EADB-4D7C-B9DE-BB008F520F48}" type="presOf" srcId="{29964D8F-A039-4B1E-8256-0E914DBBC420}" destId="{94A9A260-026C-485E-8165-7610C7D5987F}" srcOrd="0" destOrd="2" presId="urn:microsoft.com/office/officeart/2005/8/layout/vList3"/>
    <dgm:cxn modelId="{14CF50A1-AD73-46B5-AC12-1096C2656CCF}" srcId="{50307528-2BDD-41FC-9F28-00B163C56FEA}" destId="{15A0DAE6-2DD9-43B4-809C-D7710DC4E35A}" srcOrd="0" destOrd="0" parTransId="{8AE73EBC-A621-4F22-A13A-AEBE3623B5AE}" sibTransId="{6B08D421-C5F4-46F4-BB12-A392CBC8BCDF}"/>
    <dgm:cxn modelId="{DD0345A4-B00B-4FC9-A27F-8FAB6AA96BF0}" type="presOf" srcId="{15A0DAE6-2DD9-43B4-809C-D7710DC4E35A}" destId="{94A9A260-026C-485E-8165-7610C7D5987F}" srcOrd="0" destOrd="0" presId="urn:microsoft.com/office/officeart/2005/8/layout/vList3"/>
    <dgm:cxn modelId="{D10FB4AD-6D3E-4D7E-B80E-AB0AA362FC79}" type="presOf" srcId="{B9169E87-D18D-405C-8A2E-5E3571AE3A53}" destId="{794FA879-8823-470C-8CBE-4500AE6BCF29}" srcOrd="0" destOrd="0" presId="urn:microsoft.com/office/officeart/2005/8/layout/vList3"/>
    <dgm:cxn modelId="{6ACB66CA-0371-4CDA-A5AE-89A8F96DE98F}" srcId="{B9169E87-D18D-405C-8A2E-5E3571AE3A53}" destId="{A05A8DA4-4D02-4420-9C2B-CA4698D363BB}" srcOrd="1" destOrd="0" parTransId="{97606257-878B-45F6-A250-E3A5DF2391CB}" sibTransId="{B9AD020B-6509-4C70-B853-AFDB5272095A}"/>
    <dgm:cxn modelId="{734F72D7-E593-4CB4-BFBF-56DA39C43248}" type="presOf" srcId="{5369FEF2-0BE3-4172-8538-C2EAF32CA15E}" destId="{794FA879-8823-470C-8CBE-4500AE6BCF29}" srcOrd="0" destOrd="1" presId="urn:microsoft.com/office/officeart/2005/8/layout/vList3"/>
    <dgm:cxn modelId="{F1537EDA-F330-444A-A15A-C81102D1CD5D}" srcId="{15A0DAE6-2DD9-43B4-809C-D7710DC4E35A}" destId="{29964D8F-A039-4B1E-8256-0E914DBBC420}" srcOrd="1" destOrd="0" parTransId="{12143648-C14E-4F59-BBF5-767C3E17D405}" sibTransId="{31799837-6722-4EF7-B9F5-E7D46FE92448}"/>
    <dgm:cxn modelId="{CB2587DF-222B-4E56-BD6B-C543AE24D13E}" type="presOf" srcId="{5E30EDBE-D358-4EB6-BF4F-EFC4600E0D1C}" destId="{44D58EEF-3510-4B33-AB00-A2B2DBA7DF7E}" srcOrd="0" destOrd="2" presId="urn:microsoft.com/office/officeart/2005/8/layout/vList3"/>
    <dgm:cxn modelId="{BD056CFA-472A-44C9-A54B-1A7177EFB0B0}" type="presOf" srcId="{860F32C2-D89D-4255-BE55-C2A7A1DC6B09}" destId="{44D58EEF-3510-4B33-AB00-A2B2DBA7DF7E}" srcOrd="0" destOrd="1" presId="urn:microsoft.com/office/officeart/2005/8/layout/vList3"/>
    <dgm:cxn modelId="{C598B2FA-6B89-4933-B83E-00095C8272CE}" srcId="{50307528-2BDD-41FC-9F28-00B163C56FEA}" destId="{B9169E87-D18D-405C-8A2E-5E3571AE3A53}" srcOrd="1" destOrd="0" parTransId="{53E01C30-EBB3-4E72-AEC5-65703251594F}" sibTransId="{1E307A76-5316-4FA4-A336-EF3F1F289559}"/>
    <dgm:cxn modelId="{395532C3-3F72-4988-BA5C-8DF58F574A8E}" type="presParOf" srcId="{CAD17623-26F4-44E1-9837-7F1055B5E696}" destId="{BDB282FB-8516-4640-B52F-56A7327D2FCD}" srcOrd="0" destOrd="0" presId="urn:microsoft.com/office/officeart/2005/8/layout/vList3"/>
    <dgm:cxn modelId="{0048996C-BD3F-4FC5-9576-1DFE5479FC7A}" type="presParOf" srcId="{BDB282FB-8516-4640-B52F-56A7327D2FCD}" destId="{C0C523FE-5AAA-4E0E-AC77-21BEA1EE4C88}" srcOrd="0" destOrd="0" presId="urn:microsoft.com/office/officeart/2005/8/layout/vList3"/>
    <dgm:cxn modelId="{27CD6217-47DF-44A9-A1C7-042360A52AD3}" type="presParOf" srcId="{BDB282FB-8516-4640-B52F-56A7327D2FCD}" destId="{94A9A260-026C-485E-8165-7610C7D5987F}" srcOrd="1" destOrd="0" presId="urn:microsoft.com/office/officeart/2005/8/layout/vList3"/>
    <dgm:cxn modelId="{A63B12F7-DB62-44C6-BC19-661A1278B8DA}" type="presParOf" srcId="{CAD17623-26F4-44E1-9837-7F1055B5E696}" destId="{3FEF55AF-80A1-43E3-98AC-3100915C6F70}" srcOrd="1" destOrd="0" presId="urn:microsoft.com/office/officeart/2005/8/layout/vList3"/>
    <dgm:cxn modelId="{54A02450-93AB-4BA9-86AA-45164A858137}" type="presParOf" srcId="{CAD17623-26F4-44E1-9837-7F1055B5E696}" destId="{522571CF-3160-438F-8D7C-4E6A7458FD24}" srcOrd="2" destOrd="0" presId="urn:microsoft.com/office/officeart/2005/8/layout/vList3"/>
    <dgm:cxn modelId="{140A4713-8C09-47A7-9103-7A04FD15727A}" type="presParOf" srcId="{522571CF-3160-438F-8D7C-4E6A7458FD24}" destId="{21D6B894-DEE8-44B8-A77C-0DE592D04245}" srcOrd="0" destOrd="0" presId="urn:microsoft.com/office/officeart/2005/8/layout/vList3"/>
    <dgm:cxn modelId="{031700A4-74E8-48ED-8D10-C51135DD1871}" type="presParOf" srcId="{522571CF-3160-438F-8D7C-4E6A7458FD24}" destId="{794FA879-8823-470C-8CBE-4500AE6BCF29}" srcOrd="1" destOrd="0" presId="urn:microsoft.com/office/officeart/2005/8/layout/vList3"/>
    <dgm:cxn modelId="{041305EE-DBB6-4254-B82E-ECB675569868}" type="presParOf" srcId="{CAD17623-26F4-44E1-9837-7F1055B5E696}" destId="{9289AE83-6543-4043-89D3-76B1E074209E}" srcOrd="3" destOrd="0" presId="urn:microsoft.com/office/officeart/2005/8/layout/vList3"/>
    <dgm:cxn modelId="{856FA701-AF45-4BF9-8370-B0295087441F}" type="presParOf" srcId="{CAD17623-26F4-44E1-9837-7F1055B5E696}" destId="{C4824C2A-8A47-44D7-9B43-C0763BE13058}" srcOrd="4" destOrd="0" presId="urn:microsoft.com/office/officeart/2005/8/layout/vList3"/>
    <dgm:cxn modelId="{20B9EAEC-DDFD-487A-8D15-759D2AC0D18A}" type="presParOf" srcId="{C4824C2A-8A47-44D7-9B43-C0763BE13058}" destId="{358E2206-5FFE-40B5-AF9B-B9CB9C6C914B}" srcOrd="0" destOrd="0" presId="urn:microsoft.com/office/officeart/2005/8/layout/vList3"/>
    <dgm:cxn modelId="{669EF3DA-6944-4E9A-8E5F-F6E75511C82C}" type="presParOf" srcId="{C4824C2A-8A47-44D7-9B43-C0763BE13058}" destId="{44D58EEF-3510-4B33-AB00-A2B2DBA7DF7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82C5A-B931-47CF-BC42-80E5325A3DE8}">
      <dsp:nvSpPr>
        <dsp:cNvPr id="0" name=""/>
        <dsp:cNvSpPr/>
      </dsp:nvSpPr>
      <dsp:spPr>
        <a:xfrm>
          <a:off x="464274" y="903958"/>
          <a:ext cx="1836100" cy="1604983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NodeJS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Express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MongoDB</a:t>
          </a:r>
          <a:endParaRPr lang="zh-CN" altLang="en-US" sz="1400" kern="1200" dirty="0"/>
        </a:p>
      </dsp:txBody>
      <dsp:txXfrm>
        <a:off x="923299" y="1144705"/>
        <a:ext cx="895099" cy="1123489"/>
      </dsp:txXfrm>
    </dsp:sp>
    <dsp:sp modelId="{9670E198-D181-422D-B5DB-AA61540E9EF1}">
      <dsp:nvSpPr>
        <dsp:cNvPr id="0" name=""/>
        <dsp:cNvSpPr/>
      </dsp:nvSpPr>
      <dsp:spPr>
        <a:xfrm>
          <a:off x="5249" y="1247425"/>
          <a:ext cx="918050" cy="91805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Node</a:t>
          </a:r>
          <a:endParaRPr lang="zh-CN" altLang="en-US" sz="1800" kern="1200" dirty="0"/>
        </a:p>
      </dsp:txBody>
      <dsp:txXfrm>
        <a:off x="139694" y="1381870"/>
        <a:ext cx="649160" cy="649160"/>
      </dsp:txXfrm>
    </dsp:sp>
    <dsp:sp modelId="{C77F3767-9928-48A7-B3B4-0BEF8D4889A7}">
      <dsp:nvSpPr>
        <dsp:cNvPr id="0" name=""/>
        <dsp:cNvSpPr/>
      </dsp:nvSpPr>
      <dsp:spPr>
        <a:xfrm>
          <a:off x="2874156" y="903958"/>
          <a:ext cx="1836100" cy="1604983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1847939"/>
            <a:satOff val="-3204"/>
            <a:lumOff val="-3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Vue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webpack</a:t>
          </a:r>
          <a:endParaRPr lang="zh-CN" altLang="en-US" sz="14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Vue-Router</a:t>
          </a:r>
          <a:endParaRPr lang="zh-CN" altLang="en-US" sz="12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/>
            <a:t>VueX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 err="1"/>
            <a:t>VueCLI</a:t>
          </a:r>
          <a:endParaRPr lang="zh-CN" altLang="en-US" sz="1400" kern="1200" dirty="0"/>
        </a:p>
      </dsp:txBody>
      <dsp:txXfrm>
        <a:off x="3333182" y="1144705"/>
        <a:ext cx="895099" cy="1123489"/>
      </dsp:txXfrm>
    </dsp:sp>
    <dsp:sp modelId="{789F5B7D-DC01-4416-A836-188DC61809F8}">
      <dsp:nvSpPr>
        <dsp:cNvPr id="0" name=""/>
        <dsp:cNvSpPr/>
      </dsp:nvSpPr>
      <dsp:spPr>
        <a:xfrm>
          <a:off x="2415131" y="1247425"/>
          <a:ext cx="918050" cy="918050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Vue</a:t>
          </a:r>
          <a:endParaRPr lang="zh-CN" altLang="en-US" sz="1800" kern="1200" dirty="0"/>
        </a:p>
      </dsp:txBody>
      <dsp:txXfrm>
        <a:off x="2549576" y="1381870"/>
        <a:ext cx="649160" cy="649160"/>
      </dsp:txXfrm>
    </dsp:sp>
    <dsp:sp modelId="{88C05803-F39B-41DA-A066-79E1EEFD0435}">
      <dsp:nvSpPr>
        <dsp:cNvPr id="0" name=""/>
        <dsp:cNvSpPr/>
      </dsp:nvSpPr>
      <dsp:spPr>
        <a:xfrm>
          <a:off x="5284039" y="903958"/>
          <a:ext cx="1836100" cy="1604983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/>
            <a:t>React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/>
            <a:t>React-Router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/>
            <a:t>Redux</a:t>
          </a:r>
          <a:endParaRPr lang="zh-CN" altLang="en-US" sz="1400" kern="1200" dirty="0"/>
        </a:p>
      </dsp:txBody>
      <dsp:txXfrm>
        <a:off x="5743064" y="1144705"/>
        <a:ext cx="895099" cy="1123489"/>
      </dsp:txXfrm>
    </dsp:sp>
    <dsp:sp modelId="{C07C956B-9AEA-4935-8E78-83986DCFBAD2}">
      <dsp:nvSpPr>
        <dsp:cNvPr id="0" name=""/>
        <dsp:cNvSpPr/>
      </dsp:nvSpPr>
      <dsp:spPr>
        <a:xfrm>
          <a:off x="4825013" y="1247425"/>
          <a:ext cx="918050" cy="918050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React</a:t>
          </a:r>
          <a:endParaRPr lang="zh-CN" altLang="en-US" sz="1800" kern="1200" dirty="0"/>
        </a:p>
      </dsp:txBody>
      <dsp:txXfrm>
        <a:off x="4959458" y="1381870"/>
        <a:ext cx="649160" cy="649160"/>
      </dsp:txXfrm>
    </dsp:sp>
    <dsp:sp modelId="{EE3374C9-93CD-4A72-8AAC-AFE226358C33}">
      <dsp:nvSpPr>
        <dsp:cNvPr id="0" name=""/>
        <dsp:cNvSpPr/>
      </dsp:nvSpPr>
      <dsp:spPr>
        <a:xfrm>
          <a:off x="7693921" y="903958"/>
          <a:ext cx="1836100" cy="1604983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5543816"/>
            <a:satOff val="-9612"/>
            <a:lumOff val="-96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/>
            <a:t>dCloud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RN</a:t>
          </a:r>
          <a:endParaRPr lang="zh-CN" altLang="en-US" sz="1400" kern="1200" dirty="0"/>
        </a:p>
      </dsp:txBody>
      <dsp:txXfrm>
        <a:off x="8152946" y="1144705"/>
        <a:ext cx="895099" cy="1123489"/>
      </dsp:txXfrm>
    </dsp:sp>
    <dsp:sp modelId="{0F0FA648-1660-4B9C-8795-878F4A772E03}">
      <dsp:nvSpPr>
        <dsp:cNvPr id="0" name=""/>
        <dsp:cNvSpPr/>
      </dsp:nvSpPr>
      <dsp:spPr>
        <a:xfrm>
          <a:off x="7234896" y="1247425"/>
          <a:ext cx="918050" cy="918050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Hybrid</a:t>
          </a:r>
          <a:endParaRPr lang="zh-CN" altLang="en-US" sz="1800" kern="1200" dirty="0"/>
        </a:p>
      </dsp:txBody>
      <dsp:txXfrm>
        <a:off x="7369341" y="1381870"/>
        <a:ext cx="649160" cy="649160"/>
      </dsp:txXfrm>
    </dsp:sp>
    <dsp:sp modelId="{EC1F4850-482D-4F4B-8E47-355C78EA8E96}">
      <dsp:nvSpPr>
        <dsp:cNvPr id="0" name=""/>
        <dsp:cNvSpPr/>
      </dsp:nvSpPr>
      <dsp:spPr>
        <a:xfrm>
          <a:off x="10103803" y="903958"/>
          <a:ext cx="1836100" cy="1604983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公众号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小程序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 err="1"/>
            <a:t>MPVue</a:t>
          </a:r>
          <a:endParaRPr lang="zh-CN" altLang="en-US" sz="1400" kern="1200" dirty="0"/>
        </a:p>
      </dsp:txBody>
      <dsp:txXfrm>
        <a:off x="10562829" y="1144705"/>
        <a:ext cx="895099" cy="1123489"/>
      </dsp:txXfrm>
    </dsp:sp>
    <dsp:sp modelId="{DCDEFE0D-DE47-40D9-9FB3-0F2ABEF46C1F}">
      <dsp:nvSpPr>
        <dsp:cNvPr id="0" name=""/>
        <dsp:cNvSpPr/>
      </dsp:nvSpPr>
      <dsp:spPr>
        <a:xfrm>
          <a:off x="9644778" y="1247425"/>
          <a:ext cx="918050" cy="918050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微信开发</a:t>
          </a:r>
        </a:p>
      </dsp:txBody>
      <dsp:txXfrm>
        <a:off x="9779223" y="1381870"/>
        <a:ext cx="649160" cy="649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82729-B715-44EA-85F2-6AE5C68951F3}">
      <dsp:nvSpPr>
        <dsp:cNvPr id="0" name=""/>
        <dsp:cNvSpPr/>
      </dsp:nvSpPr>
      <dsp:spPr>
        <a:xfrm>
          <a:off x="0" y="567291"/>
          <a:ext cx="11945153" cy="75638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4D3D0-D3C8-47E0-95CF-DCA96A0FC50F}">
      <dsp:nvSpPr>
        <dsp:cNvPr id="0" name=""/>
        <dsp:cNvSpPr/>
      </dsp:nvSpPr>
      <dsp:spPr>
        <a:xfrm>
          <a:off x="5380" y="0"/>
          <a:ext cx="2587922" cy="756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</a:rPr>
            <a:t>1</a:t>
          </a:r>
          <a:r>
            <a:rPr lang="zh-CN" altLang="en-US" sz="1300" kern="1200" dirty="0">
              <a:solidFill>
                <a:schemeClr val="bg1"/>
              </a:solidFill>
            </a:rPr>
            <a:t>、进军后端，立足全栈、能编写接口、处理业务逻辑</a:t>
          </a:r>
        </a:p>
      </dsp:txBody>
      <dsp:txXfrm>
        <a:off x="5380" y="0"/>
        <a:ext cx="2587922" cy="756389"/>
      </dsp:txXfrm>
    </dsp:sp>
    <dsp:sp modelId="{A9A09FF7-A5D7-47CA-966F-62C6503E297C}">
      <dsp:nvSpPr>
        <dsp:cNvPr id="0" name=""/>
        <dsp:cNvSpPr/>
      </dsp:nvSpPr>
      <dsp:spPr>
        <a:xfrm>
          <a:off x="1204792" y="850937"/>
          <a:ext cx="189097" cy="1890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516A6-2C86-47CB-8CE5-10DC42317DB6}">
      <dsp:nvSpPr>
        <dsp:cNvPr id="0" name=""/>
        <dsp:cNvSpPr/>
      </dsp:nvSpPr>
      <dsp:spPr>
        <a:xfrm>
          <a:off x="2722698" y="1134583"/>
          <a:ext cx="2587922" cy="756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</a:rPr>
            <a:t>2</a:t>
          </a:r>
          <a:r>
            <a:rPr lang="zh-CN" altLang="en-US" sz="1300" kern="1200" dirty="0">
              <a:solidFill>
                <a:schemeClr val="bg1"/>
              </a:solidFill>
            </a:rPr>
            <a:t>、了解开发流程，能开发移动端项目、团队项目、个人项目</a:t>
          </a:r>
        </a:p>
      </dsp:txBody>
      <dsp:txXfrm>
        <a:off x="2722698" y="1134583"/>
        <a:ext cx="2587922" cy="756389"/>
      </dsp:txXfrm>
    </dsp:sp>
    <dsp:sp modelId="{69551B53-3FFC-4D14-B2E4-5A158E41E613}">
      <dsp:nvSpPr>
        <dsp:cNvPr id="0" name=""/>
        <dsp:cNvSpPr/>
      </dsp:nvSpPr>
      <dsp:spPr>
        <a:xfrm>
          <a:off x="3922111" y="850937"/>
          <a:ext cx="189097" cy="1890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AFA35-4E31-49D6-9662-F842521F7AEF}">
      <dsp:nvSpPr>
        <dsp:cNvPr id="0" name=""/>
        <dsp:cNvSpPr/>
      </dsp:nvSpPr>
      <dsp:spPr>
        <a:xfrm>
          <a:off x="5440016" y="0"/>
          <a:ext cx="2587922" cy="756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</a:rPr>
            <a:t>3</a:t>
          </a:r>
          <a:r>
            <a:rPr lang="zh-CN" altLang="en-US" sz="1300" kern="1200" dirty="0">
              <a:solidFill>
                <a:schemeClr val="bg1"/>
              </a:solidFill>
            </a:rPr>
            <a:t>、能开发</a:t>
          </a:r>
          <a:r>
            <a:rPr lang="en-US" altLang="zh-CN" sz="1300" kern="1200" dirty="0">
              <a:solidFill>
                <a:schemeClr val="bg1"/>
              </a:solidFill>
            </a:rPr>
            <a:t>Android</a:t>
          </a:r>
          <a:r>
            <a:rPr lang="zh-CN" altLang="en-US" sz="1300" kern="1200" dirty="0">
              <a:solidFill>
                <a:schemeClr val="bg1"/>
              </a:solidFill>
            </a:rPr>
            <a:t>、</a:t>
          </a:r>
          <a:r>
            <a:rPr lang="en-US" altLang="zh-CN" sz="1300" kern="1200" dirty="0">
              <a:solidFill>
                <a:schemeClr val="bg1"/>
              </a:solidFill>
            </a:rPr>
            <a:t>iOS</a:t>
          </a:r>
          <a:r>
            <a:rPr lang="zh-CN" altLang="en-US" sz="1300" kern="1200" dirty="0">
              <a:solidFill>
                <a:schemeClr val="bg1"/>
              </a:solidFill>
            </a:rPr>
            <a:t>平台移动端应用</a:t>
          </a:r>
        </a:p>
      </dsp:txBody>
      <dsp:txXfrm>
        <a:off x="5440016" y="0"/>
        <a:ext cx="2587922" cy="756389"/>
      </dsp:txXfrm>
    </dsp:sp>
    <dsp:sp modelId="{22E671FF-8E41-45A1-9E5F-23C896B38A32}">
      <dsp:nvSpPr>
        <dsp:cNvPr id="0" name=""/>
        <dsp:cNvSpPr/>
      </dsp:nvSpPr>
      <dsp:spPr>
        <a:xfrm>
          <a:off x="6639429" y="850937"/>
          <a:ext cx="189097" cy="1890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0AC1E-570F-4B75-8C76-6E7C8E57E45E}">
      <dsp:nvSpPr>
        <dsp:cNvPr id="0" name=""/>
        <dsp:cNvSpPr/>
      </dsp:nvSpPr>
      <dsp:spPr>
        <a:xfrm>
          <a:off x="8157335" y="1134583"/>
          <a:ext cx="2587922" cy="756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</a:rPr>
            <a:t>4</a:t>
          </a:r>
          <a:r>
            <a:rPr lang="zh-CN" altLang="en-US" sz="1300" kern="1200" dirty="0">
              <a:solidFill>
                <a:schemeClr val="bg1"/>
              </a:solidFill>
            </a:rPr>
            <a:t>、能独立开发微信项目</a:t>
          </a:r>
        </a:p>
      </dsp:txBody>
      <dsp:txXfrm>
        <a:off x="8157335" y="1134583"/>
        <a:ext cx="2587922" cy="756389"/>
      </dsp:txXfrm>
    </dsp:sp>
    <dsp:sp modelId="{8A3FB633-FE8A-4C70-AB6E-9768C1EE73E2}">
      <dsp:nvSpPr>
        <dsp:cNvPr id="0" name=""/>
        <dsp:cNvSpPr/>
      </dsp:nvSpPr>
      <dsp:spPr>
        <a:xfrm>
          <a:off x="9356747" y="850937"/>
          <a:ext cx="189097" cy="1890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64E34D-576E-49E7-A5B9-F3B36DB6EA35}">
      <dsp:nvSpPr>
        <dsp:cNvPr id="0" name=""/>
        <dsp:cNvSpPr/>
      </dsp:nvSpPr>
      <dsp:spPr>
        <a:xfrm>
          <a:off x="5218905" y="15269"/>
          <a:ext cx="1217375" cy="1217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solidFill>
                <a:schemeClr val="bg1"/>
              </a:solidFill>
            </a:rPr>
            <a:t>1.</a:t>
          </a:r>
          <a:r>
            <a:rPr lang="zh-CN" altLang="en-US" sz="3000" kern="1200" dirty="0">
              <a:solidFill>
                <a:schemeClr val="bg1"/>
              </a:solidFill>
            </a:rPr>
            <a:t>笔记</a:t>
          </a:r>
        </a:p>
      </dsp:txBody>
      <dsp:txXfrm>
        <a:off x="5218905" y="15269"/>
        <a:ext cx="1217375" cy="1217375"/>
      </dsp:txXfrm>
    </dsp:sp>
    <dsp:sp modelId="{25F0A1FE-32FA-4711-B905-EB806A153602}">
      <dsp:nvSpPr>
        <dsp:cNvPr id="0" name=""/>
        <dsp:cNvSpPr/>
      </dsp:nvSpPr>
      <dsp:spPr>
        <a:xfrm>
          <a:off x="1491862" y="2504"/>
          <a:ext cx="5952420" cy="5952420"/>
        </a:xfrm>
        <a:prstGeom prst="circularArrow">
          <a:avLst>
            <a:gd name="adj1" fmla="val 3988"/>
            <a:gd name="adj2" fmla="val 250168"/>
            <a:gd name="adj3" fmla="val 20573676"/>
            <a:gd name="adj4" fmla="val 18982452"/>
            <a:gd name="adj5" fmla="val 465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8CC4F-E02C-4793-B49A-F12B5CACE208}">
      <dsp:nvSpPr>
        <dsp:cNvPr id="0" name=""/>
        <dsp:cNvSpPr/>
      </dsp:nvSpPr>
      <dsp:spPr>
        <a:xfrm>
          <a:off x="6578424" y="2370027"/>
          <a:ext cx="1217375" cy="1217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solidFill>
                <a:schemeClr val="bg1"/>
              </a:solidFill>
            </a:rPr>
            <a:t>2.</a:t>
          </a:r>
          <a:r>
            <a:rPr lang="zh-CN" altLang="en-US" sz="3000" kern="1200" dirty="0">
              <a:solidFill>
                <a:schemeClr val="bg1"/>
              </a:solidFill>
            </a:rPr>
            <a:t>整理</a:t>
          </a:r>
        </a:p>
      </dsp:txBody>
      <dsp:txXfrm>
        <a:off x="6578424" y="2370027"/>
        <a:ext cx="1217375" cy="1217375"/>
      </dsp:txXfrm>
    </dsp:sp>
    <dsp:sp modelId="{5CF66035-5969-48D9-89E0-01B4BCB2627C}">
      <dsp:nvSpPr>
        <dsp:cNvPr id="0" name=""/>
        <dsp:cNvSpPr/>
      </dsp:nvSpPr>
      <dsp:spPr>
        <a:xfrm>
          <a:off x="1491862" y="2504"/>
          <a:ext cx="5952420" cy="5952420"/>
        </a:xfrm>
        <a:prstGeom prst="circularArrow">
          <a:avLst>
            <a:gd name="adj1" fmla="val 3988"/>
            <a:gd name="adj2" fmla="val 250168"/>
            <a:gd name="adj3" fmla="val 2367380"/>
            <a:gd name="adj4" fmla="val 776156"/>
            <a:gd name="adj5" fmla="val 4653"/>
          </a:avLst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62384-6EEC-46CC-AB1F-762D89FF49A0}">
      <dsp:nvSpPr>
        <dsp:cNvPr id="0" name=""/>
        <dsp:cNvSpPr/>
      </dsp:nvSpPr>
      <dsp:spPr>
        <a:xfrm>
          <a:off x="5218905" y="4724784"/>
          <a:ext cx="1217375" cy="1217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solidFill>
                <a:schemeClr val="bg1"/>
              </a:solidFill>
            </a:rPr>
            <a:t>3.</a:t>
          </a:r>
          <a:r>
            <a:rPr lang="zh-CN" altLang="en-US" sz="3000" kern="1200" dirty="0">
              <a:solidFill>
                <a:schemeClr val="bg1"/>
              </a:solidFill>
            </a:rPr>
            <a:t>代码</a:t>
          </a:r>
        </a:p>
      </dsp:txBody>
      <dsp:txXfrm>
        <a:off x="5218905" y="4724784"/>
        <a:ext cx="1217375" cy="1217375"/>
      </dsp:txXfrm>
    </dsp:sp>
    <dsp:sp modelId="{2BDC3E2D-3937-4454-8F75-0EE12F2728EF}">
      <dsp:nvSpPr>
        <dsp:cNvPr id="0" name=""/>
        <dsp:cNvSpPr/>
      </dsp:nvSpPr>
      <dsp:spPr>
        <a:xfrm>
          <a:off x="1491862" y="2504"/>
          <a:ext cx="5952420" cy="5952420"/>
        </a:xfrm>
        <a:prstGeom prst="circularArrow">
          <a:avLst>
            <a:gd name="adj1" fmla="val 3988"/>
            <a:gd name="adj2" fmla="val 250168"/>
            <a:gd name="adj3" fmla="val 6111625"/>
            <a:gd name="adj4" fmla="val 4438207"/>
            <a:gd name="adj5" fmla="val 4653"/>
          </a:avLst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69478-BA7A-4BAA-9136-3224EC1A43F8}">
      <dsp:nvSpPr>
        <dsp:cNvPr id="0" name=""/>
        <dsp:cNvSpPr/>
      </dsp:nvSpPr>
      <dsp:spPr>
        <a:xfrm>
          <a:off x="2499865" y="4724784"/>
          <a:ext cx="1217375" cy="1217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solidFill>
                <a:schemeClr val="bg1"/>
              </a:solidFill>
            </a:rPr>
            <a:t>4. </a:t>
          </a:r>
          <a:r>
            <a:rPr lang="zh-CN" altLang="en-US" sz="3000" kern="1200" dirty="0">
              <a:solidFill>
                <a:schemeClr val="bg1"/>
              </a:solidFill>
            </a:rPr>
            <a:t>文档</a:t>
          </a:r>
        </a:p>
      </dsp:txBody>
      <dsp:txXfrm>
        <a:off x="2499865" y="4724784"/>
        <a:ext cx="1217375" cy="1217375"/>
      </dsp:txXfrm>
    </dsp:sp>
    <dsp:sp modelId="{9A99DC33-CDD6-46EF-AC1F-7918ACFE0CBC}">
      <dsp:nvSpPr>
        <dsp:cNvPr id="0" name=""/>
        <dsp:cNvSpPr/>
      </dsp:nvSpPr>
      <dsp:spPr>
        <a:xfrm>
          <a:off x="1491862" y="2504"/>
          <a:ext cx="5952420" cy="5952420"/>
        </a:xfrm>
        <a:prstGeom prst="circularArrow">
          <a:avLst>
            <a:gd name="adj1" fmla="val 3988"/>
            <a:gd name="adj2" fmla="val 250168"/>
            <a:gd name="adj3" fmla="val 9773676"/>
            <a:gd name="adj4" fmla="val 8182452"/>
            <a:gd name="adj5" fmla="val 4653"/>
          </a:avLst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9B5EB-E0B9-498A-A1CD-ECAE21C18F57}">
      <dsp:nvSpPr>
        <dsp:cNvPr id="0" name=""/>
        <dsp:cNvSpPr/>
      </dsp:nvSpPr>
      <dsp:spPr>
        <a:xfrm>
          <a:off x="1140345" y="2370027"/>
          <a:ext cx="1217375" cy="1217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solidFill>
                <a:schemeClr val="bg1"/>
              </a:solidFill>
            </a:rPr>
            <a:t>5.</a:t>
          </a:r>
          <a:r>
            <a:rPr lang="zh-CN" altLang="en-US" sz="3000" kern="1200" dirty="0">
              <a:solidFill>
                <a:schemeClr val="bg1"/>
              </a:solidFill>
            </a:rPr>
            <a:t>项目</a:t>
          </a:r>
        </a:p>
      </dsp:txBody>
      <dsp:txXfrm>
        <a:off x="1140345" y="2370027"/>
        <a:ext cx="1217375" cy="1217375"/>
      </dsp:txXfrm>
    </dsp:sp>
    <dsp:sp modelId="{F1C35ECA-3616-425F-B447-66966F2C86D8}">
      <dsp:nvSpPr>
        <dsp:cNvPr id="0" name=""/>
        <dsp:cNvSpPr/>
      </dsp:nvSpPr>
      <dsp:spPr>
        <a:xfrm>
          <a:off x="1491862" y="2504"/>
          <a:ext cx="5952420" cy="5952420"/>
        </a:xfrm>
        <a:prstGeom prst="circularArrow">
          <a:avLst>
            <a:gd name="adj1" fmla="val 3988"/>
            <a:gd name="adj2" fmla="val 250168"/>
            <a:gd name="adj3" fmla="val 13167380"/>
            <a:gd name="adj4" fmla="val 11576156"/>
            <a:gd name="adj5" fmla="val 4653"/>
          </a:avLst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7D713-B5DC-459C-826C-6F22EAA7D767}">
      <dsp:nvSpPr>
        <dsp:cNvPr id="0" name=""/>
        <dsp:cNvSpPr/>
      </dsp:nvSpPr>
      <dsp:spPr>
        <a:xfrm>
          <a:off x="2499865" y="15269"/>
          <a:ext cx="1217375" cy="1217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solidFill>
                <a:schemeClr val="bg1"/>
              </a:solidFill>
            </a:rPr>
            <a:t>6.</a:t>
          </a:r>
          <a:r>
            <a:rPr lang="zh-CN" altLang="en-US" sz="3000" kern="1200" dirty="0">
              <a:solidFill>
                <a:schemeClr val="bg1"/>
              </a:solidFill>
            </a:rPr>
            <a:t>面试</a:t>
          </a:r>
        </a:p>
      </dsp:txBody>
      <dsp:txXfrm>
        <a:off x="2499865" y="15269"/>
        <a:ext cx="1217375" cy="1217375"/>
      </dsp:txXfrm>
    </dsp:sp>
    <dsp:sp modelId="{21D585FD-4BCC-44AB-B7E0-743F90EF9B7F}">
      <dsp:nvSpPr>
        <dsp:cNvPr id="0" name=""/>
        <dsp:cNvSpPr/>
      </dsp:nvSpPr>
      <dsp:spPr>
        <a:xfrm>
          <a:off x="1491862" y="2504"/>
          <a:ext cx="5952420" cy="5952420"/>
        </a:xfrm>
        <a:prstGeom prst="circularArrow">
          <a:avLst>
            <a:gd name="adj1" fmla="val 3988"/>
            <a:gd name="adj2" fmla="val 250168"/>
            <a:gd name="adj3" fmla="val 16911625"/>
            <a:gd name="adj4" fmla="val 15238207"/>
            <a:gd name="adj5" fmla="val 4653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9A260-026C-485E-8165-7610C7D5987F}">
      <dsp:nvSpPr>
        <dsp:cNvPr id="0" name=""/>
        <dsp:cNvSpPr/>
      </dsp:nvSpPr>
      <dsp:spPr>
        <a:xfrm rot="10800000">
          <a:off x="1521409" y="1430"/>
          <a:ext cx="4869267" cy="1179758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241" tIns="64770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每一天，都进步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300" b="0" i="0" kern="1200" dirty="0"/>
            <a:t>今日事今日毕，</a:t>
          </a:r>
          <a:r>
            <a:rPr lang="zh-CN" altLang="en-US" sz="1300" kern="1200" dirty="0"/>
            <a:t>时间 与效率的抉择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300" kern="1200" dirty="0"/>
            <a:t>日入</a:t>
          </a:r>
          <a:r>
            <a:rPr lang="en-US" altLang="zh-CN" sz="1300" kern="1200" dirty="0"/>
            <a:t>500+</a:t>
          </a:r>
          <a:r>
            <a:rPr lang="zh-CN" altLang="en-US" sz="1300" kern="1200" dirty="0"/>
            <a:t>行代码，能动手千万别</a:t>
          </a:r>
          <a:r>
            <a:rPr lang="en-US" altLang="zh-CN" sz="1300" kern="1200" dirty="0"/>
            <a:t>BB</a:t>
          </a:r>
          <a:endParaRPr lang="zh-CN" altLang="en-US" sz="1300" kern="1200" dirty="0"/>
        </a:p>
      </dsp:txBody>
      <dsp:txXfrm rot="10800000">
        <a:off x="1816348" y="1430"/>
        <a:ext cx="4574328" cy="1179758"/>
      </dsp:txXfrm>
    </dsp:sp>
    <dsp:sp modelId="{C0C523FE-5AAA-4E0E-AC77-21BEA1EE4C88}">
      <dsp:nvSpPr>
        <dsp:cNvPr id="0" name=""/>
        <dsp:cNvSpPr/>
      </dsp:nvSpPr>
      <dsp:spPr>
        <a:xfrm>
          <a:off x="931530" y="1430"/>
          <a:ext cx="1179758" cy="117975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FA879-8823-470C-8CBE-4500AE6BCF29}">
      <dsp:nvSpPr>
        <dsp:cNvPr id="0" name=""/>
        <dsp:cNvSpPr/>
      </dsp:nvSpPr>
      <dsp:spPr>
        <a:xfrm rot="10800000">
          <a:off x="1521409" y="1533355"/>
          <a:ext cx="4869267" cy="1179758"/>
        </a:xfrm>
        <a:prstGeom prst="homePlat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241" tIns="64770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正视困难，收获感动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300" b="0" i="0" kern="1200" dirty="0"/>
            <a:t>知难而进，收获满满成就感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300" b="0" i="0" kern="1200" dirty="0"/>
            <a:t>拼搏到无能为力、坚持到感动自己</a:t>
          </a:r>
        </a:p>
      </dsp:txBody>
      <dsp:txXfrm rot="10800000">
        <a:off x="1816348" y="1533355"/>
        <a:ext cx="4574328" cy="1179758"/>
      </dsp:txXfrm>
    </dsp:sp>
    <dsp:sp modelId="{21D6B894-DEE8-44B8-A77C-0DE592D04245}">
      <dsp:nvSpPr>
        <dsp:cNvPr id="0" name=""/>
        <dsp:cNvSpPr/>
      </dsp:nvSpPr>
      <dsp:spPr>
        <a:xfrm>
          <a:off x="931530" y="1533355"/>
          <a:ext cx="1179758" cy="1179758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58EEF-3510-4B33-AB00-A2B2DBA7DF7E}">
      <dsp:nvSpPr>
        <dsp:cNvPr id="0" name=""/>
        <dsp:cNvSpPr/>
      </dsp:nvSpPr>
      <dsp:spPr>
        <a:xfrm rot="10800000">
          <a:off x="1521409" y="3065280"/>
          <a:ext cx="4869267" cy="1179758"/>
        </a:xfrm>
        <a:prstGeom prst="homePlat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241" tIns="64770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调整心态，重新出发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乐观应对每一个问题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人外有人天外有天，虚心学习才是硬道理</a:t>
          </a:r>
        </a:p>
      </dsp:txBody>
      <dsp:txXfrm rot="10800000">
        <a:off x="1816348" y="3065280"/>
        <a:ext cx="4574328" cy="1179758"/>
      </dsp:txXfrm>
    </dsp:sp>
    <dsp:sp modelId="{358E2206-5FFE-40B5-AF9B-B9CB9C6C914B}">
      <dsp:nvSpPr>
        <dsp:cNvPr id="0" name=""/>
        <dsp:cNvSpPr/>
      </dsp:nvSpPr>
      <dsp:spPr>
        <a:xfrm>
          <a:off x="931530" y="3065280"/>
          <a:ext cx="1179758" cy="1179758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ACE8D-9725-48ED-B85F-EE85A097F542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F4FC6-CB77-41A1-8D16-BA733F990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022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F4FC6-CB77-41A1-8D16-BA733F990D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826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F4FC6-CB77-41A1-8D16-BA733F990D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14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42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07780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67967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7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27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80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69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51" r:id="rId5"/>
    <p:sldLayoutId id="2147483652" r:id="rId6"/>
    <p:sldLayoutId id="214748365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487" y="1450427"/>
            <a:ext cx="477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讲师介绍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4488" y="2589538"/>
            <a:ext cx="46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三阶段课程内容与目标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94487" y="3819249"/>
            <a:ext cx="477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三阶段学习方式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94487" y="5048960"/>
            <a:ext cx="477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就业分析</a:t>
            </a: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1502" y="4478572"/>
            <a:ext cx="1560786" cy="4681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6641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讲师简介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C5ACA60A-C611-467E-B88C-E2567E126D14}"/>
              </a:ext>
            </a:extLst>
          </p:cNvPr>
          <p:cNvSpPr txBox="1"/>
          <p:nvPr/>
        </p:nvSpPr>
        <p:spPr>
          <a:xfrm>
            <a:off x="4385255" y="1795248"/>
            <a:ext cx="6787242" cy="4613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姓名：谢进荣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昵称：老谢（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laoxie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2005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开始进入编程行业，从事过单片机、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开发等工作，做过大大小小四十多个项目、包括电商购物系统、物流系统、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、财务系统、保险系统、门户网站、公众号、微信小程序等。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2015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年进入培训行业，带过的学生遍布全国各地，教学风格通俗易懂、有亲和力，并善于从思路上引导学生自主解决问题。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爱羽毛球、爱写代码，喜欢运动后大汗淋漓的畅快，也喜欢一个人在角落里安静地写代码。追求品质与效率，会为完成不了事情而烦恼，也会为他人的成就而高兴。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02D278-F5D6-4E16-8D04-A7286B6D4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58" y="1995823"/>
            <a:ext cx="2906476" cy="391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5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6641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三阶段课程内容与学习目标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9032A574-4C8E-4DCD-9E65-5F711FD0D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2093263"/>
              </p:ext>
            </p:extLst>
          </p:nvPr>
        </p:nvGraphicFramePr>
        <p:xfrm>
          <a:off x="160987" y="1545465"/>
          <a:ext cx="11945154" cy="3412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27C9E296-663E-4596-8B5A-8A1FB11835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650666"/>
              </p:ext>
            </p:extLst>
          </p:nvPr>
        </p:nvGraphicFramePr>
        <p:xfrm>
          <a:off x="160986" y="4681470"/>
          <a:ext cx="11945153" cy="1890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2263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DAC6C43-0B39-4499-B1D7-E546AB2E6F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3498362"/>
              </p:ext>
            </p:extLst>
          </p:nvPr>
        </p:nvGraphicFramePr>
        <p:xfrm>
          <a:off x="1390268" y="453880"/>
          <a:ext cx="8936146" cy="5957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69186C9-57DB-45ED-8C13-223E85AA6FCE}"/>
              </a:ext>
            </a:extLst>
          </p:cNvPr>
          <p:cNvSpPr txBox="1"/>
          <p:nvPr/>
        </p:nvSpPr>
        <p:spPr>
          <a:xfrm>
            <a:off x="7829462" y="753934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课堂笔记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整理笔记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12379D-E66F-443C-A6C4-5A86E7906F65}"/>
              </a:ext>
            </a:extLst>
          </p:cNvPr>
          <p:cNvSpPr txBox="1"/>
          <p:nvPr/>
        </p:nvSpPr>
        <p:spPr>
          <a:xfrm>
            <a:off x="8927794" y="3690610"/>
            <a:ext cx="1903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思维导图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写文章、博客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0848" y="3167390"/>
            <a:ext cx="2802307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三阶段学习方式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4B5328-BA98-4C42-8DEA-FD0253CE681A}"/>
              </a:ext>
            </a:extLst>
          </p:cNvPr>
          <p:cNvSpPr txBox="1"/>
          <p:nvPr/>
        </p:nvSpPr>
        <p:spPr>
          <a:xfrm>
            <a:off x="7829462" y="5757789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独立思考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自主解决问题</a:t>
            </a: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1312379D-E66F-443C-A6C4-5A86E7906F65}"/>
              </a:ext>
            </a:extLst>
          </p:cNvPr>
          <p:cNvSpPr txBox="1"/>
          <p:nvPr/>
        </p:nvSpPr>
        <p:spPr>
          <a:xfrm>
            <a:off x="2355096" y="5720581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笔记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官网文档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搜索引擎</a:t>
            </a:r>
          </a:p>
        </p:txBody>
      </p:sp>
      <p:sp>
        <p:nvSpPr>
          <p:cNvPr id="13" name="文本框 9">
            <a:extLst>
              <a:ext uri="{FF2B5EF4-FFF2-40B4-BE49-F238E27FC236}">
                <a16:creationId xmlns:a16="http://schemas.microsoft.com/office/drawing/2014/main" id="{50A4EEED-A09B-4C6D-9BB1-3DAB038F60E5}"/>
              </a:ext>
            </a:extLst>
          </p:cNvPr>
          <p:cNvSpPr txBox="1"/>
          <p:nvPr/>
        </p:nvSpPr>
        <p:spPr>
          <a:xfrm>
            <a:off x="483748" y="3283299"/>
            <a:ext cx="2062942" cy="6463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项目开发流程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团队、个人项目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4" name="文本框 9">
            <a:extLst>
              <a:ext uri="{FF2B5EF4-FFF2-40B4-BE49-F238E27FC236}">
                <a16:creationId xmlns:a16="http://schemas.microsoft.com/office/drawing/2014/main" id="{8E354168-23BB-4542-B654-58715B0A9CE5}"/>
              </a:ext>
            </a:extLst>
          </p:cNvPr>
          <p:cNvSpPr txBox="1"/>
          <p:nvPr/>
        </p:nvSpPr>
        <p:spPr>
          <a:xfrm>
            <a:off x="2202811" y="614199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每天模拟面试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介绍项目</a:t>
            </a:r>
          </a:p>
        </p:txBody>
      </p:sp>
    </p:spTree>
    <p:extLst>
      <p:ext uri="{BB962C8B-B14F-4D97-AF65-F5344CB8AC3E}">
        <p14:creationId xmlns:p14="http://schemas.microsoft.com/office/powerpoint/2010/main" val="166290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6641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注意事项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6B94AD20-834E-473F-A6BA-12408BFD79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39386"/>
              </p:ext>
            </p:extLst>
          </p:nvPr>
        </p:nvGraphicFramePr>
        <p:xfrm>
          <a:off x="2032000" y="1891863"/>
          <a:ext cx="7322207" cy="4246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063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6641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2018</a:t>
            </a:r>
            <a:r>
              <a:rPr lang="zh-CN" altLang="en-US" sz="2800" dirty="0">
                <a:solidFill>
                  <a:schemeClr val="bg1"/>
                </a:solidFill>
              </a:rPr>
              <a:t>毕业班就业情况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6FC2D58E-23DA-4551-9BFA-30DE2ABFAF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5040692"/>
              </p:ext>
            </p:extLst>
          </p:nvPr>
        </p:nvGraphicFramePr>
        <p:xfrm>
          <a:off x="793531" y="1632858"/>
          <a:ext cx="10505090" cy="4867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231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6953" y="2028617"/>
            <a:ext cx="108571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solidFill>
                  <a:schemeClr val="bg1"/>
                </a:solidFill>
              </a:rPr>
              <a:t>从今天开始，</a:t>
            </a:r>
            <a:endParaRPr lang="en-US" altLang="zh-CN" sz="8800" dirty="0">
              <a:solidFill>
                <a:schemeClr val="bg1"/>
              </a:solidFill>
            </a:endParaRPr>
          </a:p>
          <a:p>
            <a:r>
              <a:rPr lang="zh-CN" altLang="en-US" sz="8800" dirty="0">
                <a:solidFill>
                  <a:schemeClr val="bg1"/>
                </a:solidFill>
              </a:rPr>
              <a:t>跟着老谢，一起努力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120F3D9D-70E2-47BA-811C-4E937CD5F9F0}"/>
              </a:ext>
            </a:extLst>
          </p:cNvPr>
          <p:cNvSpPr txBox="1"/>
          <p:nvPr/>
        </p:nvSpPr>
        <p:spPr>
          <a:xfrm>
            <a:off x="1145628" y="1567334"/>
            <a:ext cx="5901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之前没学好？学不扎实？没关系！！</a:t>
            </a:r>
          </a:p>
        </p:txBody>
      </p:sp>
    </p:spTree>
    <p:extLst>
      <p:ext uri="{BB962C8B-B14F-4D97-AF65-F5344CB8AC3E}">
        <p14:creationId xmlns:p14="http://schemas.microsoft.com/office/powerpoint/2010/main" val="1806705724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5997</TotalTime>
  <Words>404</Words>
  <Application>Microsoft Office PowerPoint</Application>
  <PresentationFormat>宽屏</PresentationFormat>
  <Paragraphs>83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微软雅黑</vt:lpstr>
      <vt:lpstr>Arial</vt:lpstr>
      <vt:lpstr>Calibri</vt:lpstr>
      <vt:lpstr>Calibri Light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x jeroo</cp:lastModifiedBy>
  <cp:revision>251</cp:revision>
  <dcterms:created xsi:type="dcterms:W3CDTF">2015-08-05T01:47:03Z</dcterms:created>
  <dcterms:modified xsi:type="dcterms:W3CDTF">2019-06-14T08:39:37Z</dcterms:modified>
</cp:coreProperties>
</file>