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58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E42B-5717-42F4-9F9D-32B6424141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703AC7-8014-4655-AF22-025BDCF4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37765" y="363415"/>
            <a:ext cx="10782625" cy="2945967"/>
          </a:xfrm>
        </p:spPr>
        <p:txBody>
          <a:bodyPr/>
          <a:lstStyle/>
          <a:p>
            <a:r>
              <a:rPr lang="en-US" sz="6000" dirty="0" smtClean="0"/>
              <a:t>NEWS APP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6655"/>
            <a:ext cx="9465733" cy="250801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By-</a:t>
            </a:r>
          </a:p>
          <a:p>
            <a:r>
              <a:rPr lang="en-US" dirty="0" smtClean="0"/>
              <a:t>Group-F</a:t>
            </a:r>
          </a:p>
          <a:p>
            <a:r>
              <a:rPr lang="en-US" dirty="0" err="1" smtClean="0"/>
              <a:t>Kaneez</a:t>
            </a:r>
            <a:r>
              <a:rPr lang="en-US" dirty="0" smtClean="0"/>
              <a:t> </a:t>
            </a:r>
            <a:r>
              <a:rPr lang="en-US" dirty="0" err="1" smtClean="0"/>
              <a:t>Fathima</a:t>
            </a:r>
            <a:r>
              <a:rPr lang="en-US" dirty="0" smtClean="0"/>
              <a:t> </a:t>
            </a:r>
            <a:r>
              <a:rPr lang="en-US" dirty="0" err="1" smtClean="0"/>
              <a:t>Razvi</a:t>
            </a:r>
            <a:endParaRPr lang="en-US" dirty="0" smtClean="0"/>
          </a:p>
          <a:p>
            <a:r>
              <a:rPr lang="en-US" dirty="0" err="1" smtClean="0"/>
              <a:t>Kavitha</a:t>
            </a:r>
            <a:r>
              <a:rPr lang="en-US" dirty="0" smtClean="0"/>
              <a:t> </a:t>
            </a:r>
            <a:r>
              <a:rPr lang="en-US" dirty="0" err="1" smtClean="0"/>
              <a:t>Boda</a:t>
            </a:r>
            <a:endParaRPr lang="en-US" dirty="0" smtClean="0"/>
          </a:p>
          <a:p>
            <a:r>
              <a:rPr lang="en-US" dirty="0" err="1" smtClean="0"/>
              <a:t>Varshitha</a:t>
            </a:r>
            <a:r>
              <a:rPr lang="en-US" dirty="0" smtClean="0"/>
              <a:t> </a:t>
            </a:r>
            <a:r>
              <a:rPr lang="en-US" dirty="0" err="1" smtClean="0"/>
              <a:t>Shivakumar</a:t>
            </a:r>
            <a:endParaRPr lang="en-US" dirty="0" smtClean="0"/>
          </a:p>
          <a:p>
            <a:r>
              <a:rPr lang="en-US" dirty="0" err="1" smtClean="0"/>
              <a:t>Vyshnavi</a:t>
            </a:r>
            <a:r>
              <a:rPr lang="en-US" dirty="0" smtClean="0"/>
              <a:t> </a:t>
            </a:r>
            <a:r>
              <a:rPr lang="en-US" dirty="0" err="1" smtClean="0"/>
              <a:t>Bussa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doni MT" panose="02070603080606020203" pitchFamily="18" charset="0"/>
              </a:rPr>
              <a:t>TECHNOLOGIES USED IN BACKEND &amp; FRONTEND 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BACKEND: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3462501" cy="33041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</a:t>
            </a:r>
            <a:r>
              <a:rPr lang="sv-SE" dirty="0"/>
              <a:t>SPRING </a:t>
            </a:r>
            <a:r>
              <a:rPr lang="sv-SE" dirty="0" smtClean="0"/>
              <a:t>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SPRING SECURITY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JUNIT, MOCKITO (TESTING)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DOCKER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POSTMAN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SWAGGER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77462" y="2188364"/>
            <a:ext cx="4185618" cy="576262"/>
          </a:xfrm>
        </p:spPr>
        <p:txBody>
          <a:bodyPr/>
          <a:lstStyle/>
          <a:p>
            <a:r>
              <a:rPr lang="en-US" dirty="0" smtClean="0"/>
              <a:t>FRONTEND: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7462" y="2737244"/>
            <a:ext cx="3270170" cy="33041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JAVASCRIPT  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ANGULAR MATERIALS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19" y="1776548"/>
            <a:ext cx="6402735" cy="42778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rebuchet MS (Body)"/>
                <a:cs typeface="Calibri" panose="020F0502020204030204" pitchFamily="34" charset="0"/>
              </a:rPr>
              <a:t>Its a system to search for news article, open the article and add an article to </a:t>
            </a:r>
            <a:r>
              <a:rPr lang="en-US" sz="2000" dirty="0" err="1">
                <a:latin typeface="Trebuchet MS (Body)"/>
                <a:cs typeface="Calibri" panose="020F0502020204030204" pitchFamily="34" charset="0"/>
              </a:rPr>
              <a:t>favourite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 list. </a:t>
            </a:r>
          </a:p>
          <a:p>
            <a:r>
              <a:rPr lang="en-US" sz="2000" dirty="0">
                <a:latin typeface="Trebuchet MS (Body)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This 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news app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has three 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main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services </a:t>
            </a:r>
            <a:r>
              <a:rPr lang="en-US" sz="2000" dirty="0" err="1">
                <a:latin typeface="Trebuchet MS (Body)"/>
                <a:cs typeface="Calibri" panose="020F0502020204030204" pitchFamily="34" charset="0"/>
              </a:rPr>
              <a:t>i.e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,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Admin, User and </a:t>
            </a:r>
            <a:r>
              <a:rPr lang="en-US" sz="2000" dirty="0" err="1" smtClean="0">
                <a:latin typeface="Trebuchet MS (Body)"/>
                <a:cs typeface="Calibri" panose="020F0502020204030204" pitchFamily="34" charset="0"/>
              </a:rPr>
              <a:t>favourite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 .</a:t>
            </a:r>
            <a:endParaRPr lang="en-US" sz="2000" dirty="0">
              <a:latin typeface="Trebuchet MS (Body)"/>
              <a:cs typeface="Calibri" panose="020F0502020204030204" pitchFamily="34" charset="0"/>
            </a:endParaRPr>
          </a:p>
          <a:p>
            <a:endParaRPr lang="en-US" sz="2000" dirty="0">
              <a:latin typeface="Trebuchet MS (Body)"/>
              <a:cs typeface="Calibri" panose="020F050202020403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 (Body)"/>
                <a:cs typeface="Calibri" panose="020F0502020204030204" pitchFamily="34" charset="0"/>
              </a:rPr>
              <a:t>Admin can add the news and delete the news in this app.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 (Body)"/>
                <a:cs typeface="Calibri" panose="020F0502020204030204" pitchFamily="34" charset="0"/>
              </a:rPr>
              <a:t>User  can view and search for an article , open interested news article.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 (Body)"/>
                <a:cs typeface="Calibri" panose="020F0502020204030204" pitchFamily="34" charset="0"/>
              </a:rPr>
              <a:t>User can add the news to their </a:t>
            </a:r>
            <a:r>
              <a:rPr lang="en-US" sz="2000" dirty="0" err="1" smtClean="0">
                <a:latin typeface="Trebuchet MS (Body)"/>
                <a:cs typeface="Calibri" panose="020F0502020204030204" pitchFamily="34" charset="0"/>
              </a:rPr>
              <a:t>favourite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 list 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after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register and </a:t>
            </a:r>
            <a:r>
              <a:rPr lang="en-US" sz="2000" dirty="0">
                <a:latin typeface="Trebuchet MS (Body)"/>
                <a:cs typeface="Calibri" panose="020F0502020204030204" pitchFamily="34" charset="0"/>
              </a:rPr>
              <a:t>logging </a:t>
            </a:r>
            <a:r>
              <a:rPr lang="en-US" sz="2000" dirty="0" smtClean="0">
                <a:latin typeface="Trebuchet MS (Body)"/>
                <a:cs typeface="Calibri" panose="020F0502020204030204" pitchFamily="34" charset="0"/>
              </a:rPr>
              <a:t>in to the app.</a:t>
            </a:r>
            <a:endParaRPr lang="en-US" sz="2000" dirty="0">
              <a:latin typeface="Trebuchet MS (Body)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rebuchet MS (Body)"/>
              <a:cs typeface="Calibri" panose="020F0502020204030204" pitchFamily="34" charset="0"/>
            </a:endParaRPr>
          </a:p>
          <a:p>
            <a:endParaRPr lang="en-US" sz="2000" dirty="0">
              <a:latin typeface="Trebuchet MS (Body)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04" y="-195943"/>
            <a:ext cx="5328095" cy="70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FLOW OF FRONT-END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086" y="172708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Admin</a:t>
            </a:r>
            <a:endParaRPr lang="en-US" sz="2400" dirty="0">
              <a:latin typeface="Trebuchet MS (Headings)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36258" y="1889477"/>
            <a:ext cx="633046" cy="2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525787" y="1756167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Login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11088" y="1765999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Add or </a:t>
            </a:r>
            <a:r>
              <a:rPr lang="sv-SE" sz="2400" b="1" dirty="0" smtClean="0"/>
              <a:t>Delete News</a:t>
            </a:r>
            <a:endParaRPr lang="sv-SE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3537982" y="1876804"/>
            <a:ext cx="633046" cy="2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677334" y="2716346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User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440811" y="2743129"/>
            <a:ext cx="1356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Register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497812" y="2743128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Login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95999" y="2604869"/>
            <a:ext cx="55132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smtClean="0"/>
              <a:t>View </a:t>
            </a:r>
            <a:r>
              <a:rPr lang="sv-SE" sz="2000" b="1" dirty="0"/>
              <a:t>the </a:t>
            </a:r>
            <a:r>
              <a:rPr lang="sv-SE" sz="2000" b="1" dirty="0" smtClean="0"/>
              <a:t>News </a:t>
            </a:r>
            <a:r>
              <a:rPr lang="sv-SE" sz="2000" b="1" dirty="0"/>
              <a:t>and </a:t>
            </a:r>
            <a:r>
              <a:rPr lang="sv-SE" sz="2000" b="1" dirty="0" smtClean="0"/>
              <a:t>Add </a:t>
            </a:r>
            <a:r>
              <a:rPr lang="sv-SE" sz="2000" b="1" dirty="0"/>
              <a:t>the </a:t>
            </a:r>
            <a:r>
              <a:rPr lang="sv-SE" sz="2000" b="1" dirty="0" smtClean="0"/>
              <a:t>News </a:t>
            </a:r>
          </a:p>
          <a:p>
            <a:r>
              <a:rPr lang="sv-SE" sz="2000" b="1" dirty="0" smtClean="0"/>
              <a:t>to Favourites</a:t>
            </a:r>
            <a:endParaRPr lang="sv-SE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284230" y="3733125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Favourite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917504" y="3756391"/>
            <a:ext cx="6122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Add the </a:t>
            </a:r>
            <a:r>
              <a:rPr lang="sv-SE" sz="2400" b="1" dirty="0" smtClean="0"/>
              <a:t>News </a:t>
            </a:r>
            <a:r>
              <a:rPr lang="sv-SE" sz="2400" b="1" dirty="0"/>
              <a:t>to the </a:t>
            </a:r>
            <a:r>
              <a:rPr lang="sv-SE" sz="2400" b="1" dirty="0" smtClean="0"/>
              <a:t>Favourite Collection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1974622" y="3909113"/>
            <a:ext cx="633046" cy="191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ight Arrow 18"/>
          <p:cNvSpPr/>
          <p:nvPr/>
        </p:nvSpPr>
        <p:spPr>
          <a:xfrm>
            <a:off x="5453523" y="2876791"/>
            <a:ext cx="633046" cy="191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>
            <a:off x="3778042" y="2880455"/>
            <a:ext cx="633046" cy="191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ight Arrow 20"/>
          <p:cNvSpPr/>
          <p:nvPr/>
        </p:nvSpPr>
        <p:spPr>
          <a:xfrm>
            <a:off x="1658099" y="2884934"/>
            <a:ext cx="633046" cy="191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45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8754" y="2114343"/>
            <a:ext cx="4689566" cy="411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570" y="2114343"/>
            <a:ext cx="4402184" cy="411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MANAGEMENT SYSTEMS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sz="2000" dirty="0" smtClean="0">
              <a:solidFill>
                <a:schemeClr val="accent1"/>
              </a:solidFill>
              <a:latin typeface="Sitka Banner" pitchFamily="2" charset="0"/>
            </a:endParaRPr>
          </a:p>
          <a:p>
            <a:r>
              <a:rPr lang="en-IN" sz="2000" dirty="0" smtClean="0">
                <a:solidFill>
                  <a:schemeClr val="accent1"/>
                </a:solidFill>
                <a:latin typeface="Sitka Banner" pitchFamily="2" charset="0"/>
              </a:rPr>
              <a:t>Add/delete news content to the website.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  <a:latin typeface="Sitka Banner" pitchFamily="2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  <a:latin typeface="Sitka Banner" pitchFamily="2" charset="0"/>
            </a:endParaRPr>
          </a:p>
          <a:p>
            <a:r>
              <a:rPr lang="en-IN" sz="2000" dirty="0" smtClean="0">
                <a:solidFill>
                  <a:schemeClr val="accent1"/>
                </a:solidFill>
                <a:latin typeface="Sitka Banner" pitchFamily="2" charset="0"/>
              </a:rPr>
              <a:t>Admin can view the news which users have added to the favourite list.</a:t>
            </a:r>
          </a:p>
          <a:p>
            <a:endParaRPr lang="en-IN" sz="2000" dirty="0" smtClean="0">
              <a:solidFill>
                <a:schemeClr val="accent1"/>
              </a:solidFill>
              <a:latin typeface="Sitka Banner" pitchFamily="2" charset="0"/>
            </a:endParaRP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668" y="2345360"/>
            <a:ext cx="4185617" cy="3304117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IN" dirty="0" smtClean="0">
                <a:solidFill>
                  <a:schemeClr val="accent1"/>
                </a:solidFill>
                <a:latin typeface="Sitka Banner" pitchFamily="2" charset="0"/>
              </a:rPr>
              <a:t>The user will be able to view the news and add the news to favourite lists.</a:t>
            </a:r>
          </a:p>
          <a:p>
            <a:endParaRPr lang="en-IN" dirty="0">
              <a:solidFill>
                <a:schemeClr val="accent1"/>
              </a:solidFill>
              <a:latin typeface="Sitka Banner" pitchFamily="2" charset="0"/>
            </a:endParaRPr>
          </a:p>
          <a:p>
            <a:r>
              <a:rPr lang="en-IN" dirty="0" smtClean="0">
                <a:solidFill>
                  <a:schemeClr val="accent1"/>
                </a:solidFill>
                <a:latin typeface="Sitka Banner" pitchFamily="2" charset="0"/>
              </a:rPr>
              <a:t>The user will be able to view the news that he has added to the favourite list in the favourite lists tab.</a:t>
            </a:r>
          </a:p>
          <a:p>
            <a:endParaRPr lang="en-IN" dirty="0">
              <a:solidFill>
                <a:schemeClr val="accent1"/>
              </a:solidFill>
              <a:latin typeface="Sitka Banner" pitchFamily="2" charset="0"/>
            </a:endParaRPr>
          </a:p>
          <a:p>
            <a:r>
              <a:rPr lang="en-IN" dirty="0" smtClean="0">
                <a:solidFill>
                  <a:schemeClr val="accent1"/>
                </a:solidFill>
                <a:latin typeface="Sitka Banner" pitchFamily="2" charset="0"/>
              </a:rPr>
              <a:t>If the user doesn’t want any particular news in favourite list he can remove it from his/her favourite lists.</a:t>
            </a:r>
            <a:endParaRPr lang="en-IN" dirty="0">
              <a:solidFill>
                <a:schemeClr val="accent1"/>
              </a:solidFill>
              <a:latin typeface="Sitka Bann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6635"/>
            <a:ext cx="8819363" cy="4070394"/>
          </a:xfrm>
        </p:spPr>
        <p:txBody>
          <a:bodyPr>
            <a:normAutofit/>
          </a:bodyPr>
          <a:lstStyle/>
          <a:p>
            <a:r>
              <a:rPr lang="en-IN" dirty="0">
                <a:latin typeface="Sitka Banner" pitchFamily="2" charset="0"/>
              </a:rPr>
              <a:t>Once source code has been generated ,software must be tested to uncover as many errors as possible before </a:t>
            </a:r>
            <a:r>
              <a:rPr lang="en-IN" dirty="0" smtClean="0">
                <a:latin typeface="Sitka Banner" pitchFamily="2" charset="0"/>
              </a:rPr>
              <a:t>making it available for the client.</a:t>
            </a:r>
            <a:endParaRPr lang="en-IN" dirty="0">
              <a:latin typeface="Sitka Banner" pitchFamily="2" charset="0"/>
            </a:endParaRPr>
          </a:p>
          <a:p>
            <a:r>
              <a:rPr lang="en-US" dirty="0">
                <a:latin typeface="Sitka Banner" pitchFamily="2" charset="0"/>
              </a:rPr>
              <a:t>Which is crucial for the system to operate well and produce high-quality software.</a:t>
            </a:r>
            <a:r>
              <a:rPr lang="en-IN" dirty="0" smtClean="0">
                <a:latin typeface="Sitka Banner" pitchFamily="2" charset="0"/>
              </a:rPr>
              <a:t>Testing </a:t>
            </a:r>
            <a:r>
              <a:rPr lang="en-IN" dirty="0">
                <a:latin typeface="Sitka Banner" pitchFamily="2" charset="0"/>
              </a:rPr>
              <a:t>includes designing a series of test cases that have a high likelihood of finding errors by applying software-testing techniques.</a:t>
            </a:r>
          </a:p>
          <a:p>
            <a:r>
              <a:rPr lang="en-IN" dirty="0">
                <a:latin typeface="Sitka Banner" pitchFamily="2" charset="0"/>
              </a:rPr>
              <a:t>Software testing is a critical component of the software engineering process.</a:t>
            </a:r>
          </a:p>
          <a:p>
            <a:r>
              <a:rPr lang="en-US" dirty="0">
                <a:latin typeface="Sitka Banner" pitchFamily="2" charset="0"/>
              </a:rPr>
              <a:t>It is part of the process of ensuring the quality of software (SQA)</a:t>
            </a:r>
            <a:endParaRPr lang="en-IN" dirty="0">
              <a:latin typeface="Sitka Banner" pitchFamily="2" charset="0"/>
            </a:endParaRPr>
          </a:p>
          <a:p>
            <a:r>
              <a:rPr lang="en-US" dirty="0">
                <a:latin typeface="Sitka Banner" pitchFamily="2" charset="0"/>
              </a:rPr>
              <a:t>System testing logically assumes that the objective will be effectively attained if every component of the system is correct</a:t>
            </a:r>
            <a:r>
              <a:rPr lang="en-US" dirty="0" smtClean="0">
                <a:latin typeface="Sitka Banner" pitchFamily="2" charset="0"/>
              </a:rPr>
              <a:t>.</a:t>
            </a:r>
          </a:p>
          <a:p>
            <a:r>
              <a:rPr lang="en-US" dirty="0">
                <a:latin typeface="Sitka Banner" pitchFamily="2" charset="0"/>
              </a:rPr>
              <a:t>Logically examining the system is </a:t>
            </a:r>
            <a:r>
              <a:rPr lang="en-US" dirty="0" smtClean="0">
                <a:latin typeface="Sitka Banner" pitchFamily="2" charset="0"/>
              </a:rPr>
              <a:t>recommended.</a:t>
            </a:r>
          </a:p>
          <a:p>
            <a:r>
              <a:rPr lang="en-US" dirty="0" smtClean="0">
                <a:latin typeface="Sitka Banner" pitchFamily="2" charset="0"/>
              </a:rPr>
              <a:t>Avoids </a:t>
            </a:r>
            <a:r>
              <a:rPr lang="en-US" dirty="0">
                <a:latin typeface="Sitka Banner" pitchFamily="2" charset="0"/>
              </a:rPr>
              <a:t>record duplications that result in data redundancy.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17" y="557349"/>
            <a:ext cx="8596668" cy="1320800"/>
          </a:xfrm>
        </p:spPr>
        <p:txBody>
          <a:bodyPr/>
          <a:lstStyle/>
          <a:p>
            <a:r>
              <a:rPr lang="en-US" dirty="0" smtClean="0"/>
              <a:t>LOOK OF NEWS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" y="1574373"/>
            <a:ext cx="8200593" cy="4755035"/>
          </a:xfrm>
        </p:spPr>
      </p:pic>
    </p:spTree>
    <p:extLst>
      <p:ext uri="{BB962C8B-B14F-4D97-AF65-F5344CB8AC3E}">
        <p14:creationId xmlns:p14="http://schemas.microsoft.com/office/powerpoint/2010/main" val="40343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6286"/>
            <a:ext cx="9485569" cy="4735077"/>
          </a:xfrm>
        </p:spPr>
        <p:txBody>
          <a:bodyPr>
            <a:normAutofit/>
          </a:bodyPr>
          <a:lstStyle/>
          <a:p>
            <a:r>
              <a:rPr lang="en-US" sz="3200" dirty="0" err="1"/>
              <a:t>Kaneez</a:t>
            </a:r>
            <a:r>
              <a:rPr lang="en-US" sz="3200" dirty="0"/>
              <a:t> </a:t>
            </a:r>
            <a:r>
              <a:rPr lang="en-US" sz="3200" dirty="0" err="1"/>
              <a:t>Fathima</a:t>
            </a:r>
            <a:r>
              <a:rPr lang="en-US" sz="3200" dirty="0"/>
              <a:t> </a:t>
            </a:r>
            <a:r>
              <a:rPr lang="en-US" sz="3200" dirty="0" err="1"/>
              <a:t>Razvi</a:t>
            </a:r>
            <a:r>
              <a:rPr lang="en-US" sz="3200" dirty="0"/>
              <a:t> </a:t>
            </a:r>
            <a:r>
              <a:rPr lang="en-US" sz="3200" dirty="0" smtClean="0"/>
              <a:t>  –Admin service  </a:t>
            </a:r>
            <a:endParaRPr lang="en-US" sz="3200" dirty="0" smtClean="0"/>
          </a:p>
          <a:p>
            <a:r>
              <a:rPr lang="en-US" sz="3200" dirty="0" err="1"/>
              <a:t>Varshitha</a:t>
            </a:r>
            <a:r>
              <a:rPr lang="en-US" sz="3200" dirty="0"/>
              <a:t> </a:t>
            </a:r>
            <a:r>
              <a:rPr lang="en-US" sz="3200" dirty="0" err="1"/>
              <a:t>Shivakumar</a:t>
            </a:r>
            <a:r>
              <a:rPr lang="en-US" sz="3200" dirty="0"/>
              <a:t>     </a:t>
            </a:r>
            <a:r>
              <a:rPr lang="en-US" sz="3200" dirty="0" smtClean="0"/>
              <a:t>– </a:t>
            </a:r>
            <a:r>
              <a:rPr lang="en-US" sz="3200" dirty="0" err="1" smtClean="0"/>
              <a:t>Testing,Swagger,Components</a:t>
            </a:r>
            <a:r>
              <a:rPr lang="en-US" sz="3200" dirty="0" smtClean="0"/>
              <a:t> of </a:t>
            </a:r>
            <a:r>
              <a:rPr lang="en-US" sz="3200" dirty="0"/>
              <a:t>A</a:t>
            </a:r>
            <a:r>
              <a:rPr lang="en-US" sz="3200" dirty="0" smtClean="0"/>
              <a:t>dmin page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/>
              <a:t>Bussa</a:t>
            </a:r>
            <a:r>
              <a:rPr lang="en-US" sz="3200" dirty="0"/>
              <a:t> </a:t>
            </a:r>
            <a:r>
              <a:rPr lang="en-US" sz="3200" dirty="0" err="1"/>
              <a:t>Vyshnavi</a:t>
            </a:r>
            <a:r>
              <a:rPr lang="en-US" sz="3200" dirty="0"/>
              <a:t>              – User service  </a:t>
            </a:r>
            <a:endParaRPr lang="en-US" sz="3200" dirty="0" smtClean="0"/>
          </a:p>
          <a:p>
            <a:r>
              <a:rPr lang="en-US" sz="3200" dirty="0" err="1"/>
              <a:t>Boda</a:t>
            </a:r>
            <a:r>
              <a:rPr lang="en-US" sz="3200" dirty="0"/>
              <a:t> </a:t>
            </a:r>
            <a:r>
              <a:rPr lang="en-US" sz="3200" dirty="0" err="1"/>
              <a:t>Kavitha</a:t>
            </a:r>
            <a:r>
              <a:rPr lang="en-US" sz="3200" dirty="0"/>
              <a:t>                 – </a:t>
            </a:r>
            <a:r>
              <a:rPr lang="en-US" sz="3200" dirty="0" err="1"/>
              <a:t>Favourite</a:t>
            </a:r>
            <a:r>
              <a:rPr lang="en-US" sz="3200" dirty="0"/>
              <a:t> </a:t>
            </a:r>
            <a:r>
              <a:rPr lang="en-US" sz="3200" dirty="0" smtClean="0"/>
              <a:t>service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9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65" y="2397244"/>
            <a:ext cx="9590072" cy="44607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1494</TotalTime>
  <Words>400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MT</vt:lpstr>
      <vt:lpstr>Calibri</vt:lpstr>
      <vt:lpstr>Sitka Banner</vt:lpstr>
      <vt:lpstr>Trebuchet MS</vt:lpstr>
      <vt:lpstr>Trebuchet MS (Body)</vt:lpstr>
      <vt:lpstr>Trebuchet MS (Headings)</vt:lpstr>
      <vt:lpstr>Wingdings 3</vt:lpstr>
      <vt:lpstr>Facet</vt:lpstr>
      <vt:lpstr>NEWS APP</vt:lpstr>
      <vt:lpstr>TECHNOLOGIES USED IN BACKEND &amp; FRONTEND :</vt:lpstr>
      <vt:lpstr>ABSTRACT</vt:lpstr>
      <vt:lpstr>FLOW OF FRONT-END</vt:lpstr>
      <vt:lpstr>MANAGEMENT SYSTEMS</vt:lpstr>
      <vt:lpstr>TESTING</vt:lpstr>
      <vt:lpstr>LOOK OF NEWS APP</vt:lpstr>
      <vt:lpstr>ASSIGNED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dc:creator>Chaitra</dc:creator>
  <cp:lastModifiedBy>Chaitra</cp:lastModifiedBy>
  <cp:revision>24</cp:revision>
  <dcterms:created xsi:type="dcterms:W3CDTF">2022-12-01T13:35:26Z</dcterms:created>
  <dcterms:modified xsi:type="dcterms:W3CDTF">2022-12-06T04:39:21Z</dcterms:modified>
</cp:coreProperties>
</file>