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B3B75-CC3C-ED4F-AB22-9394F3E4BFD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04C3-BD78-AC4D-B0E5-D025822D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004C3-BD78-AC4D-B0E5-D025822DEB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0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2D2C-3B4C-5C46-9C62-0AE83D01388B}" type="datetimeFigureOut">
              <a:rPr lang="en-US" smtClean="0"/>
              <a:t>22/06/16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474784" y="125621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59327" y="125621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74783" y="305179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59326" y="305179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8" idx="0"/>
            <a:endCxn id="30" idx="0"/>
          </p:cNvCxnSpPr>
          <p:nvPr/>
        </p:nvCxnSpPr>
        <p:spPr>
          <a:xfrm flipH="1">
            <a:off x="3267055" y="1256219"/>
            <a:ext cx="1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1"/>
            <a:endCxn id="28" idx="1"/>
          </p:cNvCxnSpPr>
          <p:nvPr/>
        </p:nvCxnSpPr>
        <p:spPr>
          <a:xfrm flipH="1">
            <a:off x="1474784" y="2154009"/>
            <a:ext cx="358454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0"/>
            <a:endCxn id="29" idx="2"/>
          </p:cNvCxnSpPr>
          <p:nvPr/>
        </p:nvCxnSpPr>
        <p:spPr>
          <a:xfrm>
            <a:off x="6851599" y="1256219"/>
            <a:ext cx="0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1"/>
            <a:endCxn id="29" idx="3"/>
          </p:cNvCxnSpPr>
          <p:nvPr/>
        </p:nvCxnSpPr>
        <p:spPr>
          <a:xfrm>
            <a:off x="5059327" y="2154009"/>
            <a:ext cx="3584544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31" idx="2"/>
          </p:cNvCxnSpPr>
          <p:nvPr/>
        </p:nvCxnSpPr>
        <p:spPr>
          <a:xfrm flipH="1">
            <a:off x="6851598" y="3051799"/>
            <a:ext cx="1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1"/>
            <a:endCxn id="31" idx="3"/>
          </p:cNvCxnSpPr>
          <p:nvPr/>
        </p:nvCxnSpPr>
        <p:spPr>
          <a:xfrm>
            <a:off x="5059326" y="3949589"/>
            <a:ext cx="3584544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1"/>
            <a:endCxn id="30" idx="1"/>
          </p:cNvCxnSpPr>
          <p:nvPr/>
        </p:nvCxnSpPr>
        <p:spPr>
          <a:xfrm flipH="1">
            <a:off x="1474783" y="3949589"/>
            <a:ext cx="358454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2"/>
          </p:cNvCxnSpPr>
          <p:nvPr/>
        </p:nvCxnSpPr>
        <p:spPr>
          <a:xfrm flipV="1">
            <a:off x="3267055" y="3051799"/>
            <a:ext cx="0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56000" y="1585310"/>
            <a:ext cx="3827517" cy="2005724"/>
          </a:xfrm>
          <a:prstGeom prst="rect">
            <a:avLst/>
          </a:prstGeom>
          <a:solidFill>
            <a:schemeClr val="bg1">
              <a:lumMod val="65000"/>
              <a:alpha val="5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74784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67055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74783" y="358025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67055" y="3591034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59326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59326" y="358025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37416" y="3612428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37416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469360" y="268246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61632" y="2688362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59328" y="2688362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51598" y="2679604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69360" y="1773055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67056" y="1773055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59326" y="1773055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51598" y="1790572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89869" y="1519055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32683" y="1527813"/>
            <a:ext cx="44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2711" y="153162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89869" y="2401362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32683" y="2410120"/>
            <a:ext cx="29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32711" y="241393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9869" y="3304192"/>
            <a:ext cx="29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32683" y="3312950"/>
            <a:ext cx="40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32711" y="33167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6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77076" y="797034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3904" y="797034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90732" y="791778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7076" y="1031764"/>
            <a:ext cx="1856828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0111" y="477275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66442" y="488257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0359" y="489535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4040" y="994976"/>
            <a:ext cx="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41216" y="994976"/>
            <a:ext cx="3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933904" y="1033514"/>
            <a:ext cx="1856828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76855" y="1007232"/>
            <a:ext cx="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W/2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7076" y="2298271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33904" y="2298271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90732" y="2293015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4040" y="2552261"/>
            <a:ext cx="1541517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0111" y="1978512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6442" y="1989494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0359" y="1990772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5693" y="2504968"/>
            <a:ext cx="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52869" y="2504968"/>
            <a:ext cx="3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88508" y="2517224"/>
            <a:ext cx="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W/2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345557" y="2541739"/>
            <a:ext cx="1541517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17749" y="37975"/>
            <a:ext cx="154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case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45557" y="1645401"/>
            <a:ext cx="154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7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50</Words>
  <Application>Microsoft Macintosh PowerPoint</Application>
  <PresentationFormat>On-screen Show (4:3)</PresentationFormat>
  <Paragraphs>40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nitko nista</dc:creator>
  <cp:lastModifiedBy>nitko nista</cp:lastModifiedBy>
  <cp:revision>12</cp:revision>
  <dcterms:created xsi:type="dcterms:W3CDTF">2016-06-22T19:31:14Z</dcterms:created>
  <dcterms:modified xsi:type="dcterms:W3CDTF">2016-06-22T22:42:10Z</dcterms:modified>
</cp:coreProperties>
</file>