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6DEE7-A7D2-46C8-A16A-2D5CBA217037}" v="1" dt="2020-07-29T21:37:42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71409" autoAdjust="0"/>
  </p:normalViewPr>
  <p:slideViewPr>
    <p:cSldViewPr snapToGrid="0">
      <p:cViewPr varScale="1">
        <p:scale>
          <a:sx n="81" d="100"/>
          <a:sy n="81" d="100"/>
        </p:scale>
        <p:origin x="17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C3E2-0ACB-445D-B168-FCA52985724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F830-17FE-40E1-8321-F8A2D19A7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F830-17FE-40E1-8321-F8A2D19A7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F830-17FE-40E1-8321-F8A2D19A78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F830-17FE-40E1-8321-F8A2D19A78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F830-17FE-40E1-8321-F8A2D19A78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7F830-17FE-40E1-8321-F8A2D19A78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A6D5-A475-4F92-80BB-FDE39B8F2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CA6F4-7252-4C52-B62A-687C61351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65BE-F87E-4727-8EA8-D47A16AE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910B-84A6-471C-8D9A-7ED0C3F2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7592-4615-4835-B1C6-64E58533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307D-F892-47E0-845E-49EC8B03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1FCF5-9B98-4F89-8C48-841FA3AA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86CA-2876-4E3A-96A3-F5D117EB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5129-0436-4977-BDA4-BC902B96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7741-7894-4085-B537-54CD19E9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2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242C5-A6BA-46F5-8073-7B896FB14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D68C1-0E03-4112-B8C4-B7597AE90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151F-3299-4196-8AF4-58F1A166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ED4D-001C-4057-960C-EB1DA593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42F4-3628-4767-8C28-8CD3BF87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835F-8972-4106-BD0C-20B884E7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8F28-4854-4C39-A97F-D296DD5B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F80FA-20F8-4DED-979F-DA9859EA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EAFC-7308-4CF1-BB51-046DF600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08A0-8884-4BB2-A3E1-0512FDFF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E5D2-4230-4141-86E3-380E282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618B-64C9-44E8-8AFD-710FF929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A248-0C7F-4C5B-A6AA-55A38500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FE90-5843-4300-8921-D1DD15A1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E804-B030-4DCE-9D53-18CBABA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9C94-6DA7-4CA2-9ACE-2C9F68A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F8E1-3488-45D1-9F57-F93CF07BD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0165A-3B6C-44F0-AD81-E9670F08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8F99-376A-4DD7-A9AE-A678FF9C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D2BAA-2901-461B-8894-69FAC1DF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2BD91-4FD1-4959-A85E-DA409333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01B7-D9EE-4FB9-82FD-683524B1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F9B5-860B-4E4F-AD68-9E7201BC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D607-237F-4DF6-8D11-9F90536C7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6F4AB-F98A-4D6B-ABCB-FA48FA828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5A6A-47B2-4F84-AAA2-73FE3913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A6D00-7396-4E35-8FEC-AEE39A01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21A79-0943-4F3C-8C55-18179114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25CC7-B2F4-40D4-BDEB-F2ED6F59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516C-8D9F-4EE5-A7D3-6BE439C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33995-9F29-4ECA-935E-1806E13F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98FA-4B35-4F43-B035-021A8C91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FBAD4-686B-4FA4-9EEE-46AD685B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44143-A44E-4ABF-B450-BBD9584D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D03B4-61F5-41B0-8C57-C92149A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963C-A14E-4439-AF74-9ED40469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6F84-C88A-4A04-AC92-CC23709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E68-9225-492B-8EEF-37E64EDB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7CC3D-D9BF-45C4-8C2E-B974DA9E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1A1E2-6277-4740-8561-AD800ED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C4984-2092-4252-908D-AA6F1E3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2077-34A4-464C-BF23-BBABF91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DDDA-2F89-46EA-A8BF-5C31E100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96147-1965-48B7-840E-6B1536D5A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EEB9A-C90D-4FA4-951C-55ADEEB0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A90E3-A39B-4431-A99E-68837CD9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C4DAC-B305-4447-B5D6-8FF45D8A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AE2B1-CA6F-4E91-AB2E-CFED3E2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376D9-8772-4BD9-B6CE-3074C9E1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E658-9E90-416D-81DE-1130445B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D7D5-225B-4FFE-9FE8-AE91CCF22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6A7D-68F0-40A9-8D0F-ABE580E860C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CF0D-B57B-4697-872B-FA17BA952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26C1-C18B-4272-82F4-13335B36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48D9-BEE1-42A6-B206-7C15B5119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point Icon, Powerpoint Icons, Microsoft, Azure PNG and Vector ...">
            <a:extLst>
              <a:ext uri="{FF2B5EF4-FFF2-40B4-BE49-F238E27FC236}">
                <a16:creationId xmlns:a16="http://schemas.microsoft.com/office/drawing/2014/main" id="{87938327-A19C-457E-99CC-CAC68D93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27" y="2367280"/>
            <a:ext cx="3317240" cy="331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30562-1747-4202-AD24-09B4E0A89146}"/>
              </a:ext>
            </a:extLst>
          </p:cNvPr>
          <p:cNvSpPr txBox="1"/>
          <p:nvPr/>
        </p:nvSpPr>
        <p:spPr>
          <a:xfrm>
            <a:off x="2945063" y="1173480"/>
            <a:ext cx="6301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</a:t>
            </a:r>
            <a:r>
              <a:rPr lang="en-US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376362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1AB-82E6-4E28-9AE2-332B73A7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ACA8-898A-4E20-AE7F-B9728FD3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watch a 30-minute video when you can read through it quicker?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PowerReader is an innovative AI solution that correlates your transcriptions with your PowerPoint slides, so you have a single document that captures what was spoken in a remote meeting. 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Read through the slides and give time back to yourself!</a:t>
            </a:r>
          </a:p>
        </p:txBody>
      </p:sp>
    </p:spTree>
    <p:extLst>
      <p:ext uri="{BB962C8B-B14F-4D97-AF65-F5344CB8AC3E}">
        <p14:creationId xmlns:p14="http://schemas.microsoft.com/office/powerpoint/2010/main" val="23750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412-2E4D-4837-A9CA-8ADA2D7F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AB8-8C14-40D4-9DAD-E908888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0611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to use, simply upload your video and receive your document!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Uses the power of AI to extract slide numbers from speech and images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the Office APIs for seamless speaker notes writing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D412-2E4D-4837-A9CA-8ADA2D7F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90EE9-A797-49F4-9ECE-ED294308B3CF}"/>
              </a:ext>
            </a:extLst>
          </p:cNvPr>
          <p:cNvSpPr/>
          <p:nvPr/>
        </p:nvSpPr>
        <p:spPr>
          <a:xfrm>
            <a:off x="2798020" y="2899985"/>
            <a:ext cx="2762935" cy="22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Classifier</a:t>
            </a:r>
          </a:p>
          <a:p>
            <a:pPr algn="ctr"/>
            <a:r>
              <a:rPr lang="en-US" dirty="0"/>
              <a:t>(CNN)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AF761-1D6F-49D4-B48B-C2753491E66B}"/>
              </a:ext>
            </a:extLst>
          </p:cNvPr>
          <p:cNvSpPr/>
          <p:nvPr/>
        </p:nvSpPr>
        <p:spPr>
          <a:xfrm>
            <a:off x="660581" y="2901082"/>
            <a:ext cx="1405039" cy="842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2A7A8-AE83-4CB5-A7E8-D2921BA261BC}"/>
              </a:ext>
            </a:extLst>
          </p:cNvPr>
          <p:cNvSpPr/>
          <p:nvPr/>
        </p:nvSpPr>
        <p:spPr>
          <a:xfrm>
            <a:off x="660582" y="4165233"/>
            <a:ext cx="1405040" cy="103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Powerpoint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E9722F-8648-4320-A2DD-5D1829F70BAB}"/>
              </a:ext>
            </a:extLst>
          </p:cNvPr>
          <p:cNvSpPr/>
          <p:nvPr/>
        </p:nvSpPr>
        <p:spPr>
          <a:xfrm>
            <a:off x="4312153" y="1588138"/>
            <a:ext cx="1248802" cy="70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F4427-46A9-4B4F-9CE5-8566CF552577}"/>
              </a:ext>
            </a:extLst>
          </p:cNvPr>
          <p:cNvSpPr/>
          <p:nvPr/>
        </p:nvSpPr>
        <p:spPr>
          <a:xfrm>
            <a:off x="6427112" y="2899984"/>
            <a:ext cx="2762935" cy="229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PowerReader</a:t>
            </a:r>
          </a:p>
          <a:p>
            <a:pPr algn="ctr"/>
            <a:r>
              <a:rPr lang="en-US" dirty="0"/>
              <a:t>(Mapping tool between captions and slide #, tool to write into the Powerpoint)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B6756-C81E-4EFB-8D9C-298994E0FF44}"/>
              </a:ext>
            </a:extLst>
          </p:cNvPr>
          <p:cNvSpPr/>
          <p:nvPr/>
        </p:nvSpPr>
        <p:spPr>
          <a:xfrm>
            <a:off x="9764565" y="3307845"/>
            <a:ext cx="1867174" cy="14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Powerpoint File with captions in speaker notes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B2BAF0F-1C07-4F0D-876A-9FD84FD3C1E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560955" y="1941737"/>
            <a:ext cx="866157" cy="2106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963A3F-700F-43D6-A784-E447461471F4}"/>
              </a:ext>
            </a:extLst>
          </p:cNvPr>
          <p:cNvCxnSpPr>
            <a:stCxn id="3" idx="3"/>
          </p:cNvCxnSpPr>
          <p:nvPr/>
        </p:nvCxnSpPr>
        <p:spPr>
          <a:xfrm flipV="1">
            <a:off x="5560955" y="4047917"/>
            <a:ext cx="10503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16B649-8CD0-4426-85FD-09B38118860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065622" y="4047919"/>
            <a:ext cx="732398" cy="632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DC9829E-0DD8-4352-B47B-B9A6FEA62DB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065620" y="3322101"/>
            <a:ext cx="732400" cy="725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B245CA-7740-43D1-A760-F6E5F0ADE4E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9190047" y="4047917"/>
            <a:ext cx="5745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5E79-AD8E-44B3-B950-F94BC587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93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736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137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What is this?</vt:lpstr>
      <vt:lpstr>Features</vt:lpstr>
      <vt:lpstr>Architecture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</dc:creator>
  <cp:lastModifiedBy>Leon Liang</cp:lastModifiedBy>
  <cp:revision>15</cp:revision>
  <dcterms:created xsi:type="dcterms:W3CDTF">2020-07-27T16:08:38Z</dcterms:created>
  <dcterms:modified xsi:type="dcterms:W3CDTF">2020-07-29T23:49:03Z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2020-07-27T18:13:37Z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55e18961-5336-473c-9400-c657432d8045</vt:lpwstr>
  </property>
  <property fmtid="{D5CDD505-2E9C-101B-9397-08002B2CF9AE}" pid="8" name="MSIP_Label_f42aa342-8706-4288-bd11-ebb85995028c_ContentBits">
    <vt:lpwstr>0</vt:lpwstr>
  </property>
</Properties>
</file>