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0000"/>
    <a:srgbClr val="80008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 autoAdjust="0"/>
    <p:restoredTop sz="86939" autoAdjust="0"/>
  </p:normalViewPr>
  <p:slideViewPr>
    <p:cSldViewPr>
      <p:cViewPr varScale="1">
        <p:scale>
          <a:sx n="110" d="100"/>
          <a:sy n="110" d="100"/>
        </p:scale>
        <p:origin x="1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5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6A6EF-CF28-0742-82F1-DCD3CEC0ACBE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7ECA-8E94-A249-AD4E-4CE73A2DE0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AAAEA1-74F1-7C4F-A5E4-14B5F2FB1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CSEP 544 - Spring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CSEP 544 - Spring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CSEP 544 - Spring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CSEP 544 - Spring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CSEP 544 - Spring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CSEP 544 - Spring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6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CSEP 544 - Spring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8D3EA24D-2F66-F24F-BEF3-F1CFBE0751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  <p:sldLayoutId id="2147483673" r:id="rId5"/>
    <p:sldLayoutId id="2147483674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EA1510-218E-9A4E-B11F-0C74E552AE28}"/>
              </a:ext>
            </a:extLst>
          </p:cNvPr>
          <p:cNvSpPr>
            <a:spLocks noChangeAspect="1"/>
          </p:cNvSpPr>
          <p:nvPr/>
        </p:nvSpPr>
        <p:spPr bwMode="auto">
          <a:xfrm>
            <a:off x="4068983" y="53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415371-7B16-F74E-882D-73038202FC25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533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927BEF-C32C-9B4C-A01A-903404D7AEF4}"/>
              </a:ext>
            </a:extLst>
          </p:cNvPr>
          <p:cNvSpPr>
            <a:spLocks noChangeAspect="1"/>
          </p:cNvSpPr>
          <p:nvPr/>
        </p:nvSpPr>
        <p:spPr bwMode="auto">
          <a:xfrm>
            <a:off x="3086315" y="1541897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05BF48-831A-5E42-BE18-0443C6010C4A}"/>
              </a:ext>
            </a:extLst>
          </p:cNvPr>
          <p:cNvSpPr>
            <a:spLocks noChangeAspect="1"/>
          </p:cNvSpPr>
          <p:nvPr/>
        </p:nvSpPr>
        <p:spPr bwMode="auto">
          <a:xfrm>
            <a:off x="5206679" y="163781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762060-BD0F-F548-8D2C-C64165067A4D}"/>
              </a:ext>
            </a:extLst>
          </p:cNvPr>
          <p:cNvSpPr>
            <a:spLocks noChangeAspect="1"/>
          </p:cNvSpPr>
          <p:nvPr/>
        </p:nvSpPr>
        <p:spPr bwMode="auto">
          <a:xfrm>
            <a:off x="2372810" y="2767314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54AFE0-58DC-F647-942B-107FC98B4B70}"/>
              </a:ext>
            </a:extLst>
          </p:cNvPr>
          <p:cNvSpPr>
            <a:spLocks noChangeAspect="1"/>
          </p:cNvSpPr>
          <p:nvPr/>
        </p:nvSpPr>
        <p:spPr bwMode="auto">
          <a:xfrm>
            <a:off x="2372810" y="4038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98A595-5ECE-5240-B523-D91A5D3732DF}"/>
              </a:ext>
            </a:extLst>
          </p:cNvPr>
          <p:cNvSpPr>
            <a:spLocks noChangeAspect="1"/>
          </p:cNvSpPr>
          <p:nvPr/>
        </p:nvSpPr>
        <p:spPr bwMode="auto">
          <a:xfrm>
            <a:off x="1447800" y="5421774"/>
            <a:ext cx="6096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F7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ED5F0-BA9F-3F48-93FC-538A6BD7F8E9}"/>
              </a:ext>
            </a:extLst>
          </p:cNvPr>
          <p:cNvSpPr>
            <a:spLocks noChangeAspect="1"/>
          </p:cNvSpPr>
          <p:nvPr/>
        </p:nvSpPr>
        <p:spPr bwMode="auto">
          <a:xfrm>
            <a:off x="6755758" y="1676400"/>
            <a:ext cx="6096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latin typeface="+mn-lt"/>
              </a:rPr>
              <a:t>M1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55ED82-60E6-2C43-91B9-8166A3C0B321}"/>
              </a:ext>
            </a:extLst>
          </p:cNvPr>
          <p:cNvSpPr>
            <a:spLocks noChangeAspect="1"/>
          </p:cNvSpPr>
          <p:nvPr/>
        </p:nvSpPr>
        <p:spPr bwMode="auto">
          <a:xfrm>
            <a:off x="4373783" y="5421774"/>
            <a:ext cx="6096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F8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1D8227-81B6-6149-903B-D6A2B8D961C9}"/>
              </a:ext>
            </a:extLst>
          </p:cNvPr>
          <p:cNvSpPr>
            <a:spLocks noChangeAspect="1"/>
          </p:cNvSpPr>
          <p:nvPr/>
        </p:nvSpPr>
        <p:spPr bwMode="auto">
          <a:xfrm>
            <a:off x="6553200" y="4533848"/>
            <a:ext cx="609600" cy="60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+mn-lt"/>
              </a:rPr>
              <a:t>F9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67AD7-0385-C34C-A27A-9B28DDB67262}"/>
              </a:ext>
            </a:extLst>
          </p:cNvPr>
          <p:cNvSpPr>
            <a:spLocks noChangeAspect="1"/>
          </p:cNvSpPr>
          <p:nvPr/>
        </p:nvSpPr>
        <p:spPr bwMode="auto">
          <a:xfrm>
            <a:off x="2974694" y="5461320"/>
            <a:ext cx="60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latin typeface="+mn-lt"/>
              </a:rPr>
              <a:t>M2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57A0C-9C3D-B44E-806E-B82DC24525D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 bwMode="auto">
          <a:xfrm flipH="1">
            <a:off x="3606641" y="1053726"/>
            <a:ext cx="551616" cy="5774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0732E6-5D4C-3B46-B643-FF60995C45C6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 bwMode="auto">
          <a:xfrm flipH="1">
            <a:off x="2677610" y="2062223"/>
            <a:ext cx="497979" cy="7050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07527-367B-5343-B8FB-CFB72C2BCF26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 bwMode="auto">
          <a:xfrm>
            <a:off x="2677610" y="3376914"/>
            <a:ext cx="0" cy="6616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660DD9-B381-DA43-B250-D731817A0BB8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 bwMode="auto">
          <a:xfrm flipH="1">
            <a:off x="1752600" y="4558926"/>
            <a:ext cx="709484" cy="8628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6E34BE-E83D-DE4B-845D-D0E66EDADD07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 bwMode="auto">
          <a:xfrm>
            <a:off x="2893136" y="4558926"/>
            <a:ext cx="386358" cy="9023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B5B715-0035-9E4A-9D90-C99E863BBBC2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3606641" y="2062223"/>
            <a:ext cx="1071942" cy="33595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F77D80-CBFD-D34C-B1CE-63B602BCD962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 bwMode="auto">
          <a:xfrm>
            <a:off x="3695915" y="1846697"/>
            <a:ext cx="2946559" cy="27764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8BFBB-91A9-6343-A795-3329BAE8E78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 bwMode="auto">
          <a:xfrm flipH="1">
            <a:off x="5511479" y="1053726"/>
            <a:ext cx="521395" cy="5840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7C28A-3E96-CF41-A54E-A64833715481}"/>
              </a:ext>
            </a:extLst>
          </p:cNvPr>
          <p:cNvCxnSpPr>
            <a:cxnSpLocks/>
            <a:stCxn id="11" idx="2"/>
            <a:endCxn id="12" idx="7"/>
          </p:cNvCxnSpPr>
          <p:nvPr/>
        </p:nvCxnSpPr>
        <p:spPr bwMode="auto">
          <a:xfrm flipH="1">
            <a:off x="4894109" y="2286000"/>
            <a:ext cx="2166449" cy="3225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F65E5A-2763-4D49-A098-FA1AC830F960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 bwMode="auto">
          <a:xfrm>
            <a:off x="6463926" y="1053726"/>
            <a:ext cx="596632" cy="6226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B034476-8AE6-F045-9D5B-033CFF2C83F6}"/>
              </a:ext>
            </a:extLst>
          </p:cNvPr>
          <p:cNvSpPr txBox="1"/>
          <p:nvPr/>
        </p:nvSpPr>
        <p:spPr>
          <a:xfrm>
            <a:off x="7200711" y="5840087"/>
            <a:ext cx="125547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Living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EE4C0B-8CC1-A143-8D25-C62AE9E4AF00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 bwMode="auto">
          <a:xfrm flipH="1">
            <a:off x="3584294" y="1981200"/>
            <a:ext cx="3171464" cy="37849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972680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7100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presentation</vt:lpstr>
      <vt:lpstr>PowerPoint Presentation</vt:lpstr>
    </vt:vector>
  </TitlesOfParts>
  <Company>Magdalena Balazinska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544 Principles of Database Management Systems</dc:title>
  <cp:lastModifiedBy>Dan Suciu</cp:lastModifiedBy>
  <cp:revision>780</cp:revision>
  <cp:lastPrinted>2015-10-01T20:19:38Z</cp:lastPrinted>
  <dcterms:created xsi:type="dcterms:W3CDTF">2009-10-05T19:40:31Z</dcterms:created>
  <dcterms:modified xsi:type="dcterms:W3CDTF">2021-05-07T18:42:53Z</dcterms:modified>
</cp:coreProperties>
</file>