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DE033-9078-4BA6-94B1-91915707E1B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0CFCB20-3F6B-4FEA-A721-95060D9DB0D0}">
      <dgm:prSet custT="1"/>
      <dgm:spPr/>
      <dgm:t>
        <a:bodyPr/>
        <a:lstStyle/>
        <a:p>
          <a:r>
            <a:rPr lang="en-US" sz="2000" dirty="0"/>
            <a:t>Make the road violations more strict., So the drivers will learn and have discipline</a:t>
          </a:r>
        </a:p>
      </dgm:t>
    </dgm:pt>
    <dgm:pt modelId="{7F542B0C-DC40-4238-A549-B2B380FB2E10}" type="parTrans" cxnId="{42E9D0A8-0931-4EB1-AD96-59A38090299D}">
      <dgm:prSet/>
      <dgm:spPr/>
      <dgm:t>
        <a:bodyPr/>
        <a:lstStyle/>
        <a:p>
          <a:endParaRPr lang="en-US"/>
        </a:p>
      </dgm:t>
    </dgm:pt>
    <dgm:pt modelId="{B26D7E46-2B1E-4DCD-8E71-7C1780FE1822}" type="sibTrans" cxnId="{42E9D0A8-0931-4EB1-AD96-59A38090299D}">
      <dgm:prSet/>
      <dgm:spPr/>
      <dgm:t>
        <a:bodyPr/>
        <a:lstStyle/>
        <a:p>
          <a:endParaRPr lang="en-US"/>
        </a:p>
      </dgm:t>
    </dgm:pt>
    <dgm:pt modelId="{D83E2CB0-56F0-4EEF-ACE5-8A1FD0A8CF64}">
      <dgm:prSet custT="1"/>
      <dgm:spPr/>
      <dgm:t>
        <a:bodyPr/>
        <a:lstStyle/>
        <a:p>
          <a:r>
            <a:rPr lang="en-US" sz="2000" dirty="0"/>
            <a:t>Don’t get a ride anywhere especially when the area is prohibited for loading and unloading because it can cause traffic and accidents</a:t>
          </a:r>
        </a:p>
      </dgm:t>
    </dgm:pt>
    <dgm:pt modelId="{1852EA16-1B78-441D-B1DA-262C67A0F749}" type="parTrans" cxnId="{9F61AE55-767F-4190-AF2F-27397CC72E92}">
      <dgm:prSet/>
      <dgm:spPr/>
      <dgm:t>
        <a:bodyPr/>
        <a:lstStyle/>
        <a:p>
          <a:endParaRPr lang="en-US"/>
        </a:p>
      </dgm:t>
    </dgm:pt>
    <dgm:pt modelId="{F753CAEE-0E38-44EA-8E0E-7144DDC9E071}" type="sibTrans" cxnId="{9F61AE55-767F-4190-AF2F-27397CC72E92}">
      <dgm:prSet/>
      <dgm:spPr/>
      <dgm:t>
        <a:bodyPr/>
        <a:lstStyle/>
        <a:p>
          <a:endParaRPr lang="en-US"/>
        </a:p>
      </dgm:t>
    </dgm:pt>
    <dgm:pt modelId="{40A86176-7B1B-4205-9C3A-BBFB286FFD7E}">
      <dgm:prSet custT="1"/>
      <dgm:spPr/>
      <dgm:t>
        <a:bodyPr/>
        <a:lstStyle/>
        <a:p>
          <a:r>
            <a:rPr lang="en-US" sz="2400" dirty="0"/>
            <a:t>Every terminals should have more traffic enforcers so the road will be controlled effectively</a:t>
          </a:r>
        </a:p>
      </dgm:t>
    </dgm:pt>
    <dgm:pt modelId="{C02CE4B7-51E3-4A98-9F28-01EC87517DEE}" type="parTrans" cxnId="{BFC9EBBA-52BC-40C2-9D4C-0455D5C81306}">
      <dgm:prSet/>
      <dgm:spPr/>
      <dgm:t>
        <a:bodyPr/>
        <a:lstStyle/>
        <a:p>
          <a:endParaRPr lang="en-US"/>
        </a:p>
      </dgm:t>
    </dgm:pt>
    <dgm:pt modelId="{F917B882-3349-42F4-8638-43F99F06CAA1}" type="sibTrans" cxnId="{BFC9EBBA-52BC-40C2-9D4C-0455D5C81306}">
      <dgm:prSet/>
      <dgm:spPr/>
      <dgm:t>
        <a:bodyPr/>
        <a:lstStyle/>
        <a:p>
          <a:endParaRPr lang="en-US"/>
        </a:p>
      </dgm:t>
    </dgm:pt>
    <dgm:pt modelId="{11420205-D5F5-4E9C-80DE-960B440F2EBA}">
      <dgm:prSet custT="1"/>
      <dgm:spPr/>
      <dgm:t>
        <a:bodyPr/>
        <a:lstStyle/>
        <a:p>
          <a:r>
            <a:rPr lang="en-US" sz="2000" dirty="0"/>
            <a:t>The terminals should have many jeepney and drivers so that they will get a ride faster and avoid taking a ride on the prohibited loading areas.</a:t>
          </a:r>
        </a:p>
      </dgm:t>
    </dgm:pt>
    <dgm:pt modelId="{C5367D07-4538-43C5-8B80-E74F55B10412}" type="parTrans" cxnId="{07F7BB0C-ADE1-4DF9-A0E5-C4E0BABA1144}">
      <dgm:prSet/>
      <dgm:spPr/>
      <dgm:t>
        <a:bodyPr/>
        <a:lstStyle/>
        <a:p>
          <a:endParaRPr lang="en-US"/>
        </a:p>
      </dgm:t>
    </dgm:pt>
    <dgm:pt modelId="{06AEAF3E-93DD-47D9-804F-1B7495197A45}" type="sibTrans" cxnId="{07F7BB0C-ADE1-4DF9-A0E5-C4E0BABA1144}">
      <dgm:prSet/>
      <dgm:spPr/>
      <dgm:t>
        <a:bodyPr/>
        <a:lstStyle/>
        <a:p>
          <a:endParaRPr lang="en-US"/>
        </a:p>
      </dgm:t>
    </dgm:pt>
    <dgm:pt modelId="{9FF7EDF4-FE5C-4A91-A0CB-79DBEA886A6C}">
      <dgm:prSet/>
      <dgm:spPr/>
      <dgm:t>
        <a:bodyPr/>
        <a:lstStyle/>
        <a:p>
          <a:r>
            <a:rPr lang="en-US" dirty="0"/>
            <a:t>The MMDA and LTO should make a solution to avoid making the drivers stop when they got violations</a:t>
          </a:r>
        </a:p>
      </dgm:t>
    </dgm:pt>
    <dgm:pt modelId="{9DEBE5A1-B0A2-4DAE-B6BE-469CD7FBD889}" type="parTrans" cxnId="{96123F18-5A48-4979-830C-0E22B2711B32}">
      <dgm:prSet/>
      <dgm:spPr/>
      <dgm:t>
        <a:bodyPr/>
        <a:lstStyle/>
        <a:p>
          <a:endParaRPr lang="en-US"/>
        </a:p>
      </dgm:t>
    </dgm:pt>
    <dgm:pt modelId="{24CD6729-3428-41D9-A003-E84FF81E838F}" type="sibTrans" cxnId="{96123F18-5A48-4979-830C-0E22B2711B32}">
      <dgm:prSet/>
      <dgm:spPr/>
      <dgm:t>
        <a:bodyPr/>
        <a:lstStyle/>
        <a:p>
          <a:endParaRPr lang="en-US"/>
        </a:p>
      </dgm:t>
    </dgm:pt>
    <dgm:pt modelId="{FA33297B-393B-4CCA-96B3-812DA043AAFD}">
      <dgm:prSet custT="1"/>
      <dgm:spPr/>
      <dgm:t>
        <a:bodyPr/>
        <a:lstStyle/>
        <a:p>
          <a:r>
            <a:rPr lang="en-US" sz="2400" dirty="0"/>
            <a:t>We need to have a disciplined jeepney drivers and commuters </a:t>
          </a:r>
        </a:p>
      </dgm:t>
    </dgm:pt>
    <dgm:pt modelId="{23FE48BC-7EC3-4912-A2E8-491EEE3C5C1E}" type="parTrans" cxnId="{37E7F73B-3977-4FEA-B1B9-16CBE2A896BF}">
      <dgm:prSet/>
      <dgm:spPr/>
      <dgm:t>
        <a:bodyPr/>
        <a:lstStyle/>
        <a:p>
          <a:endParaRPr lang="en-US"/>
        </a:p>
      </dgm:t>
    </dgm:pt>
    <dgm:pt modelId="{7D6AE64F-8C20-4CCA-99A6-AFBC1809552E}" type="sibTrans" cxnId="{37E7F73B-3977-4FEA-B1B9-16CBE2A896BF}">
      <dgm:prSet/>
      <dgm:spPr/>
      <dgm:t>
        <a:bodyPr/>
        <a:lstStyle/>
        <a:p>
          <a:endParaRPr lang="en-US"/>
        </a:p>
      </dgm:t>
    </dgm:pt>
    <dgm:pt modelId="{E0C01A4F-D2BC-4825-B179-17725F0E31D3}" type="pres">
      <dgm:prSet presAssocID="{606DE033-9078-4BA6-94B1-91915707E1BA}" presName="Name0" presStyleCnt="0">
        <dgm:presLayoutVars>
          <dgm:dir/>
          <dgm:resizeHandles val="exact"/>
        </dgm:presLayoutVars>
      </dgm:prSet>
      <dgm:spPr/>
    </dgm:pt>
    <dgm:pt modelId="{077D05E7-60FC-4DB8-B31A-C113DC6B88EB}" type="pres">
      <dgm:prSet presAssocID="{00CFCB20-3F6B-4FEA-A721-95060D9DB0D0}" presName="node" presStyleLbl="node1" presStyleIdx="0" presStyleCnt="6">
        <dgm:presLayoutVars>
          <dgm:bulletEnabled val="1"/>
        </dgm:presLayoutVars>
      </dgm:prSet>
      <dgm:spPr/>
    </dgm:pt>
    <dgm:pt modelId="{F8F87698-A817-401C-9E73-6B10CC4DD936}" type="pres">
      <dgm:prSet presAssocID="{B26D7E46-2B1E-4DCD-8E71-7C1780FE1822}" presName="sibTrans" presStyleLbl="sibTrans1D1" presStyleIdx="0" presStyleCnt="5"/>
      <dgm:spPr/>
    </dgm:pt>
    <dgm:pt modelId="{5C88C3A7-CE83-450E-8C23-A5A4EFE0C7D6}" type="pres">
      <dgm:prSet presAssocID="{B26D7E46-2B1E-4DCD-8E71-7C1780FE1822}" presName="connectorText" presStyleLbl="sibTrans1D1" presStyleIdx="0" presStyleCnt="5"/>
      <dgm:spPr/>
    </dgm:pt>
    <dgm:pt modelId="{687A7FAD-0FCF-4D8B-83C9-E55D208C228B}" type="pres">
      <dgm:prSet presAssocID="{D83E2CB0-56F0-4EEF-ACE5-8A1FD0A8CF64}" presName="node" presStyleLbl="node1" presStyleIdx="1" presStyleCnt="6" custLinFactNeighborX="425" custLinFactNeighborY="-1327">
        <dgm:presLayoutVars>
          <dgm:bulletEnabled val="1"/>
        </dgm:presLayoutVars>
      </dgm:prSet>
      <dgm:spPr/>
    </dgm:pt>
    <dgm:pt modelId="{9E64A65B-1BAD-4587-A95F-8670D1F3A373}" type="pres">
      <dgm:prSet presAssocID="{F753CAEE-0E38-44EA-8E0E-7144DDC9E071}" presName="sibTrans" presStyleLbl="sibTrans1D1" presStyleIdx="1" presStyleCnt="5"/>
      <dgm:spPr/>
    </dgm:pt>
    <dgm:pt modelId="{85F86495-F8A4-4197-AB33-A34DF43BC76A}" type="pres">
      <dgm:prSet presAssocID="{F753CAEE-0E38-44EA-8E0E-7144DDC9E071}" presName="connectorText" presStyleLbl="sibTrans1D1" presStyleIdx="1" presStyleCnt="5"/>
      <dgm:spPr/>
    </dgm:pt>
    <dgm:pt modelId="{DF5BA74B-6904-4990-B131-F8EC142EBFBF}" type="pres">
      <dgm:prSet presAssocID="{40A86176-7B1B-4205-9C3A-BBFB286FFD7E}" presName="node" presStyleLbl="node1" presStyleIdx="2" presStyleCnt="6">
        <dgm:presLayoutVars>
          <dgm:bulletEnabled val="1"/>
        </dgm:presLayoutVars>
      </dgm:prSet>
      <dgm:spPr/>
    </dgm:pt>
    <dgm:pt modelId="{3491DD1B-346C-4763-8062-7E282EBFD99E}" type="pres">
      <dgm:prSet presAssocID="{F917B882-3349-42F4-8638-43F99F06CAA1}" presName="sibTrans" presStyleLbl="sibTrans1D1" presStyleIdx="2" presStyleCnt="5"/>
      <dgm:spPr/>
    </dgm:pt>
    <dgm:pt modelId="{FCD4DC1A-D48A-4748-BF1D-BC5BC0B6E3A3}" type="pres">
      <dgm:prSet presAssocID="{F917B882-3349-42F4-8638-43F99F06CAA1}" presName="connectorText" presStyleLbl="sibTrans1D1" presStyleIdx="2" presStyleCnt="5"/>
      <dgm:spPr/>
    </dgm:pt>
    <dgm:pt modelId="{4E5934A4-9CA6-42FE-BC16-B5AC90FF7EAF}" type="pres">
      <dgm:prSet presAssocID="{11420205-D5F5-4E9C-80DE-960B440F2EBA}" presName="node" presStyleLbl="node1" presStyleIdx="3" presStyleCnt="6">
        <dgm:presLayoutVars>
          <dgm:bulletEnabled val="1"/>
        </dgm:presLayoutVars>
      </dgm:prSet>
      <dgm:spPr/>
    </dgm:pt>
    <dgm:pt modelId="{2B58BCA7-9313-47DA-82CD-E591647145EF}" type="pres">
      <dgm:prSet presAssocID="{06AEAF3E-93DD-47D9-804F-1B7495197A45}" presName="sibTrans" presStyleLbl="sibTrans1D1" presStyleIdx="3" presStyleCnt="5"/>
      <dgm:spPr/>
    </dgm:pt>
    <dgm:pt modelId="{D4A2C5F0-371B-47EA-9DBD-A44BC5CB2DD6}" type="pres">
      <dgm:prSet presAssocID="{06AEAF3E-93DD-47D9-804F-1B7495197A45}" presName="connectorText" presStyleLbl="sibTrans1D1" presStyleIdx="3" presStyleCnt="5"/>
      <dgm:spPr/>
    </dgm:pt>
    <dgm:pt modelId="{7145ACB7-1F0C-4901-939D-4F56CFBCFB2C}" type="pres">
      <dgm:prSet presAssocID="{9FF7EDF4-FE5C-4A91-A0CB-79DBEA886A6C}" presName="node" presStyleLbl="node1" presStyleIdx="4" presStyleCnt="6">
        <dgm:presLayoutVars>
          <dgm:bulletEnabled val="1"/>
        </dgm:presLayoutVars>
      </dgm:prSet>
      <dgm:spPr/>
    </dgm:pt>
    <dgm:pt modelId="{9736F889-3911-4FC2-9305-B7C21E3685E5}" type="pres">
      <dgm:prSet presAssocID="{24CD6729-3428-41D9-A003-E84FF81E838F}" presName="sibTrans" presStyleLbl="sibTrans1D1" presStyleIdx="4" presStyleCnt="5"/>
      <dgm:spPr/>
    </dgm:pt>
    <dgm:pt modelId="{AFF25C0A-CC6C-4DC7-882E-C56BF14A9D7C}" type="pres">
      <dgm:prSet presAssocID="{24CD6729-3428-41D9-A003-E84FF81E838F}" presName="connectorText" presStyleLbl="sibTrans1D1" presStyleIdx="4" presStyleCnt="5"/>
      <dgm:spPr/>
    </dgm:pt>
    <dgm:pt modelId="{DFBB26A3-0562-4B8B-B309-34584C13C79C}" type="pres">
      <dgm:prSet presAssocID="{FA33297B-393B-4CCA-96B3-812DA043AAFD}" presName="node" presStyleLbl="node1" presStyleIdx="5" presStyleCnt="6" custLinFactNeighborX="2644" custLinFactNeighborY="74">
        <dgm:presLayoutVars>
          <dgm:bulletEnabled val="1"/>
        </dgm:presLayoutVars>
      </dgm:prSet>
      <dgm:spPr/>
    </dgm:pt>
  </dgm:ptLst>
  <dgm:cxnLst>
    <dgm:cxn modelId="{07F7BB0C-ADE1-4DF9-A0E5-C4E0BABA1144}" srcId="{606DE033-9078-4BA6-94B1-91915707E1BA}" destId="{11420205-D5F5-4E9C-80DE-960B440F2EBA}" srcOrd="3" destOrd="0" parTransId="{C5367D07-4538-43C5-8B80-E74F55B10412}" sibTransId="{06AEAF3E-93DD-47D9-804F-1B7495197A45}"/>
    <dgm:cxn modelId="{E0ED0416-327B-47C6-AF82-8ABB964F9013}" type="presOf" srcId="{40A86176-7B1B-4205-9C3A-BBFB286FFD7E}" destId="{DF5BA74B-6904-4990-B131-F8EC142EBFBF}" srcOrd="0" destOrd="0" presId="urn:microsoft.com/office/officeart/2016/7/layout/RepeatingBendingProcessNew"/>
    <dgm:cxn modelId="{96123F18-5A48-4979-830C-0E22B2711B32}" srcId="{606DE033-9078-4BA6-94B1-91915707E1BA}" destId="{9FF7EDF4-FE5C-4A91-A0CB-79DBEA886A6C}" srcOrd="4" destOrd="0" parTransId="{9DEBE5A1-B0A2-4DAE-B6BE-469CD7FBD889}" sibTransId="{24CD6729-3428-41D9-A003-E84FF81E838F}"/>
    <dgm:cxn modelId="{AC5D631F-A6EB-4A48-B5ED-2F5EE24EE5FD}" type="presOf" srcId="{F917B882-3349-42F4-8638-43F99F06CAA1}" destId="{3491DD1B-346C-4763-8062-7E282EBFD99E}" srcOrd="0" destOrd="0" presId="urn:microsoft.com/office/officeart/2016/7/layout/RepeatingBendingProcessNew"/>
    <dgm:cxn modelId="{8508B12B-34FC-4515-B20A-B7AED19F35F7}" type="presOf" srcId="{06AEAF3E-93DD-47D9-804F-1B7495197A45}" destId="{2B58BCA7-9313-47DA-82CD-E591647145EF}" srcOrd="0" destOrd="0" presId="urn:microsoft.com/office/officeart/2016/7/layout/RepeatingBendingProcessNew"/>
    <dgm:cxn modelId="{713F9C35-A570-4BD5-B2A3-FB99C325151F}" type="presOf" srcId="{F917B882-3349-42F4-8638-43F99F06CAA1}" destId="{FCD4DC1A-D48A-4748-BF1D-BC5BC0B6E3A3}" srcOrd="1" destOrd="0" presId="urn:microsoft.com/office/officeart/2016/7/layout/RepeatingBendingProcessNew"/>
    <dgm:cxn modelId="{37E7F73B-3977-4FEA-B1B9-16CBE2A896BF}" srcId="{606DE033-9078-4BA6-94B1-91915707E1BA}" destId="{FA33297B-393B-4CCA-96B3-812DA043AAFD}" srcOrd="5" destOrd="0" parTransId="{23FE48BC-7EC3-4912-A2E8-491EEE3C5C1E}" sibTransId="{7D6AE64F-8C20-4CCA-99A6-AFBC1809552E}"/>
    <dgm:cxn modelId="{477CA55D-7BD9-479D-976E-1AF7C95556EA}" type="presOf" srcId="{06AEAF3E-93DD-47D9-804F-1B7495197A45}" destId="{D4A2C5F0-371B-47EA-9DBD-A44BC5CB2DD6}" srcOrd="1" destOrd="0" presId="urn:microsoft.com/office/officeart/2016/7/layout/RepeatingBendingProcessNew"/>
    <dgm:cxn modelId="{947A0645-D557-4428-B1B7-69630B7DDDBD}" type="presOf" srcId="{11420205-D5F5-4E9C-80DE-960B440F2EBA}" destId="{4E5934A4-9CA6-42FE-BC16-B5AC90FF7EAF}" srcOrd="0" destOrd="0" presId="urn:microsoft.com/office/officeart/2016/7/layout/RepeatingBendingProcessNew"/>
    <dgm:cxn modelId="{6EADFF68-AFEC-4173-A468-F65FE7B3BCF3}" type="presOf" srcId="{24CD6729-3428-41D9-A003-E84FF81E838F}" destId="{AFF25C0A-CC6C-4DC7-882E-C56BF14A9D7C}" srcOrd="1" destOrd="0" presId="urn:microsoft.com/office/officeart/2016/7/layout/RepeatingBendingProcessNew"/>
    <dgm:cxn modelId="{49752C6B-897E-4F4B-9687-F75C2919E2C9}" type="presOf" srcId="{F753CAEE-0E38-44EA-8E0E-7144DDC9E071}" destId="{85F86495-F8A4-4197-AB33-A34DF43BC76A}" srcOrd="1" destOrd="0" presId="urn:microsoft.com/office/officeart/2016/7/layout/RepeatingBendingProcessNew"/>
    <dgm:cxn modelId="{F07B1F4D-A8C8-41DC-A0E7-F2F8F93E8BAC}" type="presOf" srcId="{B26D7E46-2B1E-4DCD-8E71-7C1780FE1822}" destId="{5C88C3A7-CE83-450E-8C23-A5A4EFE0C7D6}" srcOrd="1" destOrd="0" presId="urn:microsoft.com/office/officeart/2016/7/layout/RepeatingBendingProcessNew"/>
    <dgm:cxn modelId="{E71A826D-3447-449B-AF7D-DB2632F3157B}" type="presOf" srcId="{606DE033-9078-4BA6-94B1-91915707E1BA}" destId="{E0C01A4F-D2BC-4825-B179-17725F0E31D3}" srcOrd="0" destOrd="0" presId="urn:microsoft.com/office/officeart/2016/7/layout/RepeatingBendingProcessNew"/>
    <dgm:cxn modelId="{36F66E73-B78C-483B-9195-EA4A9CD3A681}" type="presOf" srcId="{9FF7EDF4-FE5C-4A91-A0CB-79DBEA886A6C}" destId="{7145ACB7-1F0C-4901-939D-4F56CFBCFB2C}" srcOrd="0" destOrd="0" presId="urn:microsoft.com/office/officeart/2016/7/layout/RepeatingBendingProcessNew"/>
    <dgm:cxn modelId="{9F61AE55-767F-4190-AF2F-27397CC72E92}" srcId="{606DE033-9078-4BA6-94B1-91915707E1BA}" destId="{D83E2CB0-56F0-4EEF-ACE5-8A1FD0A8CF64}" srcOrd="1" destOrd="0" parTransId="{1852EA16-1B78-441D-B1DA-262C67A0F749}" sibTransId="{F753CAEE-0E38-44EA-8E0E-7144DDC9E071}"/>
    <dgm:cxn modelId="{48E51E7B-7492-412D-BEA9-3EA6020A170C}" type="presOf" srcId="{F753CAEE-0E38-44EA-8E0E-7144DDC9E071}" destId="{9E64A65B-1BAD-4587-A95F-8670D1F3A373}" srcOrd="0" destOrd="0" presId="urn:microsoft.com/office/officeart/2016/7/layout/RepeatingBendingProcessNew"/>
    <dgm:cxn modelId="{1F7E838D-653A-4D3B-BD09-1508474AAC26}" type="presOf" srcId="{FA33297B-393B-4CCA-96B3-812DA043AAFD}" destId="{DFBB26A3-0562-4B8B-B309-34584C13C79C}" srcOrd="0" destOrd="0" presId="urn:microsoft.com/office/officeart/2016/7/layout/RepeatingBendingProcessNew"/>
    <dgm:cxn modelId="{07F1D7A5-C957-4F6D-AF50-BD7BAD0700AA}" type="presOf" srcId="{B26D7E46-2B1E-4DCD-8E71-7C1780FE1822}" destId="{F8F87698-A817-401C-9E73-6B10CC4DD936}" srcOrd="0" destOrd="0" presId="urn:microsoft.com/office/officeart/2016/7/layout/RepeatingBendingProcessNew"/>
    <dgm:cxn modelId="{42E9D0A8-0931-4EB1-AD96-59A38090299D}" srcId="{606DE033-9078-4BA6-94B1-91915707E1BA}" destId="{00CFCB20-3F6B-4FEA-A721-95060D9DB0D0}" srcOrd="0" destOrd="0" parTransId="{7F542B0C-DC40-4238-A549-B2B380FB2E10}" sibTransId="{B26D7E46-2B1E-4DCD-8E71-7C1780FE1822}"/>
    <dgm:cxn modelId="{7F259EA9-147B-40F1-9B76-FAF45BD81FA4}" type="presOf" srcId="{24CD6729-3428-41D9-A003-E84FF81E838F}" destId="{9736F889-3911-4FC2-9305-B7C21E3685E5}" srcOrd="0" destOrd="0" presId="urn:microsoft.com/office/officeart/2016/7/layout/RepeatingBendingProcessNew"/>
    <dgm:cxn modelId="{B0A26AB1-661D-4FFF-BD7F-4DF86C98E002}" type="presOf" srcId="{00CFCB20-3F6B-4FEA-A721-95060D9DB0D0}" destId="{077D05E7-60FC-4DB8-B31A-C113DC6B88EB}" srcOrd="0" destOrd="0" presId="urn:microsoft.com/office/officeart/2016/7/layout/RepeatingBendingProcessNew"/>
    <dgm:cxn modelId="{BFC9EBBA-52BC-40C2-9D4C-0455D5C81306}" srcId="{606DE033-9078-4BA6-94B1-91915707E1BA}" destId="{40A86176-7B1B-4205-9C3A-BBFB286FFD7E}" srcOrd="2" destOrd="0" parTransId="{C02CE4B7-51E3-4A98-9F28-01EC87517DEE}" sibTransId="{F917B882-3349-42F4-8638-43F99F06CAA1}"/>
    <dgm:cxn modelId="{D72533DD-0449-49ED-AEB9-8D1F4815C6C6}" type="presOf" srcId="{D83E2CB0-56F0-4EEF-ACE5-8A1FD0A8CF64}" destId="{687A7FAD-0FCF-4D8B-83C9-E55D208C228B}" srcOrd="0" destOrd="0" presId="urn:microsoft.com/office/officeart/2016/7/layout/RepeatingBendingProcessNew"/>
    <dgm:cxn modelId="{747C52CE-232F-40B0-A4E4-E76E69042B7E}" type="presParOf" srcId="{E0C01A4F-D2BC-4825-B179-17725F0E31D3}" destId="{077D05E7-60FC-4DB8-B31A-C113DC6B88EB}" srcOrd="0" destOrd="0" presId="urn:microsoft.com/office/officeart/2016/7/layout/RepeatingBendingProcessNew"/>
    <dgm:cxn modelId="{4969E888-CE50-4339-A10B-21840DCB1C58}" type="presParOf" srcId="{E0C01A4F-D2BC-4825-B179-17725F0E31D3}" destId="{F8F87698-A817-401C-9E73-6B10CC4DD936}" srcOrd="1" destOrd="0" presId="urn:microsoft.com/office/officeart/2016/7/layout/RepeatingBendingProcessNew"/>
    <dgm:cxn modelId="{2815DE26-D664-4E56-A639-EA438B084580}" type="presParOf" srcId="{F8F87698-A817-401C-9E73-6B10CC4DD936}" destId="{5C88C3A7-CE83-450E-8C23-A5A4EFE0C7D6}" srcOrd="0" destOrd="0" presId="urn:microsoft.com/office/officeart/2016/7/layout/RepeatingBendingProcessNew"/>
    <dgm:cxn modelId="{D45DA5D6-D7C8-4EEA-A856-05FFB66BD400}" type="presParOf" srcId="{E0C01A4F-D2BC-4825-B179-17725F0E31D3}" destId="{687A7FAD-0FCF-4D8B-83C9-E55D208C228B}" srcOrd="2" destOrd="0" presId="urn:microsoft.com/office/officeart/2016/7/layout/RepeatingBendingProcessNew"/>
    <dgm:cxn modelId="{7228517E-7342-4632-8C42-C2B936167D01}" type="presParOf" srcId="{E0C01A4F-D2BC-4825-B179-17725F0E31D3}" destId="{9E64A65B-1BAD-4587-A95F-8670D1F3A373}" srcOrd="3" destOrd="0" presId="urn:microsoft.com/office/officeart/2016/7/layout/RepeatingBendingProcessNew"/>
    <dgm:cxn modelId="{C0F6FF5B-27AB-4187-A3D2-68DF42996733}" type="presParOf" srcId="{9E64A65B-1BAD-4587-A95F-8670D1F3A373}" destId="{85F86495-F8A4-4197-AB33-A34DF43BC76A}" srcOrd="0" destOrd="0" presId="urn:microsoft.com/office/officeart/2016/7/layout/RepeatingBendingProcessNew"/>
    <dgm:cxn modelId="{04565F9A-32CC-42EC-9C98-1CF14A61876B}" type="presParOf" srcId="{E0C01A4F-D2BC-4825-B179-17725F0E31D3}" destId="{DF5BA74B-6904-4990-B131-F8EC142EBFBF}" srcOrd="4" destOrd="0" presId="urn:microsoft.com/office/officeart/2016/7/layout/RepeatingBendingProcessNew"/>
    <dgm:cxn modelId="{684385CC-203B-4682-9AED-1BD3C294C02B}" type="presParOf" srcId="{E0C01A4F-D2BC-4825-B179-17725F0E31D3}" destId="{3491DD1B-346C-4763-8062-7E282EBFD99E}" srcOrd="5" destOrd="0" presId="urn:microsoft.com/office/officeart/2016/7/layout/RepeatingBendingProcessNew"/>
    <dgm:cxn modelId="{148FA46B-7777-4F77-9B0E-DF3E62CDDE8C}" type="presParOf" srcId="{3491DD1B-346C-4763-8062-7E282EBFD99E}" destId="{FCD4DC1A-D48A-4748-BF1D-BC5BC0B6E3A3}" srcOrd="0" destOrd="0" presId="urn:microsoft.com/office/officeart/2016/7/layout/RepeatingBendingProcessNew"/>
    <dgm:cxn modelId="{6E4AAA95-3871-4DD4-8038-2CDBB51DD3E2}" type="presParOf" srcId="{E0C01A4F-D2BC-4825-B179-17725F0E31D3}" destId="{4E5934A4-9CA6-42FE-BC16-B5AC90FF7EAF}" srcOrd="6" destOrd="0" presId="urn:microsoft.com/office/officeart/2016/7/layout/RepeatingBendingProcessNew"/>
    <dgm:cxn modelId="{1B954C5F-6F81-4205-8E83-F394AE993203}" type="presParOf" srcId="{E0C01A4F-D2BC-4825-B179-17725F0E31D3}" destId="{2B58BCA7-9313-47DA-82CD-E591647145EF}" srcOrd="7" destOrd="0" presId="urn:microsoft.com/office/officeart/2016/7/layout/RepeatingBendingProcessNew"/>
    <dgm:cxn modelId="{EA40BB30-D9BA-455F-BF00-5DFC97E22805}" type="presParOf" srcId="{2B58BCA7-9313-47DA-82CD-E591647145EF}" destId="{D4A2C5F0-371B-47EA-9DBD-A44BC5CB2DD6}" srcOrd="0" destOrd="0" presId="urn:microsoft.com/office/officeart/2016/7/layout/RepeatingBendingProcessNew"/>
    <dgm:cxn modelId="{9EC3E7C1-EC69-418B-8022-B44C22C26E02}" type="presParOf" srcId="{E0C01A4F-D2BC-4825-B179-17725F0E31D3}" destId="{7145ACB7-1F0C-4901-939D-4F56CFBCFB2C}" srcOrd="8" destOrd="0" presId="urn:microsoft.com/office/officeart/2016/7/layout/RepeatingBendingProcessNew"/>
    <dgm:cxn modelId="{735B76EE-F57C-44BE-9EA0-8261BD6B72BA}" type="presParOf" srcId="{E0C01A4F-D2BC-4825-B179-17725F0E31D3}" destId="{9736F889-3911-4FC2-9305-B7C21E3685E5}" srcOrd="9" destOrd="0" presId="urn:microsoft.com/office/officeart/2016/7/layout/RepeatingBendingProcessNew"/>
    <dgm:cxn modelId="{4C1A7972-0B0A-4AC8-9ED9-D7D1B21F777D}" type="presParOf" srcId="{9736F889-3911-4FC2-9305-B7C21E3685E5}" destId="{AFF25C0A-CC6C-4DC7-882E-C56BF14A9D7C}" srcOrd="0" destOrd="0" presId="urn:microsoft.com/office/officeart/2016/7/layout/RepeatingBendingProcessNew"/>
    <dgm:cxn modelId="{D55C38C6-634C-4652-8141-D6F19DC38F3E}" type="presParOf" srcId="{E0C01A4F-D2BC-4825-B179-17725F0E31D3}" destId="{DFBB26A3-0562-4B8B-B309-34584C13C79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77B6D-2B66-4213-AEF3-9926530FA6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2646EF-F535-423E-8995-3033F6B35E8F}">
      <dgm:prSet/>
      <dgm:spPr/>
      <dgm:t>
        <a:bodyPr/>
        <a:lstStyle/>
        <a:p>
          <a:r>
            <a:rPr lang="en-US"/>
            <a:t>“It is Easy to Use”</a:t>
          </a:r>
        </a:p>
      </dgm:t>
    </dgm:pt>
    <dgm:pt modelId="{0E54A0F2-75E1-484B-AA13-7A75EDA1B6D1}" type="parTrans" cxnId="{D9D5B1C6-5F49-4837-8F3A-E8484ACEADEE}">
      <dgm:prSet/>
      <dgm:spPr/>
      <dgm:t>
        <a:bodyPr/>
        <a:lstStyle/>
        <a:p>
          <a:endParaRPr lang="en-US"/>
        </a:p>
      </dgm:t>
    </dgm:pt>
    <dgm:pt modelId="{488C211E-92C0-47D2-820B-5B7E04B483A4}" type="sibTrans" cxnId="{D9D5B1C6-5F49-4837-8F3A-E8484ACEADEE}">
      <dgm:prSet/>
      <dgm:spPr/>
      <dgm:t>
        <a:bodyPr/>
        <a:lstStyle/>
        <a:p>
          <a:endParaRPr lang="en-US"/>
        </a:p>
      </dgm:t>
    </dgm:pt>
    <dgm:pt modelId="{10DF92DE-7080-4534-99E8-49D4A15D22F7}">
      <dgm:prSet/>
      <dgm:spPr/>
      <dgm:t>
        <a:bodyPr/>
        <a:lstStyle/>
        <a:p>
          <a:r>
            <a:rPr lang="en-US"/>
            <a:t>“This app has many benefits”</a:t>
          </a:r>
        </a:p>
      </dgm:t>
    </dgm:pt>
    <dgm:pt modelId="{BA44D1FA-10C2-4F9B-9182-C80B66699D13}" type="parTrans" cxnId="{5C0C48A4-A60C-4677-B64B-78F9A6863DBE}">
      <dgm:prSet/>
      <dgm:spPr/>
      <dgm:t>
        <a:bodyPr/>
        <a:lstStyle/>
        <a:p>
          <a:endParaRPr lang="en-US"/>
        </a:p>
      </dgm:t>
    </dgm:pt>
    <dgm:pt modelId="{7DE07464-08AC-407C-9B00-9B8756F2623E}" type="sibTrans" cxnId="{5C0C48A4-A60C-4677-B64B-78F9A6863DBE}">
      <dgm:prSet/>
      <dgm:spPr/>
      <dgm:t>
        <a:bodyPr/>
        <a:lstStyle/>
        <a:p>
          <a:endParaRPr lang="en-US"/>
        </a:p>
      </dgm:t>
    </dgm:pt>
    <dgm:pt modelId="{D238A69D-7C6E-4519-A9A3-3B78F7B07CEF}">
      <dgm:prSet/>
      <dgm:spPr/>
      <dgm:t>
        <a:bodyPr/>
        <a:lstStyle/>
        <a:p>
          <a:r>
            <a:rPr lang="en-US"/>
            <a:t>Recommendations:   The app logo and title</a:t>
          </a:r>
        </a:p>
      </dgm:t>
    </dgm:pt>
    <dgm:pt modelId="{C4EEA32B-A520-4776-A5E9-CE78F84F7387}" type="parTrans" cxnId="{3603B3A8-AAB5-48D3-8284-F9584193F2B3}">
      <dgm:prSet/>
      <dgm:spPr/>
      <dgm:t>
        <a:bodyPr/>
        <a:lstStyle/>
        <a:p>
          <a:endParaRPr lang="en-US"/>
        </a:p>
      </dgm:t>
    </dgm:pt>
    <dgm:pt modelId="{4AF32E4F-DA47-4B42-9F31-6CDBD255D831}" type="sibTrans" cxnId="{3603B3A8-AAB5-48D3-8284-F9584193F2B3}">
      <dgm:prSet/>
      <dgm:spPr/>
      <dgm:t>
        <a:bodyPr/>
        <a:lstStyle/>
        <a:p>
          <a:endParaRPr lang="en-US"/>
        </a:p>
      </dgm:t>
    </dgm:pt>
    <dgm:pt modelId="{6FC576E4-D225-4E44-A5C2-E6DD222811EE}" type="pres">
      <dgm:prSet presAssocID="{7DB77B6D-2B66-4213-AEF3-9926530FA6E0}" presName="vert0" presStyleCnt="0">
        <dgm:presLayoutVars>
          <dgm:dir/>
          <dgm:animOne val="branch"/>
          <dgm:animLvl val="lvl"/>
        </dgm:presLayoutVars>
      </dgm:prSet>
      <dgm:spPr/>
    </dgm:pt>
    <dgm:pt modelId="{49287F5A-F181-4399-8301-493C7D2CF442}" type="pres">
      <dgm:prSet presAssocID="{D32646EF-F535-423E-8995-3033F6B35E8F}" presName="thickLine" presStyleLbl="alignNode1" presStyleIdx="0" presStyleCnt="3"/>
      <dgm:spPr/>
    </dgm:pt>
    <dgm:pt modelId="{8A8F39F9-EEED-407F-8E28-E492B8F3CF20}" type="pres">
      <dgm:prSet presAssocID="{D32646EF-F535-423E-8995-3033F6B35E8F}" presName="horz1" presStyleCnt="0"/>
      <dgm:spPr/>
    </dgm:pt>
    <dgm:pt modelId="{EDDEE2EB-0E52-40F0-8F14-1BB20603B439}" type="pres">
      <dgm:prSet presAssocID="{D32646EF-F535-423E-8995-3033F6B35E8F}" presName="tx1" presStyleLbl="revTx" presStyleIdx="0" presStyleCnt="3"/>
      <dgm:spPr/>
    </dgm:pt>
    <dgm:pt modelId="{94B341EC-99D8-498B-A2F4-762C07554398}" type="pres">
      <dgm:prSet presAssocID="{D32646EF-F535-423E-8995-3033F6B35E8F}" presName="vert1" presStyleCnt="0"/>
      <dgm:spPr/>
    </dgm:pt>
    <dgm:pt modelId="{A447BE6D-4397-4C4D-8AC2-8BD86025E813}" type="pres">
      <dgm:prSet presAssocID="{10DF92DE-7080-4534-99E8-49D4A15D22F7}" presName="thickLine" presStyleLbl="alignNode1" presStyleIdx="1" presStyleCnt="3"/>
      <dgm:spPr/>
    </dgm:pt>
    <dgm:pt modelId="{B1B62D94-5E43-4AF7-8E3C-14FB0226B992}" type="pres">
      <dgm:prSet presAssocID="{10DF92DE-7080-4534-99E8-49D4A15D22F7}" presName="horz1" presStyleCnt="0"/>
      <dgm:spPr/>
    </dgm:pt>
    <dgm:pt modelId="{70B4CB0F-C84D-4DE9-A0DA-466B3373142F}" type="pres">
      <dgm:prSet presAssocID="{10DF92DE-7080-4534-99E8-49D4A15D22F7}" presName="tx1" presStyleLbl="revTx" presStyleIdx="1" presStyleCnt="3"/>
      <dgm:spPr/>
    </dgm:pt>
    <dgm:pt modelId="{568CBAC3-86B6-46F5-89A5-A0104A99C474}" type="pres">
      <dgm:prSet presAssocID="{10DF92DE-7080-4534-99E8-49D4A15D22F7}" presName="vert1" presStyleCnt="0"/>
      <dgm:spPr/>
    </dgm:pt>
    <dgm:pt modelId="{53367F6B-0C0A-4C9D-8167-79811D46BE9A}" type="pres">
      <dgm:prSet presAssocID="{D238A69D-7C6E-4519-A9A3-3B78F7B07CEF}" presName="thickLine" presStyleLbl="alignNode1" presStyleIdx="2" presStyleCnt="3"/>
      <dgm:spPr/>
    </dgm:pt>
    <dgm:pt modelId="{A79F7EAB-44B5-410D-A56E-9952291C3893}" type="pres">
      <dgm:prSet presAssocID="{D238A69D-7C6E-4519-A9A3-3B78F7B07CEF}" presName="horz1" presStyleCnt="0"/>
      <dgm:spPr/>
    </dgm:pt>
    <dgm:pt modelId="{EE3CDE4F-57FF-475B-A2D2-D9EDD81A92D4}" type="pres">
      <dgm:prSet presAssocID="{D238A69D-7C6E-4519-A9A3-3B78F7B07CEF}" presName="tx1" presStyleLbl="revTx" presStyleIdx="2" presStyleCnt="3"/>
      <dgm:spPr/>
    </dgm:pt>
    <dgm:pt modelId="{75F63C6A-E5CF-48A8-9BD0-0F4C0DC09175}" type="pres">
      <dgm:prSet presAssocID="{D238A69D-7C6E-4519-A9A3-3B78F7B07CEF}" presName="vert1" presStyleCnt="0"/>
      <dgm:spPr/>
    </dgm:pt>
  </dgm:ptLst>
  <dgm:cxnLst>
    <dgm:cxn modelId="{E631DB08-0EDE-469F-B619-6959C58DA6F1}" type="presOf" srcId="{D238A69D-7C6E-4519-A9A3-3B78F7B07CEF}" destId="{EE3CDE4F-57FF-475B-A2D2-D9EDD81A92D4}" srcOrd="0" destOrd="0" presId="urn:microsoft.com/office/officeart/2008/layout/LinedList"/>
    <dgm:cxn modelId="{09188020-B9C6-4D00-BC36-19E8803D119F}" type="presOf" srcId="{10DF92DE-7080-4534-99E8-49D4A15D22F7}" destId="{70B4CB0F-C84D-4DE9-A0DA-466B3373142F}" srcOrd="0" destOrd="0" presId="urn:microsoft.com/office/officeart/2008/layout/LinedList"/>
    <dgm:cxn modelId="{5C0C48A4-A60C-4677-B64B-78F9A6863DBE}" srcId="{7DB77B6D-2B66-4213-AEF3-9926530FA6E0}" destId="{10DF92DE-7080-4534-99E8-49D4A15D22F7}" srcOrd="1" destOrd="0" parTransId="{BA44D1FA-10C2-4F9B-9182-C80B66699D13}" sibTransId="{7DE07464-08AC-407C-9B00-9B8756F2623E}"/>
    <dgm:cxn modelId="{3603B3A8-AAB5-48D3-8284-F9584193F2B3}" srcId="{7DB77B6D-2B66-4213-AEF3-9926530FA6E0}" destId="{D238A69D-7C6E-4519-A9A3-3B78F7B07CEF}" srcOrd="2" destOrd="0" parTransId="{C4EEA32B-A520-4776-A5E9-CE78F84F7387}" sibTransId="{4AF32E4F-DA47-4B42-9F31-6CDBD255D831}"/>
    <dgm:cxn modelId="{8B74DCBD-F0ED-4EF0-8E44-B36F6590835E}" type="presOf" srcId="{7DB77B6D-2B66-4213-AEF3-9926530FA6E0}" destId="{6FC576E4-D225-4E44-A5C2-E6DD222811EE}" srcOrd="0" destOrd="0" presId="urn:microsoft.com/office/officeart/2008/layout/LinedList"/>
    <dgm:cxn modelId="{D9D5B1C6-5F49-4837-8F3A-E8484ACEADEE}" srcId="{7DB77B6D-2B66-4213-AEF3-9926530FA6E0}" destId="{D32646EF-F535-423E-8995-3033F6B35E8F}" srcOrd="0" destOrd="0" parTransId="{0E54A0F2-75E1-484B-AA13-7A75EDA1B6D1}" sibTransId="{488C211E-92C0-47D2-820B-5B7E04B483A4}"/>
    <dgm:cxn modelId="{BA3B2DEE-3977-4E46-90DA-44A72E4B5C73}" type="presOf" srcId="{D32646EF-F535-423E-8995-3033F6B35E8F}" destId="{EDDEE2EB-0E52-40F0-8F14-1BB20603B439}" srcOrd="0" destOrd="0" presId="urn:microsoft.com/office/officeart/2008/layout/LinedList"/>
    <dgm:cxn modelId="{701308DD-94E1-4AF9-A3F6-15E5DA94ACBE}" type="presParOf" srcId="{6FC576E4-D225-4E44-A5C2-E6DD222811EE}" destId="{49287F5A-F181-4399-8301-493C7D2CF442}" srcOrd="0" destOrd="0" presId="urn:microsoft.com/office/officeart/2008/layout/LinedList"/>
    <dgm:cxn modelId="{26A89D40-C710-4BBB-A1B4-02CF5BF06290}" type="presParOf" srcId="{6FC576E4-D225-4E44-A5C2-E6DD222811EE}" destId="{8A8F39F9-EEED-407F-8E28-E492B8F3CF20}" srcOrd="1" destOrd="0" presId="urn:microsoft.com/office/officeart/2008/layout/LinedList"/>
    <dgm:cxn modelId="{A12465D2-F754-4720-90CD-511DB9A3944B}" type="presParOf" srcId="{8A8F39F9-EEED-407F-8E28-E492B8F3CF20}" destId="{EDDEE2EB-0E52-40F0-8F14-1BB20603B439}" srcOrd="0" destOrd="0" presId="urn:microsoft.com/office/officeart/2008/layout/LinedList"/>
    <dgm:cxn modelId="{05176827-B7FE-4ADE-AA28-A809C0813AF3}" type="presParOf" srcId="{8A8F39F9-EEED-407F-8E28-E492B8F3CF20}" destId="{94B341EC-99D8-498B-A2F4-762C07554398}" srcOrd="1" destOrd="0" presId="urn:microsoft.com/office/officeart/2008/layout/LinedList"/>
    <dgm:cxn modelId="{94956CDA-DBE0-4A74-8A03-A9ACCA280067}" type="presParOf" srcId="{6FC576E4-D225-4E44-A5C2-E6DD222811EE}" destId="{A447BE6D-4397-4C4D-8AC2-8BD86025E813}" srcOrd="2" destOrd="0" presId="urn:microsoft.com/office/officeart/2008/layout/LinedList"/>
    <dgm:cxn modelId="{44B78289-BCFD-42E3-950A-560DD1EA090E}" type="presParOf" srcId="{6FC576E4-D225-4E44-A5C2-E6DD222811EE}" destId="{B1B62D94-5E43-4AF7-8E3C-14FB0226B992}" srcOrd="3" destOrd="0" presId="urn:microsoft.com/office/officeart/2008/layout/LinedList"/>
    <dgm:cxn modelId="{671638D0-DDCE-418E-A154-6C0F1A8A1B5E}" type="presParOf" srcId="{B1B62D94-5E43-4AF7-8E3C-14FB0226B992}" destId="{70B4CB0F-C84D-4DE9-A0DA-466B3373142F}" srcOrd="0" destOrd="0" presId="urn:microsoft.com/office/officeart/2008/layout/LinedList"/>
    <dgm:cxn modelId="{CC8D65A2-C4CF-4EEC-9952-C94E17CCA1D8}" type="presParOf" srcId="{B1B62D94-5E43-4AF7-8E3C-14FB0226B992}" destId="{568CBAC3-86B6-46F5-89A5-A0104A99C474}" srcOrd="1" destOrd="0" presId="urn:microsoft.com/office/officeart/2008/layout/LinedList"/>
    <dgm:cxn modelId="{76BCF142-B771-4E2A-B9CD-2F159CBD93BC}" type="presParOf" srcId="{6FC576E4-D225-4E44-A5C2-E6DD222811EE}" destId="{53367F6B-0C0A-4C9D-8167-79811D46BE9A}" srcOrd="4" destOrd="0" presId="urn:microsoft.com/office/officeart/2008/layout/LinedList"/>
    <dgm:cxn modelId="{DC8108C3-081D-4CAD-99E5-4E5A06E5CFB3}" type="presParOf" srcId="{6FC576E4-D225-4E44-A5C2-E6DD222811EE}" destId="{A79F7EAB-44B5-410D-A56E-9952291C3893}" srcOrd="5" destOrd="0" presId="urn:microsoft.com/office/officeart/2008/layout/LinedList"/>
    <dgm:cxn modelId="{B66305E6-B300-414C-804A-A98927367B98}" type="presParOf" srcId="{A79F7EAB-44B5-410D-A56E-9952291C3893}" destId="{EE3CDE4F-57FF-475B-A2D2-D9EDD81A92D4}" srcOrd="0" destOrd="0" presId="urn:microsoft.com/office/officeart/2008/layout/LinedList"/>
    <dgm:cxn modelId="{059626BE-1B8A-4C28-8D46-7CEF1F70E6CC}" type="presParOf" srcId="{A79F7EAB-44B5-410D-A56E-9952291C3893}" destId="{75F63C6A-E5CF-48A8-9BD0-0F4C0DC091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F0B9F8-93C2-4C28-A75A-F2567C622E1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781170-404C-48EB-BE78-40D5691AE6A1}">
      <dgm:prSet/>
      <dgm:spPr/>
      <dgm:t>
        <a:bodyPr/>
        <a:lstStyle/>
        <a:p>
          <a:r>
            <a:rPr lang="en-US"/>
            <a:t>“The app is Great”</a:t>
          </a:r>
        </a:p>
      </dgm:t>
    </dgm:pt>
    <dgm:pt modelId="{C6193E9F-3D8B-444E-AC51-98C6D9BE31C6}" type="parTrans" cxnId="{AB3446FD-32C3-464E-BC81-77953C2B738C}">
      <dgm:prSet/>
      <dgm:spPr/>
      <dgm:t>
        <a:bodyPr/>
        <a:lstStyle/>
        <a:p>
          <a:endParaRPr lang="en-US"/>
        </a:p>
      </dgm:t>
    </dgm:pt>
    <dgm:pt modelId="{B63EC129-72DB-4FAF-B320-A09E8F672A8C}" type="sibTrans" cxnId="{AB3446FD-32C3-464E-BC81-77953C2B738C}">
      <dgm:prSet/>
      <dgm:spPr/>
      <dgm:t>
        <a:bodyPr/>
        <a:lstStyle/>
        <a:p>
          <a:endParaRPr lang="en-US"/>
        </a:p>
      </dgm:t>
    </dgm:pt>
    <dgm:pt modelId="{9AB746BE-1163-4B97-BAF7-8535756AB9C8}">
      <dgm:prSet/>
      <dgm:spPr/>
      <dgm:t>
        <a:bodyPr/>
        <a:lstStyle/>
        <a:p>
          <a:r>
            <a:rPr lang="en-US"/>
            <a:t>“It will help the citezens and traffic”</a:t>
          </a:r>
        </a:p>
      </dgm:t>
    </dgm:pt>
    <dgm:pt modelId="{3B96194C-A9AE-46F1-95D2-23297CE454A9}" type="parTrans" cxnId="{545871DE-2F9D-4EE8-B749-773C51503833}">
      <dgm:prSet/>
      <dgm:spPr/>
      <dgm:t>
        <a:bodyPr/>
        <a:lstStyle/>
        <a:p>
          <a:endParaRPr lang="en-US"/>
        </a:p>
      </dgm:t>
    </dgm:pt>
    <dgm:pt modelId="{8FDE90E8-D3DA-43D5-83ED-F15EE3624CE2}" type="sibTrans" cxnId="{545871DE-2F9D-4EE8-B749-773C51503833}">
      <dgm:prSet/>
      <dgm:spPr/>
      <dgm:t>
        <a:bodyPr/>
        <a:lstStyle/>
        <a:p>
          <a:endParaRPr lang="en-US"/>
        </a:p>
      </dgm:t>
    </dgm:pt>
    <dgm:pt modelId="{9597087A-B6BC-4ECF-9670-500A50487935}">
      <dgm:prSet/>
      <dgm:spPr/>
      <dgm:t>
        <a:bodyPr/>
        <a:lstStyle/>
        <a:p>
          <a:r>
            <a:rPr lang="en-US"/>
            <a:t>Recommendations:  The specific location of the violated driver.</a:t>
          </a:r>
        </a:p>
      </dgm:t>
    </dgm:pt>
    <dgm:pt modelId="{2A5766F4-281D-4E9A-9547-48DDD05D5D84}" type="parTrans" cxnId="{5B894827-A15F-40FA-994D-25144418AF6E}">
      <dgm:prSet/>
      <dgm:spPr/>
      <dgm:t>
        <a:bodyPr/>
        <a:lstStyle/>
        <a:p>
          <a:endParaRPr lang="en-US"/>
        </a:p>
      </dgm:t>
    </dgm:pt>
    <dgm:pt modelId="{4A0BCB5F-F3B1-4620-AF77-FE3D202BC747}" type="sibTrans" cxnId="{5B894827-A15F-40FA-994D-25144418AF6E}">
      <dgm:prSet/>
      <dgm:spPr/>
      <dgm:t>
        <a:bodyPr/>
        <a:lstStyle/>
        <a:p>
          <a:endParaRPr lang="en-US"/>
        </a:p>
      </dgm:t>
    </dgm:pt>
    <dgm:pt modelId="{00264ACD-8B21-47DB-A05A-42454012506F}" type="pres">
      <dgm:prSet presAssocID="{D1F0B9F8-93C2-4C28-A75A-F2567C622E16}" presName="vert0" presStyleCnt="0">
        <dgm:presLayoutVars>
          <dgm:dir/>
          <dgm:animOne val="branch"/>
          <dgm:animLvl val="lvl"/>
        </dgm:presLayoutVars>
      </dgm:prSet>
      <dgm:spPr/>
    </dgm:pt>
    <dgm:pt modelId="{6A64B257-5C6B-4BD9-8EB8-C832BCC351F8}" type="pres">
      <dgm:prSet presAssocID="{1F781170-404C-48EB-BE78-40D5691AE6A1}" presName="thickLine" presStyleLbl="alignNode1" presStyleIdx="0" presStyleCnt="3"/>
      <dgm:spPr/>
    </dgm:pt>
    <dgm:pt modelId="{6E8D3905-5961-42AA-B2AA-096C56056B5C}" type="pres">
      <dgm:prSet presAssocID="{1F781170-404C-48EB-BE78-40D5691AE6A1}" presName="horz1" presStyleCnt="0"/>
      <dgm:spPr/>
    </dgm:pt>
    <dgm:pt modelId="{E2C7B0D2-14C2-49C7-98A0-B179129E92EB}" type="pres">
      <dgm:prSet presAssocID="{1F781170-404C-48EB-BE78-40D5691AE6A1}" presName="tx1" presStyleLbl="revTx" presStyleIdx="0" presStyleCnt="3"/>
      <dgm:spPr/>
    </dgm:pt>
    <dgm:pt modelId="{3F0163F5-F46F-413A-8FCA-2713A34E8B3D}" type="pres">
      <dgm:prSet presAssocID="{1F781170-404C-48EB-BE78-40D5691AE6A1}" presName="vert1" presStyleCnt="0"/>
      <dgm:spPr/>
    </dgm:pt>
    <dgm:pt modelId="{128864A1-26B9-4E3C-BFAA-36DB6E029343}" type="pres">
      <dgm:prSet presAssocID="{9AB746BE-1163-4B97-BAF7-8535756AB9C8}" presName="thickLine" presStyleLbl="alignNode1" presStyleIdx="1" presStyleCnt="3"/>
      <dgm:spPr/>
    </dgm:pt>
    <dgm:pt modelId="{F271239D-0ABE-4129-80EE-B7E0093D1BFC}" type="pres">
      <dgm:prSet presAssocID="{9AB746BE-1163-4B97-BAF7-8535756AB9C8}" presName="horz1" presStyleCnt="0"/>
      <dgm:spPr/>
    </dgm:pt>
    <dgm:pt modelId="{7028C635-0A7E-40B6-9D68-295AF0779E24}" type="pres">
      <dgm:prSet presAssocID="{9AB746BE-1163-4B97-BAF7-8535756AB9C8}" presName="tx1" presStyleLbl="revTx" presStyleIdx="1" presStyleCnt="3"/>
      <dgm:spPr/>
    </dgm:pt>
    <dgm:pt modelId="{BFD03FE7-9533-4149-8924-E44AF753B2DB}" type="pres">
      <dgm:prSet presAssocID="{9AB746BE-1163-4B97-BAF7-8535756AB9C8}" presName="vert1" presStyleCnt="0"/>
      <dgm:spPr/>
    </dgm:pt>
    <dgm:pt modelId="{64368FBD-4E62-4D71-844B-0AF56AAAC25E}" type="pres">
      <dgm:prSet presAssocID="{9597087A-B6BC-4ECF-9670-500A50487935}" presName="thickLine" presStyleLbl="alignNode1" presStyleIdx="2" presStyleCnt="3"/>
      <dgm:spPr/>
    </dgm:pt>
    <dgm:pt modelId="{5B036F63-467E-4A70-BECA-B289109E0B28}" type="pres">
      <dgm:prSet presAssocID="{9597087A-B6BC-4ECF-9670-500A50487935}" presName="horz1" presStyleCnt="0"/>
      <dgm:spPr/>
    </dgm:pt>
    <dgm:pt modelId="{9F219590-2406-4413-BA2C-48425DE862D5}" type="pres">
      <dgm:prSet presAssocID="{9597087A-B6BC-4ECF-9670-500A50487935}" presName="tx1" presStyleLbl="revTx" presStyleIdx="2" presStyleCnt="3"/>
      <dgm:spPr/>
    </dgm:pt>
    <dgm:pt modelId="{3FA223A9-A974-4417-9AC0-9A699DAD1F67}" type="pres">
      <dgm:prSet presAssocID="{9597087A-B6BC-4ECF-9670-500A50487935}" presName="vert1" presStyleCnt="0"/>
      <dgm:spPr/>
    </dgm:pt>
  </dgm:ptLst>
  <dgm:cxnLst>
    <dgm:cxn modelId="{5B894827-A15F-40FA-994D-25144418AF6E}" srcId="{D1F0B9F8-93C2-4C28-A75A-F2567C622E16}" destId="{9597087A-B6BC-4ECF-9670-500A50487935}" srcOrd="2" destOrd="0" parTransId="{2A5766F4-281D-4E9A-9547-48DDD05D5D84}" sibTransId="{4A0BCB5F-F3B1-4620-AF77-FE3D202BC747}"/>
    <dgm:cxn modelId="{4A4AE134-D718-48B1-B9FA-EBC3469AF4E9}" type="presOf" srcId="{1F781170-404C-48EB-BE78-40D5691AE6A1}" destId="{E2C7B0D2-14C2-49C7-98A0-B179129E92EB}" srcOrd="0" destOrd="0" presId="urn:microsoft.com/office/officeart/2008/layout/LinedList"/>
    <dgm:cxn modelId="{E08D0743-87A9-4822-BBA9-83F21DDFDD1F}" type="presOf" srcId="{D1F0B9F8-93C2-4C28-A75A-F2567C622E16}" destId="{00264ACD-8B21-47DB-A05A-42454012506F}" srcOrd="0" destOrd="0" presId="urn:microsoft.com/office/officeart/2008/layout/LinedList"/>
    <dgm:cxn modelId="{66E1578E-79B1-496F-BED7-1F0A9D2AC118}" type="presOf" srcId="{9597087A-B6BC-4ECF-9670-500A50487935}" destId="{9F219590-2406-4413-BA2C-48425DE862D5}" srcOrd="0" destOrd="0" presId="urn:microsoft.com/office/officeart/2008/layout/LinedList"/>
    <dgm:cxn modelId="{A70CA4D2-7E5E-4C2B-9D46-75992D3F166C}" type="presOf" srcId="{9AB746BE-1163-4B97-BAF7-8535756AB9C8}" destId="{7028C635-0A7E-40B6-9D68-295AF0779E24}" srcOrd="0" destOrd="0" presId="urn:microsoft.com/office/officeart/2008/layout/LinedList"/>
    <dgm:cxn modelId="{545871DE-2F9D-4EE8-B749-773C51503833}" srcId="{D1F0B9F8-93C2-4C28-A75A-F2567C622E16}" destId="{9AB746BE-1163-4B97-BAF7-8535756AB9C8}" srcOrd="1" destOrd="0" parTransId="{3B96194C-A9AE-46F1-95D2-23297CE454A9}" sibTransId="{8FDE90E8-D3DA-43D5-83ED-F15EE3624CE2}"/>
    <dgm:cxn modelId="{AB3446FD-32C3-464E-BC81-77953C2B738C}" srcId="{D1F0B9F8-93C2-4C28-A75A-F2567C622E16}" destId="{1F781170-404C-48EB-BE78-40D5691AE6A1}" srcOrd="0" destOrd="0" parTransId="{C6193E9F-3D8B-444E-AC51-98C6D9BE31C6}" sibTransId="{B63EC129-72DB-4FAF-B320-A09E8F672A8C}"/>
    <dgm:cxn modelId="{72309B8E-CE06-4A3A-811E-70941AA07BD2}" type="presParOf" srcId="{00264ACD-8B21-47DB-A05A-42454012506F}" destId="{6A64B257-5C6B-4BD9-8EB8-C832BCC351F8}" srcOrd="0" destOrd="0" presId="urn:microsoft.com/office/officeart/2008/layout/LinedList"/>
    <dgm:cxn modelId="{014C0F32-4C7D-4657-BF3D-A8B8AB394255}" type="presParOf" srcId="{00264ACD-8B21-47DB-A05A-42454012506F}" destId="{6E8D3905-5961-42AA-B2AA-096C56056B5C}" srcOrd="1" destOrd="0" presId="urn:microsoft.com/office/officeart/2008/layout/LinedList"/>
    <dgm:cxn modelId="{49852C76-8B0E-4C5A-A8F5-C43DC2351F01}" type="presParOf" srcId="{6E8D3905-5961-42AA-B2AA-096C56056B5C}" destId="{E2C7B0D2-14C2-49C7-98A0-B179129E92EB}" srcOrd="0" destOrd="0" presId="urn:microsoft.com/office/officeart/2008/layout/LinedList"/>
    <dgm:cxn modelId="{F3040857-DFDC-4838-95A7-6B92AECAA2C6}" type="presParOf" srcId="{6E8D3905-5961-42AA-B2AA-096C56056B5C}" destId="{3F0163F5-F46F-413A-8FCA-2713A34E8B3D}" srcOrd="1" destOrd="0" presId="urn:microsoft.com/office/officeart/2008/layout/LinedList"/>
    <dgm:cxn modelId="{FD8F5D22-60F0-4B70-96B6-374F790126B6}" type="presParOf" srcId="{00264ACD-8B21-47DB-A05A-42454012506F}" destId="{128864A1-26B9-4E3C-BFAA-36DB6E029343}" srcOrd="2" destOrd="0" presId="urn:microsoft.com/office/officeart/2008/layout/LinedList"/>
    <dgm:cxn modelId="{43C5557E-DCA3-499C-B37D-830D5C9F88E2}" type="presParOf" srcId="{00264ACD-8B21-47DB-A05A-42454012506F}" destId="{F271239D-0ABE-4129-80EE-B7E0093D1BFC}" srcOrd="3" destOrd="0" presId="urn:microsoft.com/office/officeart/2008/layout/LinedList"/>
    <dgm:cxn modelId="{D006EDFB-24E8-4149-9489-9798BC5A57CC}" type="presParOf" srcId="{F271239D-0ABE-4129-80EE-B7E0093D1BFC}" destId="{7028C635-0A7E-40B6-9D68-295AF0779E24}" srcOrd="0" destOrd="0" presId="urn:microsoft.com/office/officeart/2008/layout/LinedList"/>
    <dgm:cxn modelId="{B446921B-521B-4172-B241-FF9ABD410D5D}" type="presParOf" srcId="{F271239D-0ABE-4129-80EE-B7E0093D1BFC}" destId="{BFD03FE7-9533-4149-8924-E44AF753B2DB}" srcOrd="1" destOrd="0" presId="urn:microsoft.com/office/officeart/2008/layout/LinedList"/>
    <dgm:cxn modelId="{85457770-968B-457C-BB3B-4B515BFE9848}" type="presParOf" srcId="{00264ACD-8B21-47DB-A05A-42454012506F}" destId="{64368FBD-4E62-4D71-844B-0AF56AAAC25E}" srcOrd="4" destOrd="0" presId="urn:microsoft.com/office/officeart/2008/layout/LinedList"/>
    <dgm:cxn modelId="{966E95A8-30C1-4341-9961-69486C2063CA}" type="presParOf" srcId="{00264ACD-8B21-47DB-A05A-42454012506F}" destId="{5B036F63-467E-4A70-BECA-B289109E0B28}" srcOrd="5" destOrd="0" presId="urn:microsoft.com/office/officeart/2008/layout/LinedList"/>
    <dgm:cxn modelId="{653AE8B3-8673-4C31-9E7F-3238654257EB}" type="presParOf" srcId="{5B036F63-467E-4A70-BECA-B289109E0B28}" destId="{9F219590-2406-4413-BA2C-48425DE862D5}" srcOrd="0" destOrd="0" presId="urn:microsoft.com/office/officeart/2008/layout/LinedList"/>
    <dgm:cxn modelId="{5E82940F-A7C6-4374-BB85-AA1F4466BFC1}" type="presParOf" srcId="{5B036F63-467E-4A70-BECA-B289109E0B28}" destId="{3FA223A9-A974-4417-9AC0-9A699DAD1F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7698-A817-401C-9E73-6B10CC4DD936}">
      <dsp:nvSpPr>
        <dsp:cNvPr id="0" name=""/>
        <dsp:cNvSpPr/>
      </dsp:nvSpPr>
      <dsp:spPr>
        <a:xfrm>
          <a:off x="3936351" y="863290"/>
          <a:ext cx="6791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185"/>
              </a:moveTo>
              <a:lnTo>
                <a:pt x="356692" y="49185"/>
              </a:lnTo>
              <a:lnTo>
                <a:pt x="356692" y="45720"/>
              </a:lnTo>
              <a:lnTo>
                <a:pt x="67918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8199" y="905522"/>
        <a:ext cx="35489" cy="6975"/>
      </dsp:txXfrm>
    </dsp:sp>
    <dsp:sp modelId="{077D05E7-60FC-4DB8-B31A-C113DC6B88EB}">
      <dsp:nvSpPr>
        <dsp:cNvPr id="0" name=""/>
        <dsp:cNvSpPr/>
      </dsp:nvSpPr>
      <dsp:spPr>
        <a:xfrm>
          <a:off x="908116" y="346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the road violations more strict., So the drivers will learn and have discipline</a:t>
          </a:r>
        </a:p>
      </dsp:txBody>
      <dsp:txXfrm>
        <a:off x="908116" y="3465"/>
        <a:ext cx="3030035" cy="1818021"/>
      </dsp:txXfrm>
    </dsp:sp>
    <dsp:sp modelId="{9E64A65B-1BAD-4587-A95F-8670D1F3A373}">
      <dsp:nvSpPr>
        <dsp:cNvPr id="0" name=""/>
        <dsp:cNvSpPr/>
      </dsp:nvSpPr>
      <dsp:spPr>
        <a:xfrm>
          <a:off x="7676172" y="863290"/>
          <a:ext cx="6534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815" y="45720"/>
              </a:lnTo>
              <a:lnTo>
                <a:pt x="343815" y="49185"/>
              </a:lnTo>
              <a:lnTo>
                <a:pt x="653430" y="491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5787" y="905522"/>
        <a:ext cx="34201" cy="6975"/>
      </dsp:txXfrm>
    </dsp:sp>
    <dsp:sp modelId="{687A7FAD-0FCF-4D8B-83C9-E55D208C228B}">
      <dsp:nvSpPr>
        <dsp:cNvPr id="0" name=""/>
        <dsp:cNvSpPr/>
      </dsp:nvSpPr>
      <dsp:spPr>
        <a:xfrm>
          <a:off x="4647937" y="0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Don’t get a ride anywhere especially when the area is prohibited for loading and unloading because it can cause traffic and accidents</a:t>
          </a:r>
        </a:p>
      </dsp:txBody>
      <dsp:txXfrm>
        <a:off x="4647937" y="0"/>
        <a:ext cx="3030035" cy="1818021"/>
      </dsp:txXfrm>
    </dsp:sp>
    <dsp:sp modelId="{3491DD1B-346C-4763-8062-7E282EBFD99E}">
      <dsp:nvSpPr>
        <dsp:cNvPr id="0" name=""/>
        <dsp:cNvSpPr/>
      </dsp:nvSpPr>
      <dsp:spPr>
        <a:xfrm>
          <a:off x="2423134" y="1819686"/>
          <a:ext cx="7453886" cy="666308"/>
        </a:xfrm>
        <a:custGeom>
          <a:avLst/>
          <a:gdLst/>
          <a:ahLst/>
          <a:cxnLst/>
          <a:rect l="0" t="0" r="0" b="0"/>
          <a:pathLst>
            <a:path>
              <a:moveTo>
                <a:pt x="7453886" y="0"/>
              </a:moveTo>
              <a:lnTo>
                <a:pt x="7453886" y="350254"/>
              </a:lnTo>
              <a:lnTo>
                <a:pt x="0" y="350254"/>
              </a:lnTo>
              <a:lnTo>
                <a:pt x="0" y="666308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62917" y="2149353"/>
        <a:ext cx="374319" cy="6975"/>
      </dsp:txXfrm>
    </dsp:sp>
    <dsp:sp modelId="{DF5BA74B-6904-4990-B131-F8EC142EBFBF}">
      <dsp:nvSpPr>
        <dsp:cNvPr id="0" name=""/>
        <dsp:cNvSpPr/>
      </dsp:nvSpPr>
      <dsp:spPr>
        <a:xfrm>
          <a:off x="8362003" y="346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Every terminals should have more traffic enforcers so the road will be controlled effectively</a:t>
          </a:r>
        </a:p>
      </dsp:txBody>
      <dsp:txXfrm>
        <a:off x="8362003" y="3465"/>
        <a:ext cx="3030035" cy="1818021"/>
      </dsp:txXfrm>
    </dsp:sp>
    <dsp:sp modelId="{2B58BCA7-9313-47DA-82CD-E591647145EF}">
      <dsp:nvSpPr>
        <dsp:cNvPr id="0" name=""/>
        <dsp:cNvSpPr/>
      </dsp:nvSpPr>
      <dsp:spPr>
        <a:xfrm>
          <a:off x="3936351" y="3381685"/>
          <a:ext cx="6663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3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52083" y="3423917"/>
        <a:ext cx="34845" cy="6975"/>
      </dsp:txXfrm>
    </dsp:sp>
    <dsp:sp modelId="{4E5934A4-9CA6-42FE-BC16-B5AC90FF7EAF}">
      <dsp:nvSpPr>
        <dsp:cNvPr id="0" name=""/>
        <dsp:cNvSpPr/>
      </dsp:nvSpPr>
      <dsp:spPr>
        <a:xfrm>
          <a:off x="908116" y="251839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terminals should have many jeepney and drivers so that they will get a ride faster and avoid taking a ride on the prohibited loading areas.</a:t>
          </a:r>
        </a:p>
      </dsp:txBody>
      <dsp:txXfrm>
        <a:off x="908116" y="2518395"/>
        <a:ext cx="3030035" cy="1818021"/>
      </dsp:txXfrm>
    </dsp:sp>
    <dsp:sp modelId="{9736F889-3911-4FC2-9305-B7C21E3685E5}">
      <dsp:nvSpPr>
        <dsp:cNvPr id="0" name=""/>
        <dsp:cNvSpPr/>
      </dsp:nvSpPr>
      <dsp:spPr>
        <a:xfrm>
          <a:off x="7663295" y="3381685"/>
          <a:ext cx="7464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311" y="45720"/>
              </a:lnTo>
              <a:lnTo>
                <a:pt x="390311" y="47065"/>
              </a:lnTo>
              <a:lnTo>
                <a:pt x="746422" y="470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17080" y="3423917"/>
        <a:ext cx="38851" cy="6975"/>
      </dsp:txXfrm>
    </dsp:sp>
    <dsp:sp modelId="{7145ACB7-1F0C-4901-939D-4F56CFBCFB2C}">
      <dsp:nvSpPr>
        <dsp:cNvPr id="0" name=""/>
        <dsp:cNvSpPr/>
      </dsp:nvSpPr>
      <dsp:spPr>
        <a:xfrm>
          <a:off x="4635059" y="2518395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MMDA and LTO should make a solution to avoid making the drivers stop when they got violations</a:t>
          </a:r>
        </a:p>
      </dsp:txBody>
      <dsp:txXfrm>
        <a:off x="4635059" y="2518395"/>
        <a:ext cx="3030035" cy="1818021"/>
      </dsp:txXfrm>
    </dsp:sp>
    <dsp:sp modelId="{DFBB26A3-0562-4B8B-B309-34584C13C79C}">
      <dsp:nvSpPr>
        <dsp:cNvPr id="0" name=""/>
        <dsp:cNvSpPr/>
      </dsp:nvSpPr>
      <dsp:spPr>
        <a:xfrm>
          <a:off x="8442117" y="2519740"/>
          <a:ext cx="3030035" cy="18180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474" tIns="155850" rIns="148474" bIns="15585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We need to have a disciplined jeepney drivers and commuters </a:t>
          </a:r>
        </a:p>
      </dsp:txBody>
      <dsp:txXfrm>
        <a:off x="8442117" y="2519740"/>
        <a:ext cx="3030035" cy="181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87F5A-F181-4399-8301-493C7D2CF442}">
      <dsp:nvSpPr>
        <dsp:cNvPr id="0" name=""/>
        <dsp:cNvSpPr/>
      </dsp:nvSpPr>
      <dsp:spPr>
        <a:xfrm>
          <a:off x="0" y="2576"/>
          <a:ext cx="61515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EE2EB-0E52-40F0-8F14-1BB20603B439}">
      <dsp:nvSpPr>
        <dsp:cNvPr id="0" name=""/>
        <dsp:cNvSpPr/>
      </dsp:nvSpPr>
      <dsp:spPr>
        <a:xfrm>
          <a:off x="0" y="2576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“It is Easy to Use”</a:t>
          </a:r>
        </a:p>
      </dsp:txBody>
      <dsp:txXfrm>
        <a:off x="0" y="2576"/>
        <a:ext cx="6151562" cy="1757232"/>
      </dsp:txXfrm>
    </dsp:sp>
    <dsp:sp modelId="{A447BE6D-4397-4C4D-8AC2-8BD86025E813}">
      <dsp:nvSpPr>
        <dsp:cNvPr id="0" name=""/>
        <dsp:cNvSpPr/>
      </dsp:nvSpPr>
      <dsp:spPr>
        <a:xfrm>
          <a:off x="0" y="1759808"/>
          <a:ext cx="6151562" cy="0"/>
        </a:xfrm>
        <a:prstGeom prst="line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4CB0F-C84D-4DE9-A0DA-466B3373142F}">
      <dsp:nvSpPr>
        <dsp:cNvPr id="0" name=""/>
        <dsp:cNvSpPr/>
      </dsp:nvSpPr>
      <dsp:spPr>
        <a:xfrm>
          <a:off x="0" y="1759808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“This app has many benefits”</a:t>
          </a:r>
        </a:p>
      </dsp:txBody>
      <dsp:txXfrm>
        <a:off x="0" y="1759808"/>
        <a:ext cx="6151562" cy="1757232"/>
      </dsp:txXfrm>
    </dsp:sp>
    <dsp:sp modelId="{53367F6B-0C0A-4C9D-8167-79811D46BE9A}">
      <dsp:nvSpPr>
        <dsp:cNvPr id="0" name=""/>
        <dsp:cNvSpPr/>
      </dsp:nvSpPr>
      <dsp:spPr>
        <a:xfrm>
          <a:off x="0" y="3517041"/>
          <a:ext cx="6151562" cy="0"/>
        </a:xfrm>
        <a:prstGeom prst="line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3CDE4F-57FF-475B-A2D2-D9EDD81A92D4}">
      <dsp:nvSpPr>
        <dsp:cNvPr id="0" name=""/>
        <dsp:cNvSpPr/>
      </dsp:nvSpPr>
      <dsp:spPr>
        <a:xfrm>
          <a:off x="0" y="3517041"/>
          <a:ext cx="6151562" cy="1757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Recommendations:   The app logo and title</a:t>
          </a:r>
        </a:p>
      </dsp:txBody>
      <dsp:txXfrm>
        <a:off x="0" y="3517041"/>
        <a:ext cx="6151562" cy="1757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4B257-5C6B-4BD9-8EB8-C832BCC351F8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C7B0D2-14C2-49C7-98A0-B179129E92EB}">
      <dsp:nvSpPr>
        <dsp:cNvPr id="0" name=""/>
        <dsp:cNvSpPr/>
      </dsp:nvSpPr>
      <dsp:spPr>
        <a:xfrm>
          <a:off x="0" y="2406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“The app is Great”</a:t>
          </a:r>
        </a:p>
      </dsp:txBody>
      <dsp:txXfrm>
        <a:off x="0" y="2406"/>
        <a:ext cx="5607050" cy="1640929"/>
      </dsp:txXfrm>
    </dsp:sp>
    <dsp:sp modelId="{128864A1-26B9-4E3C-BFAA-36DB6E029343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5175944"/>
                <a:satOff val="22930"/>
                <a:lumOff val="-843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175944"/>
                <a:satOff val="22930"/>
                <a:lumOff val="-843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175944"/>
                <a:satOff val="22930"/>
                <a:lumOff val="-843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175944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28C635-0A7E-40B6-9D68-295AF0779E24}">
      <dsp:nvSpPr>
        <dsp:cNvPr id="0" name=""/>
        <dsp:cNvSpPr/>
      </dsp:nvSpPr>
      <dsp:spPr>
        <a:xfrm>
          <a:off x="0" y="1643335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“It will help the citezens and traffic”</a:t>
          </a:r>
        </a:p>
      </dsp:txBody>
      <dsp:txXfrm>
        <a:off x="0" y="1643335"/>
        <a:ext cx="5607050" cy="1640929"/>
      </dsp:txXfrm>
    </dsp:sp>
    <dsp:sp modelId="{64368FBD-4E62-4D71-844B-0AF56AAAC25E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219590-2406-4413-BA2C-48425DE862D5}">
      <dsp:nvSpPr>
        <dsp:cNvPr id="0" name=""/>
        <dsp:cNvSpPr/>
      </dsp:nvSpPr>
      <dsp:spPr>
        <a:xfrm>
          <a:off x="0" y="3284264"/>
          <a:ext cx="5607050" cy="1640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Recommendations:  The specific location of the violated driver.</a:t>
          </a:r>
        </a:p>
      </dsp:txBody>
      <dsp:txXfrm>
        <a:off x="0" y="3284264"/>
        <a:ext cx="5607050" cy="164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0D65-547C-4CAF-B684-7285BFF51170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354B8-1CA7-4C96-BB55-9AD3B3D19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4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0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5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68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98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1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9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1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uck driving down a street&#10;&#10;Description automatically generated">
            <a:extLst>
              <a:ext uri="{FF2B5EF4-FFF2-40B4-BE49-F238E27FC236}">
                <a16:creationId xmlns:a16="http://schemas.microsoft.com/office/drawing/2014/main" id="{8B7AD26E-02D2-4971-AE28-013924147B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NeedFinding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Rianzares, Kervin</a:t>
            </a:r>
          </a:p>
          <a:p>
            <a:r>
              <a:rPr lang="en-US" b="1">
                <a:solidFill>
                  <a:schemeClr val="tx1"/>
                </a:solidFill>
              </a:rPr>
              <a:t>Murillo, Jean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7FA39-1F0B-4A90-9D39-FB298EC6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>
                    <a:lumMod val="85000"/>
                    <a:lumOff val="15000"/>
                  </a:schemeClr>
                </a:solidFill>
              </a:rPr>
              <a:t>How did you examine it, with what methods?</a:t>
            </a:r>
            <a:br>
              <a:rPr lang="en-PH" sz="48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8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C9786-1428-4298-937E-F1FCF25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We examined it through experience because on my senior high school days I usually ride jeepneys and see jeepney terminals. My partner is also living near the jeepney terminal.</a:t>
            </a:r>
            <a:endParaRPr lang="en-PH" sz="2800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42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6A0AD-5B61-4E3C-8E97-8542A466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>
                    <a:lumMod val="85000"/>
                    <a:lumOff val="15000"/>
                  </a:schemeClr>
                </a:solidFill>
              </a:rPr>
              <a:t>What major insights or breakdowns did you discover?</a:t>
            </a:r>
            <a:br>
              <a:rPr lang="en-PH" sz="480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80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BACB-DF62-45B9-8CFB-BAC82F0DF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We noticed that some commuters are not disciplined enough in the road especially when riding PUV’s and these caused traffic problems.</a:t>
            </a:r>
            <a:endParaRPr lang="en-PH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P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44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E70035-2E4E-4F9F-A4A6-77B0B9FB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DCBF5-07B8-49C5-BD1E-0DD5E1DB2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107533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8D81A-FE76-423C-9150-E6671AEE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899" y="1059838"/>
            <a:ext cx="4812634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What promising unmet needs were identified as a result?</a:t>
            </a:r>
            <a:br>
              <a:rPr lang="en-PH" sz="4400" dirty="0">
                <a:solidFill>
                  <a:schemeClr val="bg1">
                    <a:lumMod val="85000"/>
                    <a:lumOff val="15000"/>
                  </a:schemeClr>
                </a:solidFill>
              </a:rPr>
            </a:br>
            <a:endParaRPr lang="en-PH" sz="4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B64A5-5FD5-4748-BC76-137C0DEB6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CBA3D-01DD-4345-8FAE-9AB6EF12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256" y="731520"/>
            <a:ext cx="3701710" cy="539496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needs that we identified is lack of disciplined commuters and drivers. These can also be the causes of traffic problems and accidents in the road.</a:t>
            </a:r>
            <a:endParaRPr lang="en-PH" sz="3200" dirty="0">
              <a:solidFill>
                <a:schemeClr val="tx1"/>
              </a:solidFill>
            </a:endParaRPr>
          </a:p>
          <a:p>
            <a:endParaRPr lang="en-P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668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3A641-FAB0-482C-B31D-CF09A4D9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PH" dirty="0"/>
              <a:t>Point of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E569-064B-4EC6-8261-493988268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21312"/>
            <a:ext cx="9236076" cy="3594750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solidFill>
                  <a:srgbClr val="404040"/>
                </a:solidFill>
              </a:rPr>
              <a:t>How can I complain on the exact scene if there are no traffic enforcers in a specific area.(COMMUTER)</a:t>
            </a:r>
          </a:p>
          <a:p>
            <a:endParaRPr lang="en-US" sz="5100" dirty="0">
              <a:solidFill>
                <a:srgbClr val="404040"/>
              </a:solidFill>
            </a:endParaRPr>
          </a:p>
          <a:p>
            <a:r>
              <a:rPr lang="en-US" sz="5100" dirty="0">
                <a:solidFill>
                  <a:srgbClr val="404040"/>
                </a:solidFill>
              </a:rPr>
              <a:t>Can the government think of a solution to give violation to the drivers easily without causing any traffic? (TRAFFIC ENFORCER)</a:t>
            </a:r>
          </a:p>
          <a:p>
            <a:endParaRPr lang="en-US" sz="5100" dirty="0">
              <a:solidFill>
                <a:srgbClr val="404040"/>
              </a:solidFill>
            </a:endParaRPr>
          </a:p>
          <a:p>
            <a:r>
              <a:rPr lang="en-US" sz="5100" dirty="0">
                <a:solidFill>
                  <a:srgbClr val="404040"/>
                </a:solidFill>
              </a:rPr>
              <a:t>Being a driver, how can I report a co driver without conflict or without them knowing that we reported them so it will avoid road fights. (DRIVER)</a:t>
            </a:r>
          </a:p>
          <a:p>
            <a:endParaRPr lang="en-PH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952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4664-5CBC-4BD4-B524-79FEB7FC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Paper prototypes/feedback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A141-982B-4131-A511-3D2C7F049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8904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997" y="1353312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Neil sarte (1st tester)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1504-8561-436E-8F1D-CD859794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9" y="3878464"/>
            <a:ext cx="11213182" cy="221706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“EASY TO ACCESS”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Recommendation:  there should also be a reporting feature for drivers</a:t>
            </a:r>
          </a:p>
        </p:txBody>
      </p:sp>
      <p:pic>
        <p:nvPicPr>
          <p:cNvPr id="7" name="NEIL-FEEDBACK">
            <a:hlinkClick r:id="" action="ppaction://media"/>
            <a:extLst>
              <a:ext uri="{FF2B5EF4-FFF2-40B4-BE49-F238E27FC236}">
                <a16:creationId xmlns:a16="http://schemas.microsoft.com/office/drawing/2014/main" id="{2A2028AC-533A-41C8-B5D2-9A299B27CE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281354" y="6692178"/>
            <a:ext cx="89388" cy="8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13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4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120000"/>
              </a:schemeClr>
            </a:gs>
            <a:gs pos="100000">
              <a:schemeClr val="bg1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C9F4F8-1CA1-4169-A513-5E15F4D9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339564"/>
            <a:ext cx="8991600" cy="1645920"/>
          </a:xfrm>
          <a:solidFill>
            <a:schemeClr val="accent1"/>
          </a:solidFill>
          <a:ln w="190500" cmpd="thinThick">
            <a:solidFill>
              <a:schemeClr val="accent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Ranz</a:t>
            </a:r>
            <a:r>
              <a:rPr lang="en-US" sz="38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Martinez (2nd tester)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1504-8561-436E-8F1D-CD859794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03" y="3888310"/>
            <a:ext cx="10888394" cy="206686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“Making the work of traffic enforcers easier”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“This app has many benefits”</a:t>
            </a:r>
          </a:p>
          <a:p>
            <a:pPr marL="0" indent="0" algn="ctr">
              <a:buNone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Recommendations:   If the driver has violations include in the app the drivers name and their license number</a:t>
            </a:r>
          </a:p>
        </p:txBody>
      </p:sp>
      <p:pic>
        <p:nvPicPr>
          <p:cNvPr id="4" name="RANZ-FEEDBACK">
            <a:hlinkClick r:id="" action="ppaction://media"/>
            <a:extLst>
              <a:ext uri="{FF2B5EF4-FFF2-40B4-BE49-F238E27FC236}">
                <a16:creationId xmlns:a16="http://schemas.microsoft.com/office/drawing/2014/main" id="{7A54D098-236D-4438-AE61-EDE2CB31B5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H="1">
            <a:off x="140676" y="6734908"/>
            <a:ext cx="56905" cy="5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20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8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kern="1200" cap="all" spc="200" baseline="0">
                <a:latin typeface="+mj-lt"/>
                <a:ea typeface="+mj-ea"/>
                <a:cs typeface="+mj-cs"/>
              </a:rPr>
              <a:t>Driver tester</a:t>
            </a: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A8946D8-E14B-4238-9D41-66594C5FED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70690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89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0F96F-D041-4325-BB9C-9DC6CACDD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 sz="26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Traffic enforcer tester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40C8564-4D3D-47C4-ABC1-42F35D3D0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954646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072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C80E-A87B-4F21-9DF1-5F90FB1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335" y="484631"/>
            <a:ext cx="3701579" cy="5429848"/>
          </a:xfrm>
          <a:noFill/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Commuting Discipline </a:t>
            </a:r>
          </a:p>
        </p:txBody>
      </p:sp>
      <p:pic>
        <p:nvPicPr>
          <p:cNvPr id="6" name="Picture 6" descr="A truck on a city street filled with lots of traffic&#10;&#10;Description generated with high confidence">
            <a:extLst>
              <a:ext uri="{FF2B5EF4-FFF2-40B4-BE49-F238E27FC236}">
                <a16:creationId xmlns:a16="http://schemas.microsoft.com/office/drawing/2014/main" id="{4D77A2A1-D828-4666-B86E-CCD747FEC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36" r="21101"/>
          <a:stretch/>
        </p:blipFill>
        <p:spPr>
          <a:xfrm>
            <a:off x="-1" y="-1"/>
            <a:ext cx="7537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6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60C344-B70C-4892-A50B-18A14E39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53CA6F-E2A3-48F3-AD20-D80C44380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7" y="0"/>
            <a:ext cx="6676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42983-46C8-4F00-8897-EA2DEC2E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820" y="643466"/>
            <a:ext cx="5437703" cy="1152127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 OBSERVED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7C3B-C881-43C4-B8BD-57A8FD81F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820" y="2170772"/>
            <a:ext cx="5437697" cy="3569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Font typeface="Wingdings" charset="2"/>
              <a:buNone/>
            </a:pPr>
            <a:r>
              <a:rPr lang="en-US" sz="2800" dirty="0">
                <a:solidFill>
                  <a:srgbClr val="FFFFFF"/>
                </a:solidFill>
              </a:rPr>
              <a:t>We Observed that most of the commuters ride in undisciplined way because they don’t want to fall in line, because the line is long and sometimes, they are in a hurry.</a:t>
            </a:r>
          </a:p>
        </p:txBody>
      </p:sp>
    </p:spTree>
    <p:extLst>
      <p:ext uri="{BB962C8B-B14F-4D97-AF65-F5344CB8AC3E}">
        <p14:creationId xmlns:p14="http://schemas.microsoft.com/office/powerpoint/2010/main" val="392533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019" y="2153412"/>
            <a:ext cx="6130252" cy="4064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#1</a:t>
            </a:r>
            <a:r>
              <a:rPr lang="en-US" sz="2400" dirty="0"/>
              <a:t> Nathaniel </a:t>
            </a:r>
            <a:r>
              <a:rPr lang="en-US" sz="2400" dirty="0" err="1"/>
              <a:t>Alzate</a:t>
            </a:r>
            <a:r>
              <a:rPr lang="en-US" sz="2400" dirty="0"/>
              <a:t>, a student at University of Makati and currently taking an Information technology course. He usually ride jeepneys when going to school and at work because he is a working student. As a commuter he sometimes ride jeepneys in the illegal loading areas but sometimes he also fall in line on terminals to ride a jeepney.</a:t>
            </a:r>
            <a:endParaRPr lang="en-PH" sz="2400" dirty="0"/>
          </a:p>
          <a:p>
            <a:pPr marL="0" indent="0">
              <a:buNone/>
            </a:pPr>
            <a:r>
              <a:rPr lang="en-US" sz="2400" dirty="0"/>
              <a:t> </a:t>
            </a:r>
            <a:endParaRPr lang="en-PH" sz="24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3961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#2 </a:t>
            </a:r>
            <a:r>
              <a:rPr lang="en-US" sz="2400" dirty="0" err="1"/>
              <a:t>Junnel</a:t>
            </a:r>
            <a:r>
              <a:rPr lang="en-US" sz="2400" dirty="0"/>
              <a:t> Segura, a student of Rizal Technological University and currently taking Electronics and Communication Engineer. He usually ride jeepneys when going to school and going home. As a commuter he also had a hard time when riding a jeep and always riding on illegal loading areas because it is the easiest way.</a:t>
            </a:r>
            <a:endParaRPr lang="en-PH" sz="24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PH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31296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6568D-0660-45B1-B082-E8BEB8BF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PH">
                <a:solidFill>
                  <a:srgbClr val="404040"/>
                </a:solidFill>
              </a:rPr>
              <a:t>User Observation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12EFE7-FDB5-4C9B-B395-8E49D1890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#3 </a:t>
            </a:r>
            <a:r>
              <a:rPr lang="en-US" sz="2400" dirty="0"/>
              <a:t>Christian </a:t>
            </a:r>
            <a:r>
              <a:rPr lang="en-US" sz="2400" dirty="0" err="1"/>
              <a:t>Barraceros</a:t>
            </a:r>
            <a:r>
              <a:rPr lang="en-US" sz="2400" dirty="0"/>
              <a:t>, a student of Rizal Technological University and currently taking Computer Engineering. He usually ride jeepneys going to school and home. As a commuter he also had a hard time riding a jeep especially in rush hours and always riding in the illegal loading areas because he’s always in a hurry.</a:t>
            </a:r>
            <a:endParaRPr lang="en-PH" sz="2400" dirty="0"/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1519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E916-AFAD-4235-B3F5-C141CC09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PH"/>
              <a:t>User Needs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BC17E94-1D90-4509-8B7D-2F55198C7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45637"/>
              </p:ext>
            </p:extLst>
          </p:nvPr>
        </p:nvGraphicFramePr>
        <p:xfrm>
          <a:off x="0" y="2264898"/>
          <a:ext cx="12300155" cy="4339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931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ky, truck, outdoor, bus&#10;&#10;Description automatically generated">
            <a:extLst>
              <a:ext uri="{FF2B5EF4-FFF2-40B4-BE49-F238E27FC236}">
                <a16:creationId xmlns:a16="http://schemas.microsoft.com/office/drawing/2014/main" id="{75238138-2F2A-4563-BA68-816A4059CF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2CAE2-027B-4DD2-B290-29189CE8C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PH">
                <a:solidFill>
                  <a:schemeClr val="tx1"/>
                </a:solidFill>
              </a:rPr>
              <a:t>Need Finding Talk</a:t>
            </a:r>
          </a:p>
        </p:txBody>
      </p:sp>
    </p:spTree>
    <p:extLst>
      <p:ext uri="{BB962C8B-B14F-4D97-AF65-F5344CB8AC3E}">
        <p14:creationId xmlns:p14="http://schemas.microsoft.com/office/powerpoint/2010/main" val="245293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40B8-7FF3-4091-8B26-CA0D30180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136" y="1903040"/>
            <a:ext cx="3698803" cy="3051918"/>
          </a:xfr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What activity did you choose to examine?</a:t>
            </a:r>
            <a:br>
              <a:rPr lang="en-PH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800" dirty="0">
                <a:solidFill>
                  <a:schemeClr val="tx1"/>
                </a:solidFill>
              </a:rPr>
            </a:br>
            <a:endParaRPr lang="en-PH" sz="800" dirty="0">
              <a:solidFill>
                <a:schemeClr val="tx1"/>
              </a:solidFill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59A1-50E5-4D84-9C1C-24EDD7DA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lvl="0"/>
            <a:endParaRPr lang="en-US" sz="3200" dirty="0">
              <a:solidFill>
                <a:schemeClr val="bg1"/>
              </a:solidFill>
            </a:endParaRPr>
          </a:p>
          <a:p>
            <a:pPr lvl="0"/>
            <a:endParaRPr lang="en-US" sz="3200" dirty="0">
              <a:solidFill>
                <a:schemeClr val="bg1"/>
              </a:solidFill>
            </a:endParaRPr>
          </a:p>
          <a:p>
            <a:pPr lvl="0"/>
            <a:r>
              <a:rPr lang="en-US" sz="3200" dirty="0">
                <a:solidFill>
                  <a:schemeClr val="bg1"/>
                </a:solidFill>
              </a:rPr>
              <a:t>The activity that we chose to examine is the commuters that ride PUV’s everyday and what they usually do when they are commuting., if they are disciplined or not.</a:t>
            </a:r>
            <a:endParaRPr lang="en-PH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PH" sz="3200" dirty="0">
              <a:solidFill>
                <a:schemeClr val="bg1"/>
              </a:solidFill>
            </a:endParaRPr>
          </a:p>
          <a:p>
            <a:endParaRPr lang="en-PH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19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Widescreen</PresentationFormat>
  <Paragraphs>57</Paragraphs>
  <Slides>18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Wingdings</vt:lpstr>
      <vt:lpstr>Parcel</vt:lpstr>
      <vt:lpstr>NeedFinding</vt:lpstr>
      <vt:lpstr>Commuting Discipline </vt:lpstr>
      <vt:lpstr>WHAT WE OBSERVED </vt:lpstr>
      <vt:lpstr>USER OBSERVATION</vt:lpstr>
      <vt:lpstr>User Observation</vt:lpstr>
      <vt:lpstr>User Observation</vt:lpstr>
      <vt:lpstr>User Needs</vt:lpstr>
      <vt:lpstr>Need Finding Talk</vt:lpstr>
      <vt:lpstr>            What activity did you choose to examine?    </vt:lpstr>
      <vt:lpstr>How did you examine it, with what methods? </vt:lpstr>
      <vt:lpstr>What major insights or breakdowns did you discover? </vt:lpstr>
      <vt:lpstr>What promising unmet needs were identified as a result? </vt:lpstr>
      <vt:lpstr>Point of view</vt:lpstr>
      <vt:lpstr>Paper prototypes/feedback</vt:lpstr>
      <vt:lpstr>Neil sarte (1st tester)</vt:lpstr>
      <vt:lpstr>Ranz Martinez (2nd tester)</vt:lpstr>
      <vt:lpstr>Driver tester</vt:lpstr>
      <vt:lpstr>Traffic enforcer tester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NeedFinding</dc:title>
  <dc:creator>Kervin Angelo Rianzares</dc:creator>
  <cp:lastModifiedBy>Kervin Angelo Rianzares</cp:lastModifiedBy>
  <cp:revision>1</cp:revision>
  <dcterms:created xsi:type="dcterms:W3CDTF">2019-09-24T15:06:07Z</dcterms:created>
  <dcterms:modified xsi:type="dcterms:W3CDTF">2019-09-24T15:06:58Z</dcterms:modified>
</cp:coreProperties>
</file>