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FBD3D7-F621-4D35-A053-3184A54F8EEB}" v="585" dt="2023-09-05T18:17:41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www.youtube.com/watch?v=dENca26N6V4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8" name="Rectangle 158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b="1" i="1">
                <a:latin typeface="Sitka Heading"/>
                <a:cs typeface="Calibri Light"/>
              </a:rPr>
              <a:t>Merge Sort</a:t>
            </a:r>
            <a:endParaRPr lang="de-DE" sz="4800" b="1" i="1">
              <a:latin typeface="Sitka Heading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 sz="2000">
                <a:cs typeface="Calibri"/>
              </a:rPr>
              <a:t>Karla Ferreira e Victor Miranda</a:t>
            </a:r>
          </a:p>
        </p:txBody>
      </p:sp>
      <p:sp>
        <p:nvSpPr>
          <p:cNvPr id="219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0" name="Rectangle 16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21" name="Picture 154" descr="Arrows pointing towards different directions">
            <a:extLst>
              <a:ext uri="{FF2B5EF4-FFF2-40B4-BE49-F238E27FC236}">
                <a16:creationId xmlns:a16="http://schemas.microsoft.com/office/drawing/2014/main" id="{585D1518-C4C0-6E10-6369-D2EDF1A32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51" r="16580" b="-2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5C582-015C-6357-E2C3-1AF4F5AC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57" y="195792"/>
            <a:ext cx="10515600" cy="1325563"/>
          </a:xfrm>
        </p:spPr>
        <p:txBody>
          <a:bodyPr/>
          <a:lstStyle/>
          <a:p>
            <a:r>
              <a:rPr lang="pt-BR" dirty="0">
                <a:cs typeface="Calibri Light"/>
              </a:rPr>
              <a:t>Definição:    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BA6047-DF88-C5CE-D0CC-63A25132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318"/>
            <a:ext cx="5259754" cy="2287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>
                <a:cs typeface="Calibri"/>
              </a:rPr>
              <a:t>É um algoritmo de ordenação;</a:t>
            </a:r>
          </a:p>
          <a:p>
            <a:r>
              <a:rPr lang="pt-BR" sz="2000" dirty="0">
                <a:cs typeface="Calibri"/>
              </a:rPr>
              <a:t>Tipo: dividir para conquistar;</a:t>
            </a:r>
          </a:p>
          <a:p>
            <a:r>
              <a:rPr lang="pt-BR" sz="2000" dirty="0">
                <a:cs typeface="Calibri"/>
              </a:rPr>
              <a:t>Dividi em subproblema e resolve de forma recursiva, depois combina as repostas em uma solução menor;</a:t>
            </a:r>
          </a:p>
          <a:p>
            <a:endParaRPr lang="pt-BR" sz="2000" dirty="0">
              <a:cs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36E40F-F8FE-6A3C-2B26-9DB818971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708" y="1639405"/>
            <a:ext cx="4247660" cy="36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F528C-D5F5-EEF5-3307-FB806FB8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5101"/>
          </a:xfrm>
        </p:spPr>
        <p:txBody>
          <a:bodyPr/>
          <a:lstStyle/>
          <a:p>
            <a:r>
              <a:rPr lang="pt-BR" dirty="0">
                <a:cs typeface="Calibri Light"/>
              </a:rPr>
              <a:t>Vantagens                     X               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B7365C-D8B2-0642-187A-AFAC195058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É um sistema eficiente </a:t>
            </a:r>
          </a:p>
          <a:p>
            <a:r>
              <a:rPr lang="pt-BR" dirty="0">
                <a:cs typeface="Calibri"/>
              </a:rPr>
              <a:t>Complexidade: O(n </a:t>
            </a:r>
            <a:r>
              <a:rPr lang="pt-BR" dirty="0" err="1">
                <a:cs typeface="Calibri"/>
              </a:rPr>
              <a:t>log</a:t>
            </a:r>
            <a:r>
              <a:rPr lang="pt-BR" sz="1600" b="1" dirty="0" err="1">
                <a:cs typeface="Calibri"/>
              </a:rPr>
              <a:t>n</a:t>
            </a:r>
            <a:r>
              <a:rPr lang="pt-BR" dirty="0">
                <a:cs typeface="Calibri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Desempenho superior para tamanhos de entrada maiores</a:t>
            </a:r>
          </a:p>
          <a:p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Fácil implementação</a:t>
            </a:r>
            <a:endParaRPr lang="pt-BR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3D3E23-8EBC-E97B-2D17-9C250B8424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Consumo de memória</a:t>
            </a:r>
          </a:p>
          <a:p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Tempo de execução</a:t>
            </a:r>
          </a:p>
          <a:p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Não é um algoritmo </a:t>
            </a:r>
            <a:r>
              <a:rPr lang="pt-BR" dirty="0" err="1">
                <a:solidFill>
                  <a:srgbClr val="000000"/>
                </a:solidFill>
                <a:ea typeface="+mn-lt"/>
                <a:cs typeface="+mn-lt"/>
              </a:rPr>
              <a:t>in-place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(não troca a lista de forma direta)</a:t>
            </a:r>
          </a:p>
          <a:p>
            <a:endParaRPr lang="pt-BR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381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8D3F9A08-0598-D9C2-A4E3-40DCE6785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14" y="1086290"/>
            <a:ext cx="8338457" cy="5360334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1F67F869-7F16-EFFC-AE26-0FD67098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687" y="34724"/>
            <a:ext cx="1023257" cy="1138867"/>
          </a:xfrm>
          <a:prstGeom prst="rect">
            <a:avLst/>
          </a:prstGeom>
        </p:spPr>
      </p:pic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A4B131A8-1110-5E33-AF62-F39E78D02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752114" y="1275695"/>
            <a:ext cx="631371" cy="507496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D8E487C4-68C8-FF0F-F6D0-A7FBE1194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257" y="1275695"/>
            <a:ext cx="631372" cy="507495"/>
          </a:xfrm>
          <a:prstGeom prst="rect">
            <a:avLst/>
          </a:prstGeom>
        </p:spPr>
      </p:pic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9C9A219C-D2EE-69B1-1E2B-D0E647A5B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43" y="2952096"/>
            <a:ext cx="685800" cy="551038"/>
          </a:xfrm>
          <a:prstGeom prst="rect">
            <a:avLst/>
          </a:prstGeom>
        </p:spPr>
      </p:pic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446988D0-37F9-9CE1-EA5D-3F26DD7BF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86" y="2919437"/>
            <a:ext cx="544285" cy="463953"/>
          </a:xfrm>
          <a:prstGeom prst="rect">
            <a:avLst/>
          </a:prstGeom>
        </p:spPr>
      </p:pic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8B9B3577-5CF1-91D4-CBB5-00C12709F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457" y="2190096"/>
            <a:ext cx="653144" cy="507496"/>
          </a:xfrm>
          <a:prstGeom prst="rect">
            <a:avLst/>
          </a:prstGeom>
        </p:spPr>
      </p:pic>
      <p:pic>
        <p:nvPicPr>
          <p:cNvPr id="16" name="Imagem 15" descr="Uma imagem contendo Texto&#10;&#10;Descrição gerada automaticamente">
            <a:extLst>
              <a:ext uri="{FF2B5EF4-FFF2-40B4-BE49-F238E27FC236}">
                <a16:creationId xmlns:a16="http://schemas.microsoft.com/office/drawing/2014/main" id="{2116261E-B1BA-C617-D89C-F53235DEB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220000">
            <a:off x="3565345" y="4378224"/>
            <a:ext cx="751114" cy="740229"/>
          </a:xfrm>
          <a:prstGeom prst="rect">
            <a:avLst/>
          </a:prstGeom>
        </p:spPr>
      </p:pic>
      <p:pic>
        <p:nvPicPr>
          <p:cNvPr id="18" name="Imagem 17" descr="Uma imagem contendo Texto&#10;&#10;Descrição gerada automaticamente">
            <a:extLst>
              <a:ext uri="{FF2B5EF4-FFF2-40B4-BE49-F238E27FC236}">
                <a16:creationId xmlns:a16="http://schemas.microsoft.com/office/drawing/2014/main" id="{F607BEEB-5B7B-1B77-39CB-C7A34E006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340000">
            <a:off x="8606165" y="4385055"/>
            <a:ext cx="718459" cy="740231"/>
          </a:xfrm>
          <a:prstGeom prst="rect">
            <a:avLst/>
          </a:prstGeom>
        </p:spPr>
      </p:pic>
      <p:pic>
        <p:nvPicPr>
          <p:cNvPr id="19" name="Imagem 18" descr="Uma imagem contendo Texto&#10;&#10;Descrição gerada automaticamente">
            <a:extLst>
              <a:ext uri="{FF2B5EF4-FFF2-40B4-BE49-F238E27FC236}">
                <a16:creationId xmlns:a16="http://schemas.microsoft.com/office/drawing/2014/main" id="{61F49736-32A4-FD6F-56CC-63297DD62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420000">
            <a:off x="5843666" y="4607258"/>
            <a:ext cx="1099459" cy="111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3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3936556D-DA58-AEB3-BB41-45409EDEF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2" y="98573"/>
            <a:ext cx="5431970" cy="4353081"/>
          </a:xfrm>
          <a:prstGeom prst="rect">
            <a:avLst/>
          </a:prstGeom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FBD4E663-F704-60C7-2B36-0537C47ED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95060"/>
            <a:ext cx="5965369" cy="66025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77BFD3B-0598-B4A8-20A9-0D3EE4F08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800000">
            <a:off x="3624943" y="4488346"/>
            <a:ext cx="1741715" cy="154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EADD902-2914-2930-191C-5658A4A77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658" y="3644"/>
            <a:ext cx="5127170" cy="4281683"/>
          </a:xfrm>
          <a:prstGeom prst="rect">
            <a:avLst/>
          </a:prstGeom>
        </p:spPr>
      </p:pic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179FAAE3-1D3F-474A-9F71-BB22FA34F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6" y="-1674"/>
            <a:ext cx="4887684" cy="354120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A19BD49-4FA8-4DED-76CB-6FB630830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160000" flipV="1">
            <a:off x="4342503" y="3181564"/>
            <a:ext cx="1404257" cy="125872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0A19087-A4C8-7EE9-AC8C-C3E3C261288A}"/>
              </a:ext>
            </a:extLst>
          </p:cNvPr>
          <p:cNvSpPr txBox="1"/>
          <p:nvPr/>
        </p:nvSpPr>
        <p:spPr>
          <a:xfrm>
            <a:off x="533400" y="5540828"/>
            <a:ext cx="42780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ea typeface="+mn-lt"/>
                <a:cs typeface="+mn-lt"/>
                <a:hlinkClick r:id="rId5"/>
              </a:rPr>
              <a:t>(15) Merge-sort with Transylvanian-saxon (German) folk dance.flv - YouTube</a:t>
            </a:r>
            <a:endParaRPr lang="pt-BR" sz="1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49662D2-BF96-A25D-1A18-4F1B64E87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00000">
            <a:off x="9206777" y="4176457"/>
            <a:ext cx="2166258" cy="20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3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Gato com a boca aberta&#10;&#10;Descrição gerada automaticamente">
            <a:extLst>
              <a:ext uri="{FF2B5EF4-FFF2-40B4-BE49-F238E27FC236}">
                <a16:creationId xmlns:a16="http://schemas.microsoft.com/office/drawing/2014/main" id="{28D928AD-2FE6-C231-7739-7709FA109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158" r="-2" b="1492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5B742D-0C52-6C38-AA10-9C545190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Como diz meu ex,</a:t>
            </a:r>
            <a:br>
              <a:rPr lang="en-US" sz="4800" b="1">
                <a:solidFill>
                  <a:schemeClr val="bg1"/>
                </a:solidFill>
              </a:rPr>
            </a:br>
            <a:r>
              <a:rPr lang="en-US" sz="4800" b="1">
                <a:solidFill>
                  <a:schemeClr val="bg1"/>
                </a:solidFill>
              </a:rPr>
              <a:t>terminamos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80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Merge Sort</vt:lpstr>
      <vt:lpstr>Definição:    </vt:lpstr>
      <vt:lpstr>Vantagens                     X               Desvantagens</vt:lpstr>
      <vt:lpstr>Apresentação do PowerPoint</vt:lpstr>
      <vt:lpstr>Apresentação do PowerPoint</vt:lpstr>
      <vt:lpstr>Apresentação do PowerPoint</vt:lpstr>
      <vt:lpstr>Como diz meu ex, terminamos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312</cp:revision>
  <dcterms:created xsi:type="dcterms:W3CDTF">2023-09-05T16:24:51Z</dcterms:created>
  <dcterms:modified xsi:type="dcterms:W3CDTF">2023-09-05T18:20:10Z</dcterms:modified>
</cp:coreProperties>
</file>