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D62E1-4812-4462-CA1B-0113E7C0D5D4}" v="245" dt="2023-09-14T12:03:28.297"/>
    <p1510:client id="{775AFE21-3FE5-5D67-6236-8FBBD5D12074}" v="263" dt="2023-09-14T11:13:19.638"/>
    <p1510:client id="{C2A9D2D7-FEAB-457A-8489-E2D289B044DB}" v="392" dt="2023-09-18T19:27:43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Aulinha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cpp</a:t>
            </a:r>
            <a:endParaRPr lang="de-DE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de-DE" dirty="0">
                <a:cs typeface="Calibri"/>
              </a:rPr>
              <a:t>Karla Ferreira, Victor Miranda, </a:t>
            </a:r>
            <a:r>
              <a:rPr lang="de-DE" dirty="0" err="1">
                <a:cs typeface="Calibri"/>
              </a:rPr>
              <a:t>Whendell</a:t>
            </a:r>
            <a:r>
              <a:rPr lang="de-DE" dirty="0">
                <a:cs typeface="Calibri"/>
              </a:rPr>
              <a:t> Brito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1F24423-74E4-46FA-0801-4225254927C2}"/>
              </a:ext>
            </a:extLst>
          </p:cNvPr>
          <p:cNvSpPr txBox="1"/>
          <p:nvPr/>
        </p:nvSpPr>
        <p:spPr>
          <a:xfrm>
            <a:off x="531628" y="443023"/>
            <a:ext cx="45808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dirty="0">
                <a:cs typeface="Calibri"/>
              </a:rPr>
              <a:t>Vetores</a:t>
            </a:r>
            <a:endParaRPr lang="pt-BR" sz="32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E60054E-F50A-E6EF-4864-E2D230261297}"/>
              </a:ext>
            </a:extLst>
          </p:cNvPr>
          <p:cNvSpPr txBox="1"/>
          <p:nvPr/>
        </p:nvSpPr>
        <p:spPr>
          <a:xfrm>
            <a:off x="5597315" y="446431"/>
            <a:ext cx="445681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cs typeface="Calibri"/>
              </a:rPr>
              <a:t>P: Recebe endereço de A.</a:t>
            </a:r>
          </a:p>
          <a:p>
            <a:r>
              <a:rPr lang="pt-BR" sz="2800" dirty="0">
                <a:cs typeface="Calibri"/>
              </a:rPr>
              <a:t>Conteúdo de A: 1.</a:t>
            </a:r>
          </a:p>
        </p:txBody>
      </p:sp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F6290DC-3DA3-65CF-1F7A-047ADE47C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862" y="1620830"/>
            <a:ext cx="5840045" cy="362610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9FDDB29-A609-9E02-9F81-AE215631DD62}"/>
              </a:ext>
            </a:extLst>
          </p:cNvPr>
          <p:cNvSpPr txBox="1"/>
          <p:nvPr/>
        </p:nvSpPr>
        <p:spPr>
          <a:xfrm>
            <a:off x="6096000" y="5636846"/>
            <a:ext cx="51190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cs typeface="Calibri"/>
              </a:rPr>
              <a:t>Qual será a saída?</a:t>
            </a:r>
          </a:p>
        </p:txBody>
      </p:sp>
      <p:pic>
        <p:nvPicPr>
          <p:cNvPr id="7" name="Imagem 6" descr="Foto preta e branca de teclado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2ABBD83-66FC-B60C-6B22-EE41BF2EB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32" y="2901223"/>
            <a:ext cx="5117120" cy="247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9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1F24423-74E4-46FA-0801-4225254927C2}"/>
              </a:ext>
            </a:extLst>
          </p:cNvPr>
          <p:cNvSpPr txBox="1"/>
          <p:nvPr/>
        </p:nvSpPr>
        <p:spPr>
          <a:xfrm>
            <a:off x="531628" y="443023"/>
            <a:ext cx="45808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dirty="0">
                <a:cs typeface="Calibri"/>
              </a:rPr>
              <a:t>Vetores</a:t>
            </a:r>
            <a:endParaRPr lang="pt-BR" sz="32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E60054E-F50A-E6EF-4864-E2D230261297}"/>
              </a:ext>
            </a:extLst>
          </p:cNvPr>
          <p:cNvSpPr txBox="1"/>
          <p:nvPr/>
        </p:nvSpPr>
        <p:spPr>
          <a:xfrm>
            <a:off x="5597315" y="446431"/>
            <a:ext cx="445681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cs typeface="Calibri"/>
              </a:rPr>
              <a:t>P: Recebe endereço de A.</a:t>
            </a:r>
          </a:p>
          <a:p>
            <a:r>
              <a:rPr lang="pt-BR" sz="2800" dirty="0">
                <a:cs typeface="Calibri"/>
              </a:rPr>
              <a:t>Conteúdo de A: 1.</a:t>
            </a:r>
          </a:p>
        </p:txBody>
      </p:sp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F6290DC-3DA3-65CF-1F7A-047ADE47C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862" y="1620830"/>
            <a:ext cx="5840045" cy="3626106"/>
          </a:xfrm>
          <a:prstGeom prst="rect">
            <a:avLst/>
          </a:prstGeom>
        </p:spPr>
      </p:pic>
      <p:pic>
        <p:nvPicPr>
          <p:cNvPr id="7" name="Imagem 6" descr="Texto, chat ou mensagem de texto&#10;&#10;Descrição gerada automaticamente">
            <a:extLst>
              <a:ext uri="{FF2B5EF4-FFF2-40B4-BE49-F238E27FC236}">
                <a16:creationId xmlns:a16="http://schemas.microsoft.com/office/drawing/2014/main" id="{A38F824C-AC55-4DF4-938F-DC1D7E0DD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146" y="5243390"/>
            <a:ext cx="3780936" cy="1314450"/>
          </a:xfrm>
          <a:prstGeom prst="rect">
            <a:avLst/>
          </a:prstGeom>
        </p:spPr>
      </p:pic>
      <p:pic>
        <p:nvPicPr>
          <p:cNvPr id="8" name="Imagem 7" descr="Foto preta e branca de teclado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C5C6D811-E024-D40E-44D7-A19AD8A72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62" y="3057530"/>
            <a:ext cx="4931507" cy="229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71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C19639B-BA8F-3636-4411-1EC16B819350}"/>
              </a:ext>
            </a:extLst>
          </p:cNvPr>
          <p:cNvSpPr txBox="1"/>
          <p:nvPr/>
        </p:nvSpPr>
        <p:spPr>
          <a:xfrm>
            <a:off x="381000" y="390769"/>
            <a:ext cx="35950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dirty="0">
                <a:cs typeface="Calibri"/>
              </a:rPr>
              <a:t>Matrizes</a:t>
            </a:r>
            <a:endParaRPr lang="pt-BR" sz="3200" dirty="0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7EC52529-44F2-3E0F-4989-892FF8FA3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7" y="1578281"/>
            <a:ext cx="6279660" cy="510820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805DC29-7840-68F7-9463-176ED9894178}"/>
              </a:ext>
            </a:extLst>
          </p:cNvPr>
          <p:cNvSpPr txBox="1"/>
          <p:nvPr/>
        </p:nvSpPr>
        <p:spPr>
          <a:xfrm>
            <a:off x="6623537" y="1582614"/>
            <a:ext cx="52167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Oque obteremos de saída?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07443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C19639B-BA8F-3636-4411-1EC16B819350}"/>
              </a:ext>
            </a:extLst>
          </p:cNvPr>
          <p:cNvSpPr txBox="1"/>
          <p:nvPr/>
        </p:nvSpPr>
        <p:spPr>
          <a:xfrm>
            <a:off x="381000" y="390769"/>
            <a:ext cx="35950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dirty="0">
                <a:cs typeface="Calibri"/>
              </a:rPr>
              <a:t>Matrizes</a:t>
            </a:r>
            <a:endParaRPr lang="pt-BR" sz="3200" dirty="0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7EC52529-44F2-3E0F-4989-892FF8FA3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7" y="1578281"/>
            <a:ext cx="6279660" cy="5108207"/>
          </a:xfrm>
          <a:prstGeom prst="rect">
            <a:avLst/>
          </a:prstGeom>
        </p:spPr>
      </p:pic>
      <p:pic>
        <p:nvPicPr>
          <p:cNvPr id="2" name="Imagem 1" descr="Teclado de computador&#10;&#10;Descrição gerada automaticamente">
            <a:extLst>
              <a:ext uri="{FF2B5EF4-FFF2-40B4-BE49-F238E27FC236}">
                <a16:creationId xmlns:a16="http://schemas.microsoft.com/office/drawing/2014/main" id="{75079DAD-7459-4353-B46B-137D919A0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615" y="3582377"/>
            <a:ext cx="3004771" cy="296593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4C0844F-31E7-B5C3-0CD5-E256185FF004}"/>
              </a:ext>
            </a:extLst>
          </p:cNvPr>
          <p:cNvSpPr txBox="1"/>
          <p:nvPr/>
        </p:nvSpPr>
        <p:spPr>
          <a:xfrm>
            <a:off x="7258539" y="2960077"/>
            <a:ext cx="392723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dirty="0">
                <a:cs typeface="Calibri"/>
              </a:rPr>
              <a:t>Saída: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2809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7D72E-AD38-7191-0D5E-7E6C28C1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Roteiro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938BA1-EC91-6E13-8C5F-E5DEC8239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Introdução geral (Mostrar tópicos e como compilar)</a:t>
            </a:r>
          </a:p>
          <a:p>
            <a:r>
              <a:rPr lang="pt-BR" dirty="0">
                <a:cs typeface="Calibri"/>
              </a:rPr>
              <a:t>Comandos básicos</a:t>
            </a:r>
          </a:p>
          <a:p>
            <a:r>
              <a:rPr lang="pt-BR" dirty="0">
                <a:cs typeface="Calibri"/>
              </a:rPr>
              <a:t>Funções</a:t>
            </a:r>
          </a:p>
          <a:p>
            <a:r>
              <a:rPr lang="pt-BR" dirty="0">
                <a:cs typeface="Calibri"/>
              </a:rPr>
              <a:t>Ponteiros</a:t>
            </a:r>
          </a:p>
          <a:p>
            <a:r>
              <a:rPr lang="pt-BR" dirty="0">
                <a:cs typeface="Calibri"/>
              </a:rPr>
              <a:t>Vetores e matrizes</a:t>
            </a:r>
          </a:p>
          <a:p>
            <a:r>
              <a:rPr lang="pt-BR" dirty="0">
                <a:cs typeface="Calibri"/>
              </a:rPr>
              <a:t>Apresentações do jogos</a:t>
            </a: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26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6F80C-331E-000D-60B0-62F788A4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C++ para jogos: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0CF054-C04C-6F1A-912A-68F255D66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Bom desempenho;</a:t>
            </a:r>
            <a:endParaRPr lang="pt-BR" dirty="0">
              <a:cs typeface="Calibri"/>
            </a:endParaRPr>
          </a:p>
          <a:p>
            <a:r>
              <a:rPr lang="pt-BR">
                <a:cs typeface="Calibri"/>
              </a:rPr>
              <a:t>Acesso direto ao hardware;</a:t>
            </a:r>
          </a:p>
          <a:p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Bibliotecas e frameworks;</a:t>
            </a:r>
          </a:p>
          <a:p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Portabilidade;</a:t>
            </a:r>
          </a:p>
          <a:p>
            <a:endParaRPr lang="pt-BR" dirty="0">
              <a:solidFill>
                <a:srgbClr val="000000"/>
              </a:solidFill>
              <a:cs typeface="Calibri"/>
            </a:endParaRPr>
          </a:p>
          <a:p>
            <a:r>
              <a:rPr lang="pt-BR" dirty="0">
                <a:solidFill>
                  <a:srgbClr val="000000"/>
                </a:solidFill>
                <a:cs typeface="Calibri"/>
              </a:rPr>
              <a:t>OBS:***Principalmente velocidade***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23EA82-D113-F1ED-3BCB-D2283DD6E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708" y="5638222"/>
            <a:ext cx="4706815" cy="53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4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17207-2A3C-5D5A-C67A-7EC1E28E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123" y="111125"/>
            <a:ext cx="10515600" cy="739410"/>
          </a:xfrm>
        </p:spPr>
        <p:txBody>
          <a:bodyPr/>
          <a:lstStyle/>
          <a:p>
            <a:r>
              <a:rPr lang="pt-BR" dirty="0">
                <a:cs typeface="Calibri Light"/>
              </a:rPr>
              <a:t>Introdução </a:t>
            </a:r>
            <a:endParaRPr lang="pt-BR" dirty="0"/>
          </a:p>
        </p:txBody>
      </p:sp>
      <p:pic>
        <p:nvPicPr>
          <p:cNvPr id="4" name="Espaço Reservado para Conteúdo 3" descr="Uma imagem contendo Texto&#10;&#10;Descrição gerada automaticamente">
            <a:extLst>
              <a:ext uri="{FF2B5EF4-FFF2-40B4-BE49-F238E27FC236}">
                <a16:creationId xmlns:a16="http://schemas.microsoft.com/office/drawing/2014/main" id="{D2A90431-2F53-96D1-B957-E6A0DA3A9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610" y="1660099"/>
            <a:ext cx="3584085" cy="4379545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9F6C03D-6326-DF3F-BF2C-3EF01EC37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264" y="2568698"/>
            <a:ext cx="2618398" cy="2560759"/>
          </a:xfrm>
          <a:prstGeom prst="rect">
            <a:avLst/>
          </a:prstGeom>
        </p:spPr>
      </p:pic>
      <p:pic>
        <p:nvPicPr>
          <p:cNvPr id="8" name="Imagem 7" descr="Uma imagem contendo voando, homem, ar, colorido&#10;&#10;Descrição gerada automaticamente">
            <a:extLst>
              <a:ext uri="{FF2B5EF4-FFF2-40B4-BE49-F238E27FC236}">
                <a16:creationId xmlns:a16="http://schemas.microsoft.com/office/drawing/2014/main" id="{7B5A5374-AFB0-E7B2-A374-76FADBFB9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92" y="2748530"/>
            <a:ext cx="2743200" cy="190801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C157E9E-C84F-89C9-D77A-C0AEA6BB6528}"/>
              </a:ext>
            </a:extLst>
          </p:cNvPr>
          <p:cNvSpPr txBox="1"/>
          <p:nvPr/>
        </p:nvSpPr>
        <p:spPr>
          <a:xfrm>
            <a:off x="762000" y="1074614"/>
            <a:ext cx="27529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dirty="0">
                <a:cs typeface="Calibri"/>
              </a:rPr>
              <a:t>C++</a:t>
            </a:r>
            <a:endParaRPr lang="pt-BR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92FE258-3287-468D-82B1-6505784D2A7D}"/>
              </a:ext>
            </a:extLst>
          </p:cNvPr>
          <p:cNvSpPr txBox="1"/>
          <p:nvPr/>
        </p:nvSpPr>
        <p:spPr>
          <a:xfrm>
            <a:off x="8958384" y="1074615"/>
            <a:ext cx="1807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Python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10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51DDB-C019-DC6A-D207-4EAFE046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Estrutura do escopo: laço e condicional</a:t>
            </a:r>
            <a:endParaRPr lang="pt-BR" dirty="0"/>
          </a:p>
        </p:txBody>
      </p:sp>
      <p:pic>
        <p:nvPicPr>
          <p:cNvPr id="4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13DD6F69-D377-71E8-D2FF-697006A25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952" y="1894438"/>
            <a:ext cx="3934557" cy="4145328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45B24B8-0284-2452-112B-363F2BA51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462" y="1894620"/>
            <a:ext cx="3878384" cy="1857375"/>
          </a:xfrm>
          <a:prstGeom prst="rect">
            <a:avLst/>
          </a:prstGeom>
        </p:spPr>
      </p:pic>
      <p:pic>
        <p:nvPicPr>
          <p:cNvPr id="7" name="Imagem 6" descr="Uma imagem contendo voando, homem, ar, colorido&#10;&#10;Descrição gerada automaticamente">
            <a:extLst>
              <a:ext uri="{FF2B5EF4-FFF2-40B4-BE49-F238E27FC236}">
                <a16:creationId xmlns:a16="http://schemas.microsoft.com/office/drawing/2014/main" id="{6956C834-5116-1FFE-3944-AC9ACE1B3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211222"/>
            <a:ext cx="2743200" cy="19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8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1F4F6-719F-3628-A0FA-B6B11A35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Declaração de função</a:t>
            </a:r>
            <a:endParaRPr lang="pt-BR" dirty="0"/>
          </a:p>
        </p:txBody>
      </p:sp>
      <p:pic>
        <p:nvPicPr>
          <p:cNvPr id="4" name="Espaço Reservado para Conteúdo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1E158A81-C8CD-6C39-B5C5-07B0758CE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2589" y="2324283"/>
            <a:ext cx="3531821" cy="911713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21DF817-475B-327C-46B8-BBF7E0540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46" y="2327749"/>
            <a:ext cx="3544276" cy="3873041"/>
          </a:xfrm>
          <a:prstGeom prst="rect">
            <a:avLst/>
          </a:prstGeom>
        </p:spPr>
      </p:pic>
      <p:pic>
        <p:nvPicPr>
          <p:cNvPr id="7" name="Imagem 6" descr="Uma imagem contendo voando, homem, ar, colorido&#10;&#10;Descrição gerada automaticamente">
            <a:extLst>
              <a:ext uri="{FF2B5EF4-FFF2-40B4-BE49-F238E27FC236}">
                <a16:creationId xmlns:a16="http://schemas.microsoft.com/office/drawing/2014/main" id="{05BBF62C-BC3D-CB4D-6D08-B022413EB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554" y="2660607"/>
            <a:ext cx="2743200" cy="19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2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B41A1-6DC6-F712-9F22-61731BBF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Ponteiros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037947-8CCB-23FB-18DF-F8F51342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O ponteiro é uma variável que guarda o endereço de outra variável</a:t>
            </a:r>
          </a:p>
          <a:p>
            <a:endParaRPr lang="pt-BR" dirty="0">
              <a:cs typeface="Calibri"/>
            </a:endParaRPr>
          </a:p>
        </p:txBody>
      </p:sp>
      <p:pic>
        <p:nvPicPr>
          <p:cNvPr id="4" name="Imagem 3" descr="Desenho preto e branco&#10;&#10;Descrição gerada automaticamente">
            <a:extLst>
              <a:ext uri="{FF2B5EF4-FFF2-40B4-BE49-F238E27FC236}">
                <a16:creationId xmlns:a16="http://schemas.microsoft.com/office/drawing/2014/main" id="{215618A2-8390-D1B5-5277-568162361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323" y="2480526"/>
            <a:ext cx="8663353" cy="303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52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 descr="Texto&#10;&#10;Descrição gerada automaticamente">
            <a:extLst>
              <a:ext uri="{FF2B5EF4-FFF2-40B4-BE49-F238E27FC236}">
                <a16:creationId xmlns:a16="http://schemas.microsoft.com/office/drawing/2014/main" id="{A7B3CDE5-C01D-F4CD-D7ED-4972D371D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858" y="1384607"/>
            <a:ext cx="6716589" cy="3680068"/>
          </a:xfr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604741-2409-7C7A-84AC-31C717AFCC07}"/>
              </a:ext>
            </a:extLst>
          </p:cNvPr>
          <p:cNvSpPr txBox="1"/>
          <p:nvPr/>
        </p:nvSpPr>
        <p:spPr>
          <a:xfrm>
            <a:off x="5060461" y="3897922"/>
            <a:ext cx="225669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O que vai ser exibido?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956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 descr="Texto&#10;&#10;Descrição gerada automaticamente">
            <a:extLst>
              <a:ext uri="{FF2B5EF4-FFF2-40B4-BE49-F238E27FC236}">
                <a16:creationId xmlns:a16="http://schemas.microsoft.com/office/drawing/2014/main" id="{A7B3CDE5-C01D-F4CD-D7ED-4972D371D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858" y="1384607"/>
            <a:ext cx="6716589" cy="3680068"/>
          </a:xfr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604741-2409-7C7A-84AC-31C717AFCC07}"/>
              </a:ext>
            </a:extLst>
          </p:cNvPr>
          <p:cNvSpPr txBox="1"/>
          <p:nvPr/>
        </p:nvSpPr>
        <p:spPr>
          <a:xfrm>
            <a:off x="5060461" y="3897922"/>
            <a:ext cx="225669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O que vai ser exibido?</a:t>
            </a:r>
            <a:endParaRPr lang="pt-BR" sz="2400" dirty="0"/>
          </a:p>
        </p:txBody>
      </p:sp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CE547367-A285-A278-0C15-071855389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85" y="5408562"/>
            <a:ext cx="4687276" cy="107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94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Aulinha cpp</vt:lpstr>
      <vt:lpstr>Roteiro</vt:lpstr>
      <vt:lpstr>C++ para jogos:</vt:lpstr>
      <vt:lpstr>Introdução </vt:lpstr>
      <vt:lpstr>Estrutura do escopo: laço e condicional</vt:lpstr>
      <vt:lpstr>Declaração de função</vt:lpstr>
      <vt:lpstr>Ponteiros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283</cp:revision>
  <dcterms:created xsi:type="dcterms:W3CDTF">2023-09-14T10:21:56Z</dcterms:created>
  <dcterms:modified xsi:type="dcterms:W3CDTF">2023-09-18T19:37:36Z</dcterms:modified>
</cp:coreProperties>
</file>