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ED62E1-4812-4462-CA1B-0113E7C0D5D4}" v="245" dt="2023-09-14T12:03:28.297"/>
    <p1510:client id="{775AFE21-3FE5-5D67-6236-8FBBD5D12074}" v="263" dt="2023-09-14T11:13:19.6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14.09.2023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7683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14.09.2023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6588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14.09.2023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639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14.09.2023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005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14.09.2023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137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14.09.2023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613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14.09.2023</a:t>
            </a:fld>
            <a:endParaRPr lang="de-DE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4421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14.09.2023</a:t>
            </a:fld>
            <a:endParaRPr lang="de-DE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8533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14.09.2023</a:t>
            </a:fld>
            <a:endParaRPr lang="de-DE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8281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14.09.2023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7836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14.09.2023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5566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51C7C-CEA3-4CAA-BE4B-344879E7C377}" type="datetimeFigureOut">
              <a:rPr lang="de-DE" smtClean="0"/>
              <a:t>14.09.2023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5746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>
                <a:cs typeface="Calibri Light"/>
              </a:rPr>
              <a:t>Aulinha</a:t>
            </a:r>
            <a:r>
              <a:rPr lang="de-DE" dirty="0">
                <a:cs typeface="Calibri Light"/>
              </a:rPr>
              <a:t> </a:t>
            </a:r>
            <a:r>
              <a:rPr lang="de-DE" dirty="0" err="1">
                <a:cs typeface="Calibri Light"/>
              </a:rPr>
              <a:t>cpp</a:t>
            </a:r>
            <a:endParaRPr lang="de-DE" dirty="0" err="1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de-DE" dirty="0">
                <a:cs typeface="Calibri"/>
              </a:rPr>
              <a:t>Karla Ferreira, Victor Miranda, </a:t>
            </a:r>
            <a:r>
              <a:rPr lang="de-DE" dirty="0" err="1">
                <a:cs typeface="Calibri"/>
              </a:rPr>
              <a:t>Whendell</a:t>
            </a:r>
            <a:r>
              <a:rPr lang="de-DE" dirty="0">
                <a:cs typeface="Calibri"/>
              </a:rPr>
              <a:t> Brito</a:t>
            </a:r>
          </a:p>
        </p:txBody>
      </p:sp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27D72E-AD38-7191-0D5E-7E6C28C1B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cs typeface="Calibri Light"/>
              </a:rPr>
              <a:t>Roteiro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938BA1-EC91-6E13-8C5F-E5DEC82399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cs typeface="Calibri"/>
              </a:rPr>
              <a:t>Introdução geral (Mostrar </a:t>
            </a:r>
            <a:r>
              <a:rPr lang="pt-BR" dirty="0" err="1">
                <a:cs typeface="Calibri"/>
              </a:rPr>
              <a:t>topicos</a:t>
            </a:r>
            <a:r>
              <a:rPr lang="pt-BR" dirty="0">
                <a:cs typeface="Calibri"/>
              </a:rPr>
              <a:t> e como compilar)</a:t>
            </a:r>
          </a:p>
          <a:p>
            <a:r>
              <a:rPr lang="pt-BR" dirty="0">
                <a:cs typeface="Calibri"/>
              </a:rPr>
              <a:t>Comandos básicos</a:t>
            </a:r>
          </a:p>
          <a:p>
            <a:r>
              <a:rPr lang="pt-BR" dirty="0">
                <a:cs typeface="Calibri"/>
              </a:rPr>
              <a:t>Funções</a:t>
            </a:r>
          </a:p>
          <a:p>
            <a:r>
              <a:rPr lang="pt-BR" dirty="0">
                <a:cs typeface="Calibri"/>
              </a:rPr>
              <a:t>Ponteiros</a:t>
            </a:r>
          </a:p>
          <a:p>
            <a:r>
              <a:rPr lang="pt-BR" dirty="0">
                <a:cs typeface="Calibri"/>
              </a:rPr>
              <a:t>Vetores e matrizes</a:t>
            </a:r>
          </a:p>
          <a:p>
            <a:r>
              <a:rPr lang="pt-BR" dirty="0">
                <a:cs typeface="Calibri"/>
              </a:rPr>
              <a:t>Apresentações do jogos</a:t>
            </a:r>
          </a:p>
          <a:p>
            <a:endParaRPr lang="pt-BR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1261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417207-2A3C-5D5A-C67A-7EC1E28E0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9123" y="111125"/>
            <a:ext cx="10515600" cy="739410"/>
          </a:xfrm>
        </p:spPr>
        <p:txBody>
          <a:bodyPr/>
          <a:lstStyle/>
          <a:p>
            <a:r>
              <a:rPr lang="pt-BR" dirty="0">
                <a:cs typeface="Calibri Light"/>
              </a:rPr>
              <a:t>Introdução </a:t>
            </a:r>
            <a:endParaRPr lang="pt-BR" dirty="0"/>
          </a:p>
        </p:txBody>
      </p:sp>
      <p:pic>
        <p:nvPicPr>
          <p:cNvPr id="4" name="Espaço Reservado para Conteúdo 3" descr="Uma imagem contendo Texto&#10;&#10;Descrição gerada automaticamente">
            <a:extLst>
              <a:ext uri="{FF2B5EF4-FFF2-40B4-BE49-F238E27FC236}">
                <a16:creationId xmlns:a16="http://schemas.microsoft.com/office/drawing/2014/main" id="{D2A90431-2F53-96D1-B957-E6A0DA3A91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610" y="1660099"/>
            <a:ext cx="3584085" cy="4379545"/>
          </a:xfr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19F6C03D-6326-DF3F-BF2C-3EF01EC37C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8264" y="2568698"/>
            <a:ext cx="2618398" cy="2560759"/>
          </a:xfrm>
          <a:prstGeom prst="rect">
            <a:avLst/>
          </a:prstGeom>
        </p:spPr>
      </p:pic>
      <p:pic>
        <p:nvPicPr>
          <p:cNvPr id="8" name="Imagem 7" descr="Uma imagem contendo voando, homem, ar, colorido&#10;&#10;Descrição gerada automaticamente">
            <a:extLst>
              <a:ext uri="{FF2B5EF4-FFF2-40B4-BE49-F238E27FC236}">
                <a16:creationId xmlns:a16="http://schemas.microsoft.com/office/drawing/2014/main" id="{7B5A5374-AFB0-E7B2-A374-76FADBFB95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6092" y="2748530"/>
            <a:ext cx="2743200" cy="1908018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0C157E9E-C84F-89C9-D77A-C0AEA6BB6528}"/>
              </a:ext>
            </a:extLst>
          </p:cNvPr>
          <p:cNvSpPr txBox="1"/>
          <p:nvPr/>
        </p:nvSpPr>
        <p:spPr>
          <a:xfrm>
            <a:off x="762000" y="1074614"/>
            <a:ext cx="27529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b="1" dirty="0">
                <a:cs typeface="Calibri"/>
              </a:rPr>
              <a:t>C++</a:t>
            </a:r>
            <a:endParaRPr lang="pt-BR" b="1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092FE258-3287-468D-82B1-6505784D2A7D}"/>
              </a:ext>
            </a:extLst>
          </p:cNvPr>
          <p:cNvSpPr txBox="1"/>
          <p:nvPr/>
        </p:nvSpPr>
        <p:spPr>
          <a:xfrm>
            <a:off x="8958384" y="1074615"/>
            <a:ext cx="180730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b="1" dirty="0">
                <a:cs typeface="Calibri"/>
              </a:rPr>
              <a:t>Python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5109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951DDB-C019-DC6A-D207-4EAFE0461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cs typeface="Calibri Light"/>
              </a:rPr>
              <a:t>Estrutura do escopo: laço e condicional</a:t>
            </a:r>
            <a:endParaRPr lang="pt-BR" dirty="0"/>
          </a:p>
        </p:txBody>
      </p:sp>
      <p:pic>
        <p:nvPicPr>
          <p:cNvPr id="4" name="Espaço Reservado para Conteúdo 3" descr="Texto&#10;&#10;Descrição gerada automaticamente">
            <a:extLst>
              <a:ext uri="{FF2B5EF4-FFF2-40B4-BE49-F238E27FC236}">
                <a16:creationId xmlns:a16="http://schemas.microsoft.com/office/drawing/2014/main" id="{13DD6F69-D377-71E8-D2FF-697006A25C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9952" y="1894438"/>
            <a:ext cx="3934557" cy="4145328"/>
          </a:xfr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745B24B8-0284-2452-112B-363F2BA518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3462" y="1894620"/>
            <a:ext cx="3878384" cy="1857375"/>
          </a:xfrm>
          <a:prstGeom prst="rect">
            <a:avLst/>
          </a:prstGeom>
        </p:spPr>
      </p:pic>
      <p:pic>
        <p:nvPicPr>
          <p:cNvPr id="7" name="Imagem 6" descr="Uma imagem contendo voando, homem, ar, colorido&#10;&#10;Descrição gerada automaticamente">
            <a:extLst>
              <a:ext uri="{FF2B5EF4-FFF2-40B4-BE49-F238E27FC236}">
                <a16:creationId xmlns:a16="http://schemas.microsoft.com/office/drawing/2014/main" id="{6956C834-5116-1FFE-3944-AC9ACE1B3A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4400" y="2211222"/>
            <a:ext cx="2743200" cy="1908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586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11F4F6-719F-3628-A0FA-B6B11A35D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cs typeface="Calibri Light"/>
              </a:rPr>
              <a:t>Declaração de função</a:t>
            </a:r>
            <a:endParaRPr lang="pt-BR" dirty="0"/>
          </a:p>
        </p:txBody>
      </p:sp>
      <p:pic>
        <p:nvPicPr>
          <p:cNvPr id="4" name="Espaço Reservado para Conteúdo 3" descr="Uma imagem contendo Interface gráfica do usuário&#10;&#10;Descrição gerada automaticamente">
            <a:extLst>
              <a:ext uri="{FF2B5EF4-FFF2-40B4-BE49-F238E27FC236}">
                <a16:creationId xmlns:a16="http://schemas.microsoft.com/office/drawing/2014/main" id="{1E158A81-C8CD-6C39-B5C5-07B0758CE9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22589" y="2324283"/>
            <a:ext cx="3531821" cy="911713"/>
          </a:xfr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421DF817-475B-327C-46B8-BBF7E05409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246" y="2327749"/>
            <a:ext cx="3544276" cy="3873041"/>
          </a:xfrm>
          <a:prstGeom prst="rect">
            <a:avLst/>
          </a:prstGeom>
        </p:spPr>
      </p:pic>
      <p:pic>
        <p:nvPicPr>
          <p:cNvPr id="7" name="Imagem 6" descr="Uma imagem contendo voando, homem, ar, colorido&#10;&#10;Descrição gerada automaticamente">
            <a:extLst>
              <a:ext uri="{FF2B5EF4-FFF2-40B4-BE49-F238E27FC236}">
                <a16:creationId xmlns:a16="http://schemas.microsoft.com/office/drawing/2014/main" id="{05BBF62C-BC3D-CB4D-6D08-B022413EB0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5554" y="2660607"/>
            <a:ext cx="2743200" cy="1908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020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0B41A1-6DC6-F712-9F22-61731BBF3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cs typeface="Calibri Light"/>
              </a:rPr>
              <a:t>Ponteiros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6037947-8CCB-23FB-18DF-F8F513425A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cs typeface="Calibri"/>
              </a:rPr>
              <a:t>O ponteiro é uma variável que guarda o endereço de outra variável</a:t>
            </a:r>
          </a:p>
          <a:p>
            <a:endParaRPr lang="pt-BR" dirty="0">
              <a:cs typeface="Calibri"/>
            </a:endParaRPr>
          </a:p>
        </p:txBody>
      </p:sp>
      <p:pic>
        <p:nvPicPr>
          <p:cNvPr id="4" name="Imagem 3" descr="Desenho preto e branco&#10;&#10;Descrição gerada automaticamente">
            <a:extLst>
              <a:ext uri="{FF2B5EF4-FFF2-40B4-BE49-F238E27FC236}">
                <a16:creationId xmlns:a16="http://schemas.microsoft.com/office/drawing/2014/main" id="{215618A2-8390-D1B5-5277-5681623615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4323" y="2480526"/>
            <a:ext cx="8663353" cy="3030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052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ço Reservado para Conteúdo 7" descr="Texto&#10;&#10;Descrição gerada automaticamente">
            <a:extLst>
              <a:ext uri="{FF2B5EF4-FFF2-40B4-BE49-F238E27FC236}">
                <a16:creationId xmlns:a16="http://schemas.microsoft.com/office/drawing/2014/main" id="{A7B3CDE5-C01D-F4CD-D7ED-4972D371D9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9858" y="1384607"/>
            <a:ext cx="6716589" cy="3680068"/>
          </a:xfr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C4604741-2409-7C7A-84AC-31C717AFCC07}"/>
              </a:ext>
            </a:extLst>
          </p:cNvPr>
          <p:cNvSpPr txBox="1"/>
          <p:nvPr/>
        </p:nvSpPr>
        <p:spPr>
          <a:xfrm>
            <a:off x="5060461" y="3897922"/>
            <a:ext cx="2256692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dirty="0">
                <a:cs typeface="Calibri"/>
              </a:rPr>
              <a:t>O que vai ser exibido?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195608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ço Reservado para Conteúdo 7" descr="Texto&#10;&#10;Descrição gerada automaticamente">
            <a:extLst>
              <a:ext uri="{FF2B5EF4-FFF2-40B4-BE49-F238E27FC236}">
                <a16:creationId xmlns:a16="http://schemas.microsoft.com/office/drawing/2014/main" id="{A7B3CDE5-C01D-F4CD-D7ED-4972D371D9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9858" y="1384607"/>
            <a:ext cx="6716589" cy="3680068"/>
          </a:xfr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C4604741-2409-7C7A-84AC-31C717AFCC07}"/>
              </a:ext>
            </a:extLst>
          </p:cNvPr>
          <p:cNvSpPr txBox="1"/>
          <p:nvPr/>
        </p:nvSpPr>
        <p:spPr>
          <a:xfrm>
            <a:off x="5060461" y="3897922"/>
            <a:ext cx="2256692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dirty="0">
                <a:cs typeface="Calibri"/>
              </a:rPr>
              <a:t>O que vai ser exibido?</a:t>
            </a:r>
            <a:endParaRPr lang="pt-BR" sz="2400" dirty="0"/>
          </a:p>
        </p:txBody>
      </p:sp>
      <p:pic>
        <p:nvPicPr>
          <p:cNvPr id="2" name="Imagem 1" descr="Texto&#10;&#10;Descrição gerada automaticamente">
            <a:extLst>
              <a:ext uri="{FF2B5EF4-FFF2-40B4-BE49-F238E27FC236}">
                <a16:creationId xmlns:a16="http://schemas.microsoft.com/office/drawing/2014/main" id="{CE547367-A285-A278-0C15-0718553898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785" y="5408562"/>
            <a:ext cx="4687276" cy="1072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3949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61F24423-74E4-46FA-0801-4225254927C2}"/>
              </a:ext>
            </a:extLst>
          </p:cNvPr>
          <p:cNvSpPr txBox="1"/>
          <p:nvPr/>
        </p:nvSpPr>
        <p:spPr>
          <a:xfrm>
            <a:off x="531628" y="443023"/>
            <a:ext cx="458086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3200" dirty="0">
                <a:cs typeface="Calibri"/>
              </a:rPr>
              <a:t>Vetores</a:t>
            </a:r>
            <a:endParaRPr lang="pt-BR" sz="3200" dirty="0"/>
          </a:p>
        </p:txBody>
      </p:sp>
      <p:pic>
        <p:nvPicPr>
          <p:cNvPr id="5" name="Imagem 4" descr="Interface gráfica do usuário, Texto, Aplicativo, chat ou mensagem de texto&#10;&#10;Descrição gerada automaticamente">
            <a:extLst>
              <a:ext uri="{FF2B5EF4-FFF2-40B4-BE49-F238E27FC236}">
                <a16:creationId xmlns:a16="http://schemas.microsoft.com/office/drawing/2014/main" id="{0E1FF715-6D0B-8387-A104-B3A42BF513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908" y="2446215"/>
            <a:ext cx="5371123" cy="2668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09344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0" baseType="lpstr">
      <vt:lpstr>Tema do Office</vt:lpstr>
      <vt:lpstr>Aulinha cpp</vt:lpstr>
      <vt:lpstr>Roteiro</vt:lpstr>
      <vt:lpstr>Introdução </vt:lpstr>
      <vt:lpstr>Estrutura do escopo: laço e condicional</vt:lpstr>
      <vt:lpstr>Declaração de função</vt:lpstr>
      <vt:lpstr>Ponteiros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/>
  <cp:revision>162</cp:revision>
  <dcterms:created xsi:type="dcterms:W3CDTF">2023-09-14T10:21:56Z</dcterms:created>
  <dcterms:modified xsi:type="dcterms:W3CDTF">2023-09-14T12:05:20Z</dcterms:modified>
</cp:coreProperties>
</file>