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iptree%20HD:Users:kfrye:Documents:SM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iptree%20HD:Users:kfrye:Documents:SM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Tiptree%20HD:Users:kfrye:Documents:SM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Tiptree%20HD:Users:kfrye:Documents:SM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Tiptree%20HD:Users:kfrye:Documents:SM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Sheet1!$A$31</c:f>
              <c:strCache>
                <c:ptCount val="1"/>
                <c:pt idx="0">
                  <c:v>1 Node</c:v>
                </c:pt>
              </c:strCache>
            </c:strRef>
          </c:tx>
          <c:invertIfNegative val="0"/>
          <c:cat>
            <c:multiLvlStrRef>
              <c:f>Sheet1!$B$29:$G$30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Sheet1!$B$31:$G$31</c:f>
              <c:numCache>
                <c:formatCode>General</c:formatCode>
                <c:ptCount val="6"/>
                <c:pt idx="0">
                  <c:v>0.1079</c:v>
                </c:pt>
                <c:pt idx="1">
                  <c:v>0.1073</c:v>
                </c:pt>
                <c:pt idx="2">
                  <c:v>0.1076</c:v>
                </c:pt>
                <c:pt idx="3">
                  <c:v>0.1069</c:v>
                </c:pt>
                <c:pt idx="4">
                  <c:v>0.1071</c:v>
                </c:pt>
                <c:pt idx="5">
                  <c:v>0.1083</c:v>
                </c:pt>
              </c:numCache>
            </c:numRef>
          </c:val>
        </c:ser>
        <c:ser>
          <c:idx val="1"/>
          <c:order val="1"/>
          <c:tx>
            <c:strRef>
              <c:f>Sheet1!$A$32</c:f>
              <c:strCache>
                <c:ptCount val="1"/>
                <c:pt idx="0">
                  <c:v>4 Nodes</c:v>
                </c:pt>
              </c:strCache>
            </c:strRef>
          </c:tx>
          <c:invertIfNegative val="0"/>
          <c:cat>
            <c:multiLvlStrRef>
              <c:f>Sheet1!$B$29:$G$30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Sheet1!$B$32:$G$32</c:f>
              <c:numCache>
                <c:formatCode>General</c:formatCode>
                <c:ptCount val="6"/>
                <c:pt idx="0">
                  <c:v>0.4406</c:v>
                </c:pt>
                <c:pt idx="1">
                  <c:v>0.3727</c:v>
                </c:pt>
                <c:pt idx="2">
                  <c:v>0.2811</c:v>
                </c:pt>
                <c:pt idx="3">
                  <c:v>0.1925</c:v>
                </c:pt>
                <c:pt idx="4">
                  <c:v>0.2737</c:v>
                </c:pt>
                <c:pt idx="5">
                  <c:v>0.2798</c:v>
                </c:pt>
              </c:numCache>
            </c:numRef>
          </c:val>
        </c:ser>
        <c:ser>
          <c:idx val="2"/>
          <c:order val="2"/>
          <c:tx>
            <c:strRef>
              <c:f>Sheet1!$A$33</c:f>
              <c:strCache>
                <c:ptCount val="1"/>
                <c:pt idx="0">
                  <c:v>16 Nodes</c:v>
                </c:pt>
              </c:strCache>
            </c:strRef>
          </c:tx>
          <c:invertIfNegative val="0"/>
          <c:cat>
            <c:multiLvlStrRef>
              <c:f>Sheet1!$B$29:$G$30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Sheet1!$B$33:$G$33</c:f>
              <c:numCache>
                <c:formatCode>General</c:formatCode>
                <c:ptCount val="6"/>
                <c:pt idx="0">
                  <c:v>0.9631</c:v>
                </c:pt>
                <c:pt idx="1">
                  <c:v>0.4505</c:v>
                </c:pt>
                <c:pt idx="2">
                  <c:v>0.3047</c:v>
                </c:pt>
                <c:pt idx="3">
                  <c:v>0.6842</c:v>
                </c:pt>
                <c:pt idx="4">
                  <c:v>0.5132</c:v>
                </c:pt>
                <c:pt idx="5">
                  <c:v>0.3317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353288"/>
        <c:axId val="2122079320"/>
      </c:barChart>
      <c:catAx>
        <c:axId val="2121353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2079320"/>
        <c:crosses val="autoZero"/>
        <c:auto val="1"/>
        <c:lblAlgn val="ctr"/>
        <c:lblOffset val="100"/>
        <c:noMultiLvlLbl val="0"/>
      </c:catAx>
      <c:valAx>
        <c:axId val="2122079320"/>
        <c:scaling>
          <c:orientation val="minMax"/>
          <c:max val="1.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2121353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1 Node</c:v>
                </c:pt>
              </c:strCache>
            </c:strRef>
          </c:tx>
          <c:invertIfNegative val="0"/>
          <c:cat>
            <c:multiLvlStrRef>
              <c:f>Sheet1!$B$67:$G$68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Sheet1!$B$69:$G$69</c:f>
              <c:numCache>
                <c:formatCode>General</c:formatCode>
                <c:ptCount val="6"/>
                <c:pt idx="0">
                  <c:v>0.1099</c:v>
                </c:pt>
                <c:pt idx="1">
                  <c:v>0.1055</c:v>
                </c:pt>
                <c:pt idx="2">
                  <c:v>0.1093</c:v>
                </c:pt>
                <c:pt idx="3">
                  <c:v>0.1022</c:v>
                </c:pt>
                <c:pt idx="4">
                  <c:v>0.1056</c:v>
                </c:pt>
                <c:pt idx="5">
                  <c:v>0.108</c:v>
                </c:pt>
              </c:numCache>
            </c:numRef>
          </c:val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2 Nodes</c:v>
                </c:pt>
              </c:strCache>
            </c:strRef>
          </c:tx>
          <c:invertIfNegative val="0"/>
          <c:cat>
            <c:multiLvlStrRef>
              <c:f>Sheet1!$B$67:$G$68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Sheet1!$B$70:$G$70</c:f>
              <c:numCache>
                <c:formatCode>General</c:formatCode>
                <c:ptCount val="6"/>
                <c:pt idx="0">
                  <c:v>0.1249</c:v>
                </c:pt>
                <c:pt idx="1">
                  <c:v>0.1344</c:v>
                </c:pt>
                <c:pt idx="2">
                  <c:v>0.1347</c:v>
                </c:pt>
                <c:pt idx="3">
                  <c:v>0.1433</c:v>
                </c:pt>
                <c:pt idx="4">
                  <c:v>0.1332</c:v>
                </c:pt>
                <c:pt idx="5">
                  <c:v>0.1288</c:v>
                </c:pt>
              </c:numCache>
            </c:numRef>
          </c:val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4 Nodes</c:v>
                </c:pt>
              </c:strCache>
            </c:strRef>
          </c:tx>
          <c:invertIfNegative val="0"/>
          <c:cat>
            <c:multiLvlStrRef>
              <c:f>Sheet1!$B$67:$G$68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Sheet1!$B$71:$G$71</c:f>
              <c:numCache>
                <c:formatCode>General</c:formatCode>
                <c:ptCount val="6"/>
                <c:pt idx="0">
                  <c:v>0.1592</c:v>
                </c:pt>
                <c:pt idx="1">
                  <c:v>0.1449</c:v>
                </c:pt>
                <c:pt idx="2">
                  <c:v>0.1404</c:v>
                </c:pt>
                <c:pt idx="3">
                  <c:v>0.1905</c:v>
                </c:pt>
                <c:pt idx="4">
                  <c:v>0.1475</c:v>
                </c:pt>
                <c:pt idx="5">
                  <c:v>0.2066</c:v>
                </c:pt>
              </c:numCache>
            </c:numRef>
          </c:val>
        </c:ser>
        <c:ser>
          <c:idx val="3"/>
          <c:order val="3"/>
          <c:tx>
            <c:strRef>
              <c:f>Sheet1!$A$72</c:f>
              <c:strCache>
                <c:ptCount val="1"/>
                <c:pt idx="0">
                  <c:v>8 Nodes</c:v>
                </c:pt>
              </c:strCache>
            </c:strRef>
          </c:tx>
          <c:invertIfNegative val="0"/>
          <c:cat>
            <c:multiLvlStrRef>
              <c:f>Sheet1!$B$67:$G$68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Sheet1!$B$72:$G$72</c:f>
              <c:numCache>
                <c:formatCode>General</c:formatCode>
                <c:ptCount val="6"/>
                <c:pt idx="0">
                  <c:v>0.1986</c:v>
                </c:pt>
                <c:pt idx="1">
                  <c:v>0.1577</c:v>
                </c:pt>
                <c:pt idx="2">
                  <c:v>0.1426</c:v>
                </c:pt>
                <c:pt idx="3">
                  <c:v>0.3014</c:v>
                </c:pt>
                <c:pt idx="4">
                  <c:v>0.2095</c:v>
                </c:pt>
                <c:pt idx="5">
                  <c:v>0.1596</c:v>
                </c:pt>
              </c:numCache>
            </c:numRef>
          </c:val>
        </c:ser>
        <c:ser>
          <c:idx val="4"/>
          <c:order val="4"/>
          <c:tx>
            <c:strRef>
              <c:f>Sheet1!$A$73</c:f>
              <c:strCache>
                <c:ptCount val="1"/>
                <c:pt idx="0">
                  <c:v>16 Nodes</c:v>
                </c:pt>
              </c:strCache>
            </c:strRef>
          </c:tx>
          <c:invertIfNegative val="0"/>
          <c:cat>
            <c:multiLvlStrRef>
              <c:f>Sheet1!$B$67:$G$68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Sheet1!$B$73:$G$73</c:f>
              <c:numCache>
                <c:formatCode>General</c:formatCode>
                <c:ptCount val="6"/>
                <c:pt idx="0">
                  <c:v>0.3973</c:v>
                </c:pt>
                <c:pt idx="1">
                  <c:v>0.1997</c:v>
                </c:pt>
                <c:pt idx="2">
                  <c:v>0.1423</c:v>
                </c:pt>
                <c:pt idx="3">
                  <c:v>0.7568</c:v>
                </c:pt>
                <c:pt idx="4">
                  <c:v>0.2956</c:v>
                </c:pt>
                <c:pt idx="5">
                  <c:v>0.2741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535672"/>
        <c:axId val="-2136488952"/>
      </c:barChart>
      <c:catAx>
        <c:axId val="-21385356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6488952"/>
        <c:crosses val="autoZero"/>
        <c:auto val="1"/>
        <c:lblAlgn val="ctr"/>
        <c:lblOffset val="100"/>
        <c:noMultiLvlLbl val="0"/>
      </c:catAx>
      <c:valAx>
        <c:axId val="-2136488952"/>
        <c:scaling>
          <c:orientation val="minMax"/>
          <c:max val="1.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-2138535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Sheet1!$A$95</c:f>
              <c:strCache>
                <c:ptCount val="1"/>
                <c:pt idx="0">
                  <c:v>1 Node</c:v>
                </c:pt>
              </c:strCache>
            </c:strRef>
          </c:tx>
          <c:invertIfNegative val="0"/>
          <c:cat>
            <c:multiLvlStrRef>
              <c:f>Sheet1!$B$93:$G$94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Sheet1!$B$95:$G$95</c:f>
              <c:numCache>
                <c:formatCode>General</c:formatCode>
                <c:ptCount val="6"/>
                <c:pt idx="0">
                  <c:v>0.1008</c:v>
                </c:pt>
                <c:pt idx="1">
                  <c:v>0.1111</c:v>
                </c:pt>
                <c:pt idx="3">
                  <c:v>0.1165</c:v>
                </c:pt>
                <c:pt idx="4">
                  <c:v>0.1067</c:v>
                </c:pt>
                <c:pt idx="5">
                  <c:v>0.1076</c:v>
                </c:pt>
              </c:numCache>
            </c:numRef>
          </c:val>
        </c:ser>
        <c:ser>
          <c:idx val="1"/>
          <c:order val="1"/>
          <c:tx>
            <c:strRef>
              <c:f>Sheet1!$A$96</c:f>
              <c:strCache>
                <c:ptCount val="1"/>
                <c:pt idx="0">
                  <c:v>2 Nodes</c:v>
                </c:pt>
              </c:strCache>
            </c:strRef>
          </c:tx>
          <c:invertIfNegative val="0"/>
          <c:cat>
            <c:multiLvlStrRef>
              <c:f>Sheet1!$B$93:$G$94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Sheet1!$B$96:$G$96</c:f>
              <c:numCache>
                <c:formatCode>General</c:formatCode>
                <c:ptCount val="6"/>
                <c:pt idx="0">
                  <c:v>0.2797</c:v>
                </c:pt>
                <c:pt idx="1">
                  <c:v>0.1979</c:v>
                </c:pt>
                <c:pt idx="3">
                  <c:v>0.2605</c:v>
                </c:pt>
                <c:pt idx="4">
                  <c:v>0.235</c:v>
                </c:pt>
                <c:pt idx="5">
                  <c:v>0.2317</c:v>
                </c:pt>
              </c:numCache>
            </c:numRef>
          </c:val>
        </c:ser>
        <c:ser>
          <c:idx val="2"/>
          <c:order val="2"/>
          <c:tx>
            <c:strRef>
              <c:f>Sheet1!$A$97</c:f>
              <c:strCache>
                <c:ptCount val="1"/>
                <c:pt idx="0">
                  <c:v>4 Nodes</c:v>
                </c:pt>
              </c:strCache>
            </c:strRef>
          </c:tx>
          <c:invertIfNegative val="0"/>
          <c:cat>
            <c:multiLvlStrRef>
              <c:f>Sheet1!$B$93:$G$94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Sheet1!$B$97:$G$97</c:f>
              <c:numCache>
                <c:formatCode>General</c:formatCode>
                <c:ptCount val="6"/>
                <c:pt idx="0">
                  <c:v>0.4235</c:v>
                </c:pt>
                <c:pt idx="1">
                  <c:v>0.2968</c:v>
                </c:pt>
                <c:pt idx="2">
                  <c:v>0.22</c:v>
                </c:pt>
                <c:pt idx="3">
                  <c:v>0.2232</c:v>
                </c:pt>
                <c:pt idx="4">
                  <c:v>0.3272</c:v>
                </c:pt>
                <c:pt idx="5">
                  <c:v>0.2985</c:v>
                </c:pt>
              </c:numCache>
            </c:numRef>
          </c:val>
        </c:ser>
        <c:ser>
          <c:idx val="3"/>
          <c:order val="3"/>
          <c:tx>
            <c:strRef>
              <c:f>Sheet1!$A$98</c:f>
              <c:strCache>
                <c:ptCount val="1"/>
                <c:pt idx="0">
                  <c:v>8 Nodes</c:v>
                </c:pt>
              </c:strCache>
            </c:strRef>
          </c:tx>
          <c:invertIfNegative val="0"/>
          <c:cat>
            <c:multiLvlStrRef>
              <c:f>Sheet1!$B$93:$G$94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Sheet1!$B$98:$G$98</c:f>
              <c:numCache>
                <c:formatCode>General</c:formatCode>
                <c:ptCount val="6"/>
                <c:pt idx="0">
                  <c:v>0.9459</c:v>
                </c:pt>
                <c:pt idx="1">
                  <c:v>0.5527</c:v>
                </c:pt>
                <c:pt idx="2">
                  <c:v>0.303</c:v>
                </c:pt>
                <c:pt idx="3">
                  <c:v>0.4301</c:v>
                </c:pt>
                <c:pt idx="4">
                  <c:v>0.3262</c:v>
                </c:pt>
                <c:pt idx="5">
                  <c:v>0.3128</c:v>
                </c:pt>
              </c:numCache>
            </c:numRef>
          </c:val>
        </c:ser>
        <c:ser>
          <c:idx val="4"/>
          <c:order val="4"/>
          <c:tx>
            <c:strRef>
              <c:f>Sheet1!$A$99</c:f>
              <c:strCache>
                <c:ptCount val="1"/>
                <c:pt idx="0">
                  <c:v>16 Nodes</c:v>
                </c:pt>
              </c:strCache>
            </c:strRef>
          </c:tx>
          <c:invertIfNegative val="0"/>
          <c:cat>
            <c:multiLvlStrRef>
              <c:f>Sheet1!$B$93:$G$94</c:f>
              <c:multiLvlStrCache>
                <c:ptCount val="6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</c:lvl>
                <c:lvl>
                  <c:pt idx="0">
                    <c:v>1 MPI Rank Per Node</c:v>
                  </c:pt>
                  <c:pt idx="3">
                    <c:v>4 MPI Ranks per Node</c:v>
                  </c:pt>
                </c:lvl>
              </c:multiLvlStrCache>
            </c:multiLvlStrRef>
          </c:cat>
          <c:val>
            <c:numRef>
              <c:f>Sheet1!$B$99:$G$99</c:f>
              <c:numCache>
                <c:formatCode>General</c:formatCode>
                <c:ptCount val="6"/>
                <c:pt idx="0">
                  <c:v>0.6046</c:v>
                </c:pt>
                <c:pt idx="1">
                  <c:v>0.3498</c:v>
                </c:pt>
                <c:pt idx="2">
                  <c:v>0.3295</c:v>
                </c:pt>
                <c:pt idx="3">
                  <c:v>0.3816</c:v>
                </c:pt>
                <c:pt idx="4">
                  <c:v>0.2395</c:v>
                </c:pt>
                <c:pt idx="5">
                  <c:v>0.2157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3099608"/>
        <c:axId val="2063030184"/>
      </c:barChart>
      <c:catAx>
        <c:axId val="2063099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63030184"/>
        <c:crosses val="autoZero"/>
        <c:auto val="1"/>
        <c:lblAlgn val="ctr"/>
        <c:lblOffset val="100"/>
        <c:noMultiLvlLbl val="0"/>
      </c:catAx>
      <c:valAx>
        <c:axId val="206303018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2063099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Sheet1!$A$121</c:f>
              <c:strCache>
                <c:ptCount val="1"/>
                <c:pt idx="0">
                  <c:v>1 Node</c:v>
                </c:pt>
              </c:strCache>
            </c:strRef>
          </c:tx>
          <c:invertIfNegative val="0"/>
          <c:cat>
            <c:strRef>
              <c:f>Sheet1!$B$120:$D$120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Sheet1!$B$121:$D$121</c:f>
              <c:numCache>
                <c:formatCode>General</c:formatCode>
                <c:ptCount val="3"/>
                <c:pt idx="0">
                  <c:v>0.0479</c:v>
                </c:pt>
                <c:pt idx="1">
                  <c:v>0.0374</c:v>
                </c:pt>
                <c:pt idx="2">
                  <c:v>0.0404</c:v>
                </c:pt>
              </c:numCache>
            </c:numRef>
          </c:val>
        </c:ser>
        <c:ser>
          <c:idx val="1"/>
          <c:order val="1"/>
          <c:tx>
            <c:strRef>
              <c:f>Sheet1!$A$122</c:f>
              <c:strCache>
                <c:ptCount val="1"/>
                <c:pt idx="0">
                  <c:v>2 Nodes</c:v>
                </c:pt>
              </c:strCache>
            </c:strRef>
          </c:tx>
          <c:invertIfNegative val="0"/>
          <c:cat>
            <c:strRef>
              <c:f>Sheet1!$B$120:$D$120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Sheet1!$B$122:$D$122</c:f>
              <c:numCache>
                <c:formatCode>General</c:formatCode>
                <c:ptCount val="3"/>
                <c:pt idx="0">
                  <c:v>0.0299</c:v>
                </c:pt>
                <c:pt idx="1">
                  <c:v>0.0219</c:v>
                </c:pt>
                <c:pt idx="2">
                  <c:v>0.0175</c:v>
                </c:pt>
              </c:numCache>
            </c:numRef>
          </c:val>
        </c:ser>
        <c:ser>
          <c:idx val="2"/>
          <c:order val="2"/>
          <c:tx>
            <c:strRef>
              <c:f>Sheet1!$A$123</c:f>
              <c:strCache>
                <c:ptCount val="1"/>
                <c:pt idx="0">
                  <c:v>4 Nodes</c:v>
                </c:pt>
              </c:strCache>
            </c:strRef>
          </c:tx>
          <c:invertIfNegative val="0"/>
          <c:cat>
            <c:strRef>
              <c:f>Sheet1!$B$120:$D$120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Sheet1!$B$123:$D$123</c:f>
              <c:numCache>
                <c:formatCode>General</c:formatCode>
                <c:ptCount val="3"/>
                <c:pt idx="0">
                  <c:v>0.0114</c:v>
                </c:pt>
                <c:pt idx="1">
                  <c:v>0.0118</c:v>
                </c:pt>
                <c:pt idx="2">
                  <c:v>-0.0328</c:v>
                </c:pt>
              </c:numCache>
            </c:numRef>
          </c:val>
        </c:ser>
        <c:ser>
          <c:idx val="3"/>
          <c:order val="3"/>
          <c:tx>
            <c:strRef>
              <c:f>Sheet1!$A$124</c:f>
              <c:strCache>
                <c:ptCount val="1"/>
                <c:pt idx="0">
                  <c:v>8 Nodes</c:v>
                </c:pt>
              </c:strCache>
            </c:strRef>
          </c:tx>
          <c:invertIfNegative val="0"/>
          <c:cat>
            <c:strRef>
              <c:f>Sheet1!$B$120:$D$120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Sheet1!$B$124:$D$124</c:f>
              <c:numCache>
                <c:formatCode>General</c:formatCode>
                <c:ptCount val="3"/>
                <c:pt idx="0">
                  <c:v>0.0421</c:v>
                </c:pt>
                <c:pt idx="1">
                  <c:v>-0.0056</c:v>
                </c:pt>
                <c:pt idx="2">
                  <c:v>0.0081</c:v>
                </c:pt>
              </c:numCache>
            </c:numRef>
          </c:val>
        </c:ser>
        <c:ser>
          <c:idx val="4"/>
          <c:order val="4"/>
          <c:tx>
            <c:strRef>
              <c:f>Sheet1!$A$125</c:f>
              <c:strCache>
                <c:ptCount val="1"/>
                <c:pt idx="0">
                  <c:v>16 Nodes</c:v>
                </c:pt>
              </c:strCache>
            </c:strRef>
          </c:tx>
          <c:invertIfNegative val="0"/>
          <c:cat>
            <c:strRef>
              <c:f>Sheet1!$B$120:$D$120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Sheet1!$B$125:$D$125</c:f>
              <c:numCache>
                <c:formatCode>General</c:formatCode>
                <c:ptCount val="3"/>
                <c:pt idx="0">
                  <c:v>0.3538</c:v>
                </c:pt>
                <c:pt idx="1">
                  <c:v>0.0388</c:v>
                </c:pt>
                <c:pt idx="2">
                  <c:v>0.0066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067416"/>
        <c:axId val="-2138575736"/>
      </c:barChart>
      <c:catAx>
        <c:axId val="-21380674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8575736"/>
        <c:crosses val="autoZero"/>
        <c:auto val="1"/>
        <c:lblAlgn val="ctr"/>
        <c:lblOffset val="100"/>
        <c:noMultiLvlLbl val="0"/>
      </c:catAx>
      <c:valAx>
        <c:axId val="-2138575736"/>
        <c:scaling>
          <c:orientation val="minMax"/>
          <c:min val="-0.0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-2138067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Sheet1!$A$148</c:f>
              <c:strCache>
                <c:ptCount val="1"/>
                <c:pt idx="0">
                  <c:v>1 Node</c:v>
                </c:pt>
              </c:strCache>
            </c:strRef>
          </c:tx>
          <c:invertIfNegative val="0"/>
          <c:cat>
            <c:strRef>
              <c:f>Sheet1!$B$147:$D$147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Sheet1!$B$148:$D$148</c:f>
              <c:numCache>
                <c:formatCode>General</c:formatCode>
                <c:ptCount val="3"/>
                <c:pt idx="0">
                  <c:v>0.0396</c:v>
                </c:pt>
                <c:pt idx="1">
                  <c:v>0.0408</c:v>
                </c:pt>
                <c:pt idx="2">
                  <c:v>0.0428</c:v>
                </c:pt>
              </c:numCache>
            </c:numRef>
          </c:val>
        </c:ser>
        <c:ser>
          <c:idx val="1"/>
          <c:order val="1"/>
          <c:tx>
            <c:strRef>
              <c:f>Sheet1!$A$149</c:f>
              <c:strCache>
                <c:ptCount val="1"/>
                <c:pt idx="0">
                  <c:v>2 Nodes</c:v>
                </c:pt>
              </c:strCache>
            </c:strRef>
          </c:tx>
          <c:invertIfNegative val="0"/>
          <c:cat>
            <c:strRef>
              <c:f>Sheet1!$B$147:$D$147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Sheet1!$B$149:$D$149</c:f>
              <c:numCache>
                <c:formatCode>General</c:formatCode>
                <c:ptCount val="3"/>
                <c:pt idx="0">
                  <c:v>-0.0048</c:v>
                </c:pt>
                <c:pt idx="1">
                  <c:v>0.0042</c:v>
                </c:pt>
                <c:pt idx="2">
                  <c:v>0.0284</c:v>
                </c:pt>
              </c:numCache>
            </c:numRef>
          </c:val>
        </c:ser>
        <c:ser>
          <c:idx val="2"/>
          <c:order val="2"/>
          <c:tx>
            <c:strRef>
              <c:f>Sheet1!$A$150</c:f>
              <c:strCache>
                <c:ptCount val="1"/>
                <c:pt idx="0">
                  <c:v>4 Nodes</c:v>
                </c:pt>
              </c:strCache>
            </c:strRef>
          </c:tx>
          <c:invertIfNegative val="0"/>
          <c:cat>
            <c:strRef>
              <c:f>Sheet1!$B$147:$D$147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Sheet1!$B$150:$D$150</c:f>
              <c:numCache>
                <c:formatCode>General</c:formatCode>
                <c:ptCount val="3"/>
                <c:pt idx="0">
                  <c:v>0.0014</c:v>
                </c:pt>
                <c:pt idx="1">
                  <c:v>-0.067</c:v>
                </c:pt>
                <c:pt idx="2">
                  <c:v>-0.0178</c:v>
                </c:pt>
              </c:numCache>
            </c:numRef>
          </c:val>
        </c:ser>
        <c:ser>
          <c:idx val="3"/>
          <c:order val="3"/>
          <c:tx>
            <c:strRef>
              <c:f>Sheet1!$A$151</c:f>
              <c:strCache>
                <c:ptCount val="1"/>
                <c:pt idx="0">
                  <c:v>8 Nodes</c:v>
                </c:pt>
              </c:strCache>
            </c:strRef>
          </c:tx>
          <c:invertIfNegative val="0"/>
          <c:cat>
            <c:strRef>
              <c:f>Sheet1!$B$147:$D$147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Sheet1!$B$151:$D$151</c:f>
              <c:numCache>
                <c:formatCode>General</c:formatCode>
                <c:ptCount val="3"/>
                <c:pt idx="0">
                  <c:v>-0.0934</c:v>
                </c:pt>
                <c:pt idx="1">
                  <c:v>-0.0717</c:v>
                </c:pt>
                <c:pt idx="2">
                  <c:v>-0.0446</c:v>
                </c:pt>
              </c:numCache>
            </c:numRef>
          </c:val>
        </c:ser>
        <c:ser>
          <c:idx val="4"/>
          <c:order val="4"/>
          <c:tx>
            <c:strRef>
              <c:f>Sheet1!$A$152</c:f>
              <c:strCache>
                <c:ptCount val="1"/>
                <c:pt idx="0">
                  <c:v>16 Nodes</c:v>
                </c:pt>
              </c:strCache>
            </c:strRef>
          </c:tx>
          <c:invertIfNegative val="0"/>
          <c:cat>
            <c:strRef>
              <c:f>Sheet1!$B$147:$D$147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Sheet1!$B$152:$D$152</c:f>
              <c:numCache>
                <c:formatCode>General</c:formatCode>
                <c:ptCount val="3"/>
                <c:pt idx="0">
                  <c:v>-0.0961</c:v>
                </c:pt>
                <c:pt idx="1">
                  <c:v>-0.0201</c:v>
                </c:pt>
                <c:pt idx="2">
                  <c:v>-0.0465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845000"/>
        <c:axId val="-2137711304"/>
      </c:barChart>
      <c:catAx>
        <c:axId val="-21378450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7711304"/>
        <c:crosses val="autoZero"/>
        <c:auto val="1"/>
        <c:lblAlgn val="ctr"/>
        <c:lblOffset val="100"/>
        <c:noMultiLvlLbl val="0"/>
      </c:catAx>
      <c:valAx>
        <c:axId val="-2137711304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-2137845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FF30-7DBA-3545-AACA-5DD88245638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990E-7FE3-4B46-8694-F7DDC1B7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 – Block Tri-Diagonal Solver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590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18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 – Embarrassingly Parallel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7218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8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 – 3D FFT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844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6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EP, 4 Ranks per Node, HT on/off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8749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096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FT, 4 Ranks Per Node, HT on/off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0785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31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37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BT – Block Tri-Diagonal Solver</vt:lpstr>
      <vt:lpstr>EP – Embarrassingly Parallel</vt:lpstr>
      <vt:lpstr>FT – 3D FFT</vt:lpstr>
      <vt:lpstr>EP, 4 Ranks per Node, HT on/off</vt:lpstr>
      <vt:lpstr>FT, 4 Ranks Per Node, HT on/off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– Block Tri-Diagonal Solver</dc:title>
  <dc:creator>Kristina Frye</dc:creator>
  <cp:lastModifiedBy>Kristina Frye</cp:lastModifiedBy>
  <cp:revision>10</cp:revision>
  <dcterms:created xsi:type="dcterms:W3CDTF">2016-08-14T23:37:39Z</dcterms:created>
  <dcterms:modified xsi:type="dcterms:W3CDTF">2016-08-18T02:37:02Z</dcterms:modified>
</cp:coreProperties>
</file>