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35"/>
  </p:normalViewPr>
  <p:slideViewPr>
    <p:cSldViewPr snapToGrid="0">
      <p:cViewPr varScale="1">
        <p:scale>
          <a:sx n="114" d="100"/>
          <a:sy n="11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BC6-7EAD-EE28-9D51-3F68DEA1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2008-1316-410A-4C13-75EB47CE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689F-3C84-2060-D199-F10510C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F1A6-7B92-483D-C7A2-BC88652F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8D40-3F7A-76A9-5A39-80AF4185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1D7D-D236-E6E5-AB0F-E0ADC220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EAF00-B497-14D7-0F31-7C000047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C392-28B9-4E37-5C2A-70CA3C2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C7C7-2078-2981-72BA-E49492DB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553F-43E0-3405-05EC-2B7CCA11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2F4F-C569-53B4-8C3E-26EA63CE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BFD8-2D4F-D3F8-F5A0-EE1A84BC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D628-B739-FB2A-07E1-9A3EFBA3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818B-63AA-7767-B82C-F440E75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B2C8-718F-838C-DB14-4672923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C02-2BB4-AB89-34D3-C5A983EC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DF4E-A842-D334-CD9F-15E688A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5D3B-E4DB-3391-3B50-D0D28057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1AAC-9513-0D22-20FC-BC1ADFCD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7FB6-356E-8134-81A0-31FDC9B9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C546-1C78-6FE8-EE5C-925B70B6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A505-F011-DA09-46BF-8A43991E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1710-5C86-63BE-1493-6D9315A6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012B-4FDD-1AAE-85DE-1F77D92C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6A9C-2ED9-1E4F-F9EA-CB6FA57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5925-7389-6DC3-9EF2-5D1F3A8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132C-40CD-F31A-ED55-BFFD68DE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7877-3E6D-8504-5B27-9A2E091B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F66F-00BB-A075-BB8E-6FBA5C2D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DE6A0-2B27-D515-3DA2-8AA52DBB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8D63-11EC-076B-9F39-02E735E8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73E-9386-F923-6D02-8447D6D2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AEBA0-BF34-96A1-2EEE-30347712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9EC7-FE0B-A8D5-C1BF-5B655956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3BC18-2BCE-82E7-1E44-A0B9D2F1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F53A-CBC1-6F1F-3E8A-2981644E2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9B11-B2CC-5046-DE1F-60ECB544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0A6F4-AB33-DEC5-59BB-79AE9B2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7514-6FA2-0763-22EA-7AFF8E7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BE3-2AD3-C1D2-9075-B59922E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99967-E099-0BBD-7A2A-F28D266F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69B22-0C30-E7A0-18C4-A86625E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F72B9-F70A-57D9-75E3-45293B8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E6AEE-D499-C96A-4B92-B52E95BE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82805-4369-33B6-3AF8-3204E3E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2CA97-8AF4-C224-F724-7312168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57C3-C4C0-A1B4-78EB-BE4665B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BB61-399D-5762-61B4-4F994181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775C-2B12-7724-B94A-880337E5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421B-1753-02EA-5564-74C07715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C1FC2-C941-A091-1C53-CA3E74B2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2EED-339F-BCB4-14C1-E33C3521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FDE-6425-AFC7-77D4-75307BDD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0002-0C89-291E-A85D-C6481A87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5D69-AE8C-A1FA-613C-877DD235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B6E9-D0EE-74E7-C615-EFB56E16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CBA22-F530-A1DD-A056-6FF40795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3BFE-1C45-2285-8BA2-D569AFB7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7868E-F7E2-927A-BC8D-F03F4D5F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41D7-4530-570A-8BB7-A64E0E2A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5238-40DB-53EF-4039-284EF74BF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4F22-58C8-105A-18BB-F8517DCE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2F9-27AB-1E03-C0C0-105CC7B23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Business Card - Free Download on Freepik">
            <a:extLst>
              <a:ext uri="{FF2B5EF4-FFF2-40B4-BE49-F238E27FC236}">
                <a16:creationId xmlns:a16="http://schemas.microsoft.com/office/drawing/2014/main" id="{40285E17-9511-62EB-A1DD-D6BD89F8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139700"/>
            <a:ext cx="42926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balt Blue Colorplan Cardstock">
            <a:extLst>
              <a:ext uri="{FF2B5EF4-FFF2-40B4-BE49-F238E27FC236}">
                <a16:creationId xmlns:a16="http://schemas.microsoft.com/office/drawing/2014/main" id="{73FBB8E2-04F8-E708-5483-8722CB64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0"/>
            <a:ext cx="5299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Schmidt</dc:creator>
  <cp:lastModifiedBy>Karl Schmidt</cp:lastModifiedBy>
  <cp:revision>1</cp:revision>
  <dcterms:created xsi:type="dcterms:W3CDTF">2023-12-28T03:55:07Z</dcterms:created>
  <dcterms:modified xsi:type="dcterms:W3CDTF">2023-12-28T22:52:30Z</dcterms:modified>
</cp:coreProperties>
</file>