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30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1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3F22-A15C-4C5A-A5BC-796D84E2D535}" type="datetimeFigureOut">
              <a:rPr lang="de-CH" smtClean="0"/>
              <a:t>14.12.2022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9324-CC5B-4EAF-932F-72349020DE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852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3F22-A15C-4C5A-A5BC-796D84E2D535}" type="datetimeFigureOut">
              <a:rPr lang="de-CH" smtClean="0"/>
              <a:t>14.12.2022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9324-CC5B-4EAF-932F-72349020DE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747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3F22-A15C-4C5A-A5BC-796D84E2D535}" type="datetimeFigureOut">
              <a:rPr lang="de-CH" smtClean="0"/>
              <a:t>14.12.2022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9324-CC5B-4EAF-932F-72349020DE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746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3F22-A15C-4C5A-A5BC-796D84E2D535}" type="datetimeFigureOut">
              <a:rPr lang="de-CH" smtClean="0"/>
              <a:t>14.12.2022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9324-CC5B-4EAF-932F-72349020DE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613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3F22-A15C-4C5A-A5BC-796D84E2D535}" type="datetimeFigureOut">
              <a:rPr lang="de-CH" smtClean="0"/>
              <a:t>14.12.2022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9324-CC5B-4EAF-932F-72349020DE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522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3F22-A15C-4C5A-A5BC-796D84E2D535}" type="datetimeFigureOut">
              <a:rPr lang="de-CH" smtClean="0"/>
              <a:t>14.12.2022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9324-CC5B-4EAF-932F-72349020DE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144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3F22-A15C-4C5A-A5BC-796D84E2D535}" type="datetimeFigureOut">
              <a:rPr lang="de-CH" smtClean="0"/>
              <a:t>14.12.2022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9324-CC5B-4EAF-932F-72349020DE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150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3F22-A15C-4C5A-A5BC-796D84E2D535}" type="datetimeFigureOut">
              <a:rPr lang="de-CH" smtClean="0"/>
              <a:t>14.12.2022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9324-CC5B-4EAF-932F-72349020DE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155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3F22-A15C-4C5A-A5BC-796D84E2D535}" type="datetimeFigureOut">
              <a:rPr lang="de-CH" smtClean="0"/>
              <a:t>14.12.2022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9324-CC5B-4EAF-932F-72349020DE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102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3F22-A15C-4C5A-A5BC-796D84E2D535}" type="datetimeFigureOut">
              <a:rPr lang="de-CH" smtClean="0"/>
              <a:t>14.12.2022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9324-CC5B-4EAF-932F-72349020DE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876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3F22-A15C-4C5A-A5BC-796D84E2D535}" type="datetimeFigureOut">
              <a:rPr lang="de-CH" smtClean="0"/>
              <a:t>14.12.2022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9324-CC5B-4EAF-932F-72349020DE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752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3F22-A15C-4C5A-A5BC-796D84E2D535}" type="datetimeFigureOut">
              <a:rPr lang="de-CH" smtClean="0"/>
              <a:t>14.12.2022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F9324-CC5B-4EAF-932F-72349020DE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832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9355666" y="1430867"/>
            <a:ext cx="742511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100 </a:t>
            </a:r>
            <a:r>
              <a:rPr lang="el-GR" dirty="0" smtClean="0"/>
              <a:t>Ω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4221908" y="5461000"/>
            <a:ext cx="7425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100 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221908" y="5164665"/>
            <a:ext cx="7425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100 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221908" y="4893732"/>
            <a:ext cx="7425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100 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221908" y="4580466"/>
            <a:ext cx="7425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100 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220305" y="4157134"/>
            <a:ext cx="74571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470 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81238" y="3479801"/>
            <a:ext cx="62228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FF00"/>
                </a:solidFill>
              </a:rPr>
              <a:t>1</a:t>
            </a:r>
            <a:r>
              <a:rPr lang="de-DE" b="1" dirty="0" smtClean="0">
                <a:solidFill>
                  <a:srgbClr val="FFFF00"/>
                </a:solidFill>
              </a:rPr>
              <a:t> k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281238" y="3200400"/>
            <a:ext cx="62228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FF00"/>
                </a:solidFill>
              </a:rPr>
              <a:t>1</a:t>
            </a:r>
            <a:r>
              <a:rPr lang="de-DE" b="1" dirty="0" smtClean="0">
                <a:solidFill>
                  <a:srgbClr val="FFFF00"/>
                </a:solidFill>
              </a:rPr>
              <a:t> k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281238" y="2912538"/>
            <a:ext cx="62228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FF00"/>
                </a:solidFill>
              </a:rPr>
              <a:t>1</a:t>
            </a:r>
            <a:r>
              <a:rPr lang="de-DE" b="1" dirty="0" smtClean="0">
                <a:solidFill>
                  <a:srgbClr val="FFFF00"/>
                </a:solidFill>
              </a:rPr>
              <a:t> k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281238" y="2633137"/>
            <a:ext cx="62228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FF00"/>
                </a:solidFill>
              </a:rPr>
              <a:t>1</a:t>
            </a:r>
            <a:r>
              <a:rPr lang="de-DE" b="1" dirty="0" smtClean="0">
                <a:solidFill>
                  <a:srgbClr val="FFFF00"/>
                </a:solidFill>
              </a:rPr>
              <a:t> k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192272" y="2235201"/>
            <a:ext cx="80021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4.7 k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653657" y="5410198"/>
            <a:ext cx="51167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1 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564690" y="4165601"/>
            <a:ext cx="68961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4.7 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595147" y="3454400"/>
            <a:ext cx="6286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10 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595147" y="2209800"/>
            <a:ext cx="6286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47 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905911" y="5461007"/>
            <a:ext cx="73930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10 k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7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697132" y="982133"/>
            <a:ext cx="1685398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Load Terminal A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4221908" y="5461000"/>
            <a:ext cx="7425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100 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221908" y="5164665"/>
            <a:ext cx="7425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100 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221908" y="4893732"/>
            <a:ext cx="7425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100 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221908" y="4580466"/>
            <a:ext cx="7425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100 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220305" y="4157134"/>
            <a:ext cx="74571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470 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81238" y="3479801"/>
            <a:ext cx="62228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FF00"/>
                </a:solidFill>
              </a:rPr>
              <a:t>1</a:t>
            </a:r>
            <a:r>
              <a:rPr lang="de-DE" b="1" dirty="0" smtClean="0">
                <a:solidFill>
                  <a:srgbClr val="FFFF00"/>
                </a:solidFill>
              </a:rPr>
              <a:t> k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281238" y="3200400"/>
            <a:ext cx="62228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FF00"/>
                </a:solidFill>
              </a:rPr>
              <a:t>1</a:t>
            </a:r>
            <a:r>
              <a:rPr lang="de-DE" b="1" dirty="0" smtClean="0">
                <a:solidFill>
                  <a:srgbClr val="FFFF00"/>
                </a:solidFill>
              </a:rPr>
              <a:t> k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281238" y="2912538"/>
            <a:ext cx="62228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FF00"/>
                </a:solidFill>
              </a:rPr>
              <a:t>1</a:t>
            </a:r>
            <a:r>
              <a:rPr lang="de-DE" b="1" dirty="0" smtClean="0">
                <a:solidFill>
                  <a:srgbClr val="FFFF00"/>
                </a:solidFill>
              </a:rPr>
              <a:t> k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281238" y="2633137"/>
            <a:ext cx="62228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FF00"/>
                </a:solidFill>
              </a:rPr>
              <a:t>1</a:t>
            </a:r>
            <a:r>
              <a:rPr lang="de-DE" b="1" dirty="0" smtClean="0">
                <a:solidFill>
                  <a:srgbClr val="FFFF00"/>
                </a:solidFill>
              </a:rPr>
              <a:t> k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192272" y="2235201"/>
            <a:ext cx="80021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4.7 k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653657" y="5410198"/>
            <a:ext cx="51167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1 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564690" y="4165601"/>
            <a:ext cx="68961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4.7 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595147" y="3454400"/>
            <a:ext cx="6286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10 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595147" y="2209800"/>
            <a:ext cx="6286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47 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905911" y="5461007"/>
            <a:ext cx="73930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10 k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3" name="Gleichschenkliges Dreieck 2"/>
          <p:cNvSpPr/>
          <p:nvPr/>
        </p:nvSpPr>
        <p:spPr>
          <a:xfrm rot="-5400000">
            <a:off x="3124204" y="1430867"/>
            <a:ext cx="360000" cy="3600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4" name="Gerader Verbinder 23"/>
          <p:cNvCxnSpPr/>
          <p:nvPr/>
        </p:nvCxnSpPr>
        <p:spPr>
          <a:xfrm>
            <a:off x="3124204" y="1430867"/>
            <a:ext cx="0" cy="3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V="1">
            <a:off x="2288170" y="1606801"/>
            <a:ext cx="810469" cy="4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V="1">
            <a:off x="3492835" y="1601403"/>
            <a:ext cx="810469" cy="4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6697132" y="2812542"/>
            <a:ext cx="1677382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Load Terminal B</a:t>
            </a:r>
            <a:endParaRPr lang="de-CH" dirty="0"/>
          </a:p>
        </p:txBody>
      </p:sp>
      <p:sp>
        <p:nvSpPr>
          <p:cNvPr id="26" name="Textfeld 25"/>
          <p:cNvSpPr txBox="1"/>
          <p:nvPr/>
        </p:nvSpPr>
        <p:spPr>
          <a:xfrm>
            <a:off x="2646640" y="932671"/>
            <a:ext cx="1431161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Bypass Diode</a:t>
            </a:r>
            <a:endParaRPr lang="de-CH" dirty="0"/>
          </a:p>
        </p:txBody>
      </p:sp>
      <p:sp>
        <p:nvSpPr>
          <p:cNvPr id="27" name="Textfeld 26"/>
          <p:cNvSpPr txBox="1"/>
          <p:nvPr/>
        </p:nvSpPr>
        <p:spPr>
          <a:xfrm>
            <a:off x="2487064" y="3801106"/>
            <a:ext cx="1571264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Load </a:t>
            </a:r>
            <a:r>
              <a:rPr lang="de-DE" dirty="0" err="1" smtClean="0"/>
              <a:t>Resistors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412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02"/>
            <a:ext cx="9144000" cy="68580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697132" y="982133"/>
            <a:ext cx="1685398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Load Terminal A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4221908" y="5461000"/>
            <a:ext cx="7425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100 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221908" y="5164665"/>
            <a:ext cx="7425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100 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221908" y="4893732"/>
            <a:ext cx="7425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100 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221908" y="4580466"/>
            <a:ext cx="7425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100 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220305" y="4157134"/>
            <a:ext cx="74571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470 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81238" y="3479801"/>
            <a:ext cx="62228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FF00"/>
                </a:solidFill>
              </a:rPr>
              <a:t>1</a:t>
            </a:r>
            <a:r>
              <a:rPr lang="de-DE" b="1" dirty="0" smtClean="0">
                <a:solidFill>
                  <a:srgbClr val="FFFF00"/>
                </a:solidFill>
              </a:rPr>
              <a:t> k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281238" y="3200400"/>
            <a:ext cx="62228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FF00"/>
                </a:solidFill>
              </a:rPr>
              <a:t>1</a:t>
            </a:r>
            <a:r>
              <a:rPr lang="de-DE" b="1" dirty="0" smtClean="0">
                <a:solidFill>
                  <a:srgbClr val="FFFF00"/>
                </a:solidFill>
              </a:rPr>
              <a:t> k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281238" y="2912538"/>
            <a:ext cx="62228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FF00"/>
                </a:solidFill>
              </a:rPr>
              <a:t>1</a:t>
            </a:r>
            <a:r>
              <a:rPr lang="de-DE" b="1" dirty="0" smtClean="0">
                <a:solidFill>
                  <a:srgbClr val="FFFF00"/>
                </a:solidFill>
              </a:rPr>
              <a:t> k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281238" y="2633137"/>
            <a:ext cx="62228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FF00"/>
                </a:solidFill>
              </a:rPr>
              <a:t>1</a:t>
            </a:r>
            <a:r>
              <a:rPr lang="de-DE" b="1" dirty="0" smtClean="0">
                <a:solidFill>
                  <a:srgbClr val="FFFF00"/>
                </a:solidFill>
              </a:rPr>
              <a:t> k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192272" y="2235201"/>
            <a:ext cx="80021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4.7 k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653657" y="5410198"/>
            <a:ext cx="51167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1 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564690" y="4165601"/>
            <a:ext cx="68961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4.7 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595147" y="3454400"/>
            <a:ext cx="6286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10 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595147" y="2209800"/>
            <a:ext cx="6286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47 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905911" y="5461007"/>
            <a:ext cx="73930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10 k</a:t>
            </a:r>
            <a:r>
              <a:rPr lang="el-GR" b="1" dirty="0" smtClean="0">
                <a:solidFill>
                  <a:srgbClr val="FFFF00"/>
                </a:solidFill>
              </a:rPr>
              <a:t>Ω</a:t>
            </a:r>
            <a:endParaRPr lang="de-CH" b="1" dirty="0">
              <a:solidFill>
                <a:srgbClr val="FFFF00"/>
              </a:solidFill>
            </a:endParaRPr>
          </a:p>
        </p:txBody>
      </p:sp>
      <p:sp>
        <p:nvSpPr>
          <p:cNvPr id="3" name="Gleichschenkliges Dreieck 2"/>
          <p:cNvSpPr/>
          <p:nvPr/>
        </p:nvSpPr>
        <p:spPr>
          <a:xfrm rot="-5400000">
            <a:off x="3124204" y="1430867"/>
            <a:ext cx="360000" cy="3600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4" name="Gerader Verbinder 23"/>
          <p:cNvCxnSpPr/>
          <p:nvPr/>
        </p:nvCxnSpPr>
        <p:spPr>
          <a:xfrm>
            <a:off x="3124204" y="1430867"/>
            <a:ext cx="0" cy="3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V="1">
            <a:off x="2288170" y="1606801"/>
            <a:ext cx="810469" cy="4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V="1">
            <a:off x="3492835" y="1601403"/>
            <a:ext cx="810469" cy="4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6697132" y="2812542"/>
            <a:ext cx="1677382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Load Terminal B</a:t>
            </a:r>
            <a:endParaRPr lang="de-CH" dirty="0"/>
          </a:p>
        </p:txBody>
      </p:sp>
      <p:sp>
        <p:nvSpPr>
          <p:cNvPr id="26" name="Textfeld 25"/>
          <p:cNvSpPr txBox="1"/>
          <p:nvPr/>
        </p:nvSpPr>
        <p:spPr>
          <a:xfrm>
            <a:off x="2646640" y="932671"/>
            <a:ext cx="1431161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Bypass Diode</a:t>
            </a:r>
            <a:endParaRPr lang="de-CH" dirty="0"/>
          </a:p>
        </p:txBody>
      </p:sp>
      <p:sp>
        <p:nvSpPr>
          <p:cNvPr id="27" name="Textfeld 26"/>
          <p:cNvSpPr txBox="1"/>
          <p:nvPr/>
        </p:nvSpPr>
        <p:spPr>
          <a:xfrm>
            <a:off x="3807875" y="3818040"/>
            <a:ext cx="1571264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Load </a:t>
            </a:r>
            <a:r>
              <a:rPr lang="de-DE" dirty="0" err="1" smtClean="0"/>
              <a:t>Resistors</a:t>
            </a:r>
            <a:endParaRPr lang="de-CH" dirty="0"/>
          </a:p>
        </p:txBody>
      </p:sp>
      <p:sp>
        <p:nvSpPr>
          <p:cNvPr id="21" name="Freihandform 20"/>
          <p:cNvSpPr/>
          <p:nvPr/>
        </p:nvSpPr>
        <p:spPr>
          <a:xfrm>
            <a:off x="5316180" y="1530773"/>
            <a:ext cx="1507954" cy="1254762"/>
          </a:xfrm>
          <a:custGeom>
            <a:avLst/>
            <a:gdLst>
              <a:gd name="connsiteX0" fmla="*/ 2904066 w 2904066"/>
              <a:gd name="connsiteY0" fmla="*/ 270349 h 1294816"/>
              <a:gd name="connsiteX1" fmla="*/ 1439333 w 2904066"/>
              <a:gd name="connsiteY1" fmla="*/ 67149 h 1294816"/>
              <a:gd name="connsiteX2" fmla="*/ 0 w 2904066"/>
              <a:gd name="connsiteY2" fmla="*/ 1294816 h 1294816"/>
              <a:gd name="connsiteX3" fmla="*/ 0 w 2904066"/>
              <a:gd name="connsiteY3" fmla="*/ 1294816 h 1294816"/>
              <a:gd name="connsiteX0" fmla="*/ 2904066 w 2904066"/>
              <a:gd name="connsiteY0" fmla="*/ 81896 h 1106363"/>
              <a:gd name="connsiteX1" fmla="*/ 728133 w 2904066"/>
              <a:gd name="connsiteY1" fmla="*/ 234296 h 1106363"/>
              <a:gd name="connsiteX2" fmla="*/ 0 w 2904066"/>
              <a:gd name="connsiteY2" fmla="*/ 1106363 h 1106363"/>
              <a:gd name="connsiteX3" fmla="*/ 0 w 2904066"/>
              <a:gd name="connsiteY3" fmla="*/ 1106363 h 1106363"/>
              <a:gd name="connsiteX0" fmla="*/ 2904066 w 2904066"/>
              <a:gd name="connsiteY0" fmla="*/ 108104 h 1132571"/>
              <a:gd name="connsiteX1" fmla="*/ 728133 w 2904066"/>
              <a:gd name="connsiteY1" fmla="*/ 260504 h 1132571"/>
              <a:gd name="connsiteX2" fmla="*/ 0 w 2904066"/>
              <a:gd name="connsiteY2" fmla="*/ 1132571 h 1132571"/>
              <a:gd name="connsiteX3" fmla="*/ 0 w 2904066"/>
              <a:gd name="connsiteY3" fmla="*/ 1132571 h 1132571"/>
              <a:gd name="connsiteX0" fmla="*/ 2997199 w 2997199"/>
              <a:gd name="connsiteY0" fmla="*/ 74277 h 1141077"/>
              <a:gd name="connsiteX1" fmla="*/ 728133 w 2997199"/>
              <a:gd name="connsiteY1" fmla="*/ 269010 h 1141077"/>
              <a:gd name="connsiteX2" fmla="*/ 0 w 2997199"/>
              <a:gd name="connsiteY2" fmla="*/ 1141077 h 1141077"/>
              <a:gd name="connsiteX3" fmla="*/ 0 w 2997199"/>
              <a:gd name="connsiteY3" fmla="*/ 1141077 h 1141077"/>
              <a:gd name="connsiteX0" fmla="*/ 2997199 w 2997199"/>
              <a:gd name="connsiteY0" fmla="*/ 100211 h 1167011"/>
              <a:gd name="connsiteX1" fmla="*/ 728133 w 2997199"/>
              <a:gd name="connsiteY1" fmla="*/ 294944 h 1167011"/>
              <a:gd name="connsiteX2" fmla="*/ 0 w 2997199"/>
              <a:gd name="connsiteY2" fmla="*/ 1167011 h 1167011"/>
              <a:gd name="connsiteX3" fmla="*/ 0 w 2997199"/>
              <a:gd name="connsiteY3" fmla="*/ 1167011 h 1167011"/>
              <a:gd name="connsiteX0" fmla="*/ 2997199 w 2997199"/>
              <a:gd name="connsiteY0" fmla="*/ 100211 h 1167011"/>
              <a:gd name="connsiteX1" fmla="*/ 897466 w 2997199"/>
              <a:gd name="connsiteY1" fmla="*/ 294944 h 1167011"/>
              <a:gd name="connsiteX2" fmla="*/ 0 w 2997199"/>
              <a:gd name="connsiteY2" fmla="*/ 1167011 h 1167011"/>
              <a:gd name="connsiteX3" fmla="*/ 0 w 2997199"/>
              <a:gd name="connsiteY3" fmla="*/ 1167011 h 1167011"/>
              <a:gd name="connsiteX0" fmla="*/ 3015390 w 3015390"/>
              <a:gd name="connsiteY0" fmla="*/ 100211 h 1233845"/>
              <a:gd name="connsiteX1" fmla="*/ 915657 w 3015390"/>
              <a:gd name="connsiteY1" fmla="*/ 294944 h 1233845"/>
              <a:gd name="connsiteX2" fmla="*/ 18191 w 3015390"/>
              <a:gd name="connsiteY2" fmla="*/ 1167011 h 1233845"/>
              <a:gd name="connsiteX3" fmla="*/ 1652258 w 3015390"/>
              <a:gd name="connsiteY3" fmla="*/ 1175478 h 1233845"/>
              <a:gd name="connsiteX0" fmla="*/ 2997205 w 2997205"/>
              <a:gd name="connsiteY0" fmla="*/ 208657 h 1363604"/>
              <a:gd name="connsiteX1" fmla="*/ 1651006 w 2997205"/>
              <a:gd name="connsiteY1" fmla="*/ 115523 h 1363604"/>
              <a:gd name="connsiteX2" fmla="*/ 6 w 2997205"/>
              <a:gd name="connsiteY2" fmla="*/ 1275457 h 1363604"/>
              <a:gd name="connsiteX3" fmla="*/ 1634073 w 2997205"/>
              <a:gd name="connsiteY3" fmla="*/ 1283924 h 1363604"/>
              <a:gd name="connsiteX0" fmla="*/ 1638235 w 1638235"/>
              <a:gd name="connsiteY0" fmla="*/ 155395 h 1230662"/>
              <a:gd name="connsiteX1" fmla="*/ 292036 w 1638235"/>
              <a:gd name="connsiteY1" fmla="*/ 62261 h 1230662"/>
              <a:gd name="connsiteX2" fmla="*/ 165036 w 1638235"/>
              <a:gd name="connsiteY2" fmla="*/ 417861 h 1230662"/>
              <a:gd name="connsiteX3" fmla="*/ 275103 w 1638235"/>
              <a:gd name="connsiteY3" fmla="*/ 1230662 h 1230662"/>
              <a:gd name="connsiteX0" fmla="*/ 1665399 w 1665399"/>
              <a:gd name="connsiteY0" fmla="*/ 178068 h 1253335"/>
              <a:gd name="connsiteX1" fmla="*/ 878000 w 1665399"/>
              <a:gd name="connsiteY1" fmla="*/ 42601 h 1253335"/>
              <a:gd name="connsiteX2" fmla="*/ 192200 w 1665399"/>
              <a:gd name="connsiteY2" fmla="*/ 440534 h 1253335"/>
              <a:gd name="connsiteX3" fmla="*/ 302267 w 1665399"/>
              <a:gd name="connsiteY3" fmla="*/ 1253335 h 1253335"/>
              <a:gd name="connsiteX0" fmla="*/ 1665399 w 1665399"/>
              <a:gd name="connsiteY0" fmla="*/ 178068 h 1253335"/>
              <a:gd name="connsiteX1" fmla="*/ 878000 w 1665399"/>
              <a:gd name="connsiteY1" fmla="*/ 42601 h 1253335"/>
              <a:gd name="connsiteX2" fmla="*/ 192200 w 1665399"/>
              <a:gd name="connsiteY2" fmla="*/ 440534 h 1253335"/>
              <a:gd name="connsiteX3" fmla="*/ 302267 w 1665399"/>
              <a:gd name="connsiteY3" fmla="*/ 1253335 h 1253335"/>
              <a:gd name="connsiteX0" fmla="*/ 1532812 w 1532812"/>
              <a:gd name="connsiteY0" fmla="*/ 178068 h 1253335"/>
              <a:gd name="connsiteX1" fmla="*/ 745413 w 1532812"/>
              <a:gd name="connsiteY1" fmla="*/ 42601 h 1253335"/>
              <a:gd name="connsiteX2" fmla="*/ 59613 w 1532812"/>
              <a:gd name="connsiteY2" fmla="*/ 440534 h 1253335"/>
              <a:gd name="connsiteX3" fmla="*/ 169680 w 1532812"/>
              <a:gd name="connsiteY3" fmla="*/ 1253335 h 1253335"/>
              <a:gd name="connsiteX0" fmla="*/ 1528538 w 1528538"/>
              <a:gd name="connsiteY0" fmla="*/ 159544 h 1234811"/>
              <a:gd name="connsiteX1" fmla="*/ 681872 w 1528538"/>
              <a:gd name="connsiteY1" fmla="*/ 57944 h 1234811"/>
              <a:gd name="connsiteX2" fmla="*/ 55339 w 1528538"/>
              <a:gd name="connsiteY2" fmla="*/ 422010 h 1234811"/>
              <a:gd name="connsiteX3" fmla="*/ 165406 w 1528538"/>
              <a:gd name="connsiteY3" fmla="*/ 1234811 h 1234811"/>
              <a:gd name="connsiteX0" fmla="*/ 1528538 w 1528538"/>
              <a:gd name="connsiteY0" fmla="*/ 243433 h 1318700"/>
              <a:gd name="connsiteX1" fmla="*/ 681872 w 1528538"/>
              <a:gd name="connsiteY1" fmla="*/ 141833 h 1318700"/>
              <a:gd name="connsiteX2" fmla="*/ 55339 w 1528538"/>
              <a:gd name="connsiteY2" fmla="*/ 505899 h 1318700"/>
              <a:gd name="connsiteX3" fmla="*/ 165406 w 1528538"/>
              <a:gd name="connsiteY3" fmla="*/ 1318700 h 1318700"/>
              <a:gd name="connsiteX0" fmla="*/ 1528538 w 1528538"/>
              <a:gd name="connsiteY0" fmla="*/ 172596 h 1247863"/>
              <a:gd name="connsiteX1" fmla="*/ 681872 w 1528538"/>
              <a:gd name="connsiteY1" fmla="*/ 70996 h 1247863"/>
              <a:gd name="connsiteX2" fmla="*/ 55339 w 1528538"/>
              <a:gd name="connsiteY2" fmla="*/ 435062 h 1247863"/>
              <a:gd name="connsiteX3" fmla="*/ 165406 w 1528538"/>
              <a:gd name="connsiteY3" fmla="*/ 1247863 h 1247863"/>
              <a:gd name="connsiteX0" fmla="*/ 1524887 w 1524887"/>
              <a:gd name="connsiteY0" fmla="*/ 197714 h 1272981"/>
              <a:gd name="connsiteX1" fmla="*/ 627421 w 1524887"/>
              <a:gd name="connsiteY1" fmla="*/ 53781 h 1272981"/>
              <a:gd name="connsiteX2" fmla="*/ 51688 w 1524887"/>
              <a:gd name="connsiteY2" fmla="*/ 460180 h 1272981"/>
              <a:gd name="connsiteX3" fmla="*/ 161755 w 1524887"/>
              <a:gd name="connsiteY3" fmla="*/ 1272981 h 1272981"/>
              <a:gd name="connsiteX0" fmla="*/ 1431754 w 1431754"/>
              <a:gd name="connsiteY0" fmla="*/ 178656 h 1262390"/>
              <a:gd name="connsiteX1" fmla="*/ 627421 w 1431754"/>
              <a:gd name="connsiteY1" fmla="*/ 43190 h 1262390"/>
              <a:gd name="connsiteX2" fmla="*/ 51688 w 1431754"/>
              <a:gd name="connsiteY2" fmla="*/ 449589 h 1262390"/>
              <a:gd name="connsiteX3" fmla="*/ 161755 w 1431754"/>
              <a:gd name="connsiteY3" fmla="*/ 1262390 h 1262390"/>
              <a:gd name="connsiteX0" fmla="*/ 1507954 w 1507954"/>
              <a:gd name="connsiteY0" fmla="*/ 187962 h 1254762"/>
              <a:gd name="connsiteX1" fmla="*/ 627421 w 1507954"/>
              <a:gd name="connsiteY1" fmla="*/ 35562 h 1254762"/>
              <a:gd name="connsiteX2" fmla="*/ 51688 w 1507954"/>
              <a:gd name="connsiteY2" fmla="*/ 441961 h 1254762"/>
              <a:gd name="connsiteX3" fmla="*/ 161755 w 1507954"/>
              <a:gd name="connsiteY3" fmla="*/ 1254762 h 125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7954" h="1254762">
                <a:moveTo>
                  <a:pt x="1507954" y="187962"/>
                </a:moveTo>
                <a:cubicBezTo>
                  <a:pt x="1009126" y="-58277"/>
                  <a:pt x="870132" y="-6771"/>
                  <a:pt x="627421" y="35562"/>
                </a:cubicBezTo>
                <a:cubicBezTo>
                  <a:pt x="384710" y="77895"/>
                  <a:pt x="129299" y="238761"/>
                  <a:pt x="51688" y="441961"/>
                </a:cubicBezTo>
                <a:cubicBezTo>
                  <a:pt x="-25923" y="645161"/>
                  <a:pt x="-35801" y="930207"/>
                  <a:pt x="161755" y="1254762"/>
                </a:cubicBezTo>
              </a:path>
            </a:pathLst>
          </a:custGeom>
          <a:ln w="57150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92D050"/>
              </a:solidFill>
            </a:endParaRPr>
          </a:p>
        </p:txBody>
      </p:sp>
      <p:sp>
        <p:nvSpPr>
          <p:cNvPr id="22" name="Freihandform 21"/>
          <p:cNvSpPr/>
          <p:nvPr/>
        </p:nvSpPr>
        <p:spPr>
          <a:xfrm>
            <a:off x="3242812" y="2819399"/>
            <a:ext cx="414788" cy="1583267"/>
          </a:xfrm>
          <a:custGeom>
            <a:avLst/>
            <a:gdLst>
              <a:gd name="connsiteX0" fmla="*/ 0 w 532717"/>
              <a:gd name="connsiteY0" fmla="*/ 0 h 1617134"/>
              <a:gd name="connsiteX1" fmla="*/ 321733 w 532717"/>
              <a:gd name="connsiteY1" fmla="*/ 177800 h 1617134"/>
              <a:gd name="connsiteX2" fmla="*/ 482600 w 532717"/>
              <a:gd name="connsiteY2" fmla="*/ 550334 h 1617134"/>
              <a:gd name="connsiteX3" fmla="*/ 516466 w 532717"/>
              <a:gd name="connsiteY3" fmla="*/ 1202267 h 1617134"/>
              <a:gd name="connsiteX4" fmla="*/ 245533 w 532717"/>
              <a:gd name="connsiteY4" fmla="*/ 1617134 h 1617134"/>
              <a:gd name="connsiteX5" fmla="*/ 245533 w 532717"/>
              <a:gd name="connsiteY5" fmla="*/ 1617134 h 1617134"/>
              <a:gd name="connsiteX0" fmla="*/ 0 w 533515"/>
              <a:gd name="connsiteY0" fmla="*/ 0 h 1617134"/>
              <a:gd name="connsiteX1" fmla="*/ 296333 w 533515"/>
              <a:gd name="connsiteY1" fmla="*/ 177800 h 1617134"/>
              <a:gd name="connsiteX2" fmla="*/ 482600 w 533515"/>
              <a:gd name="connsiteY2" fmla="*/ 550334 h 1617134"/>
              <a:gd name="connsiteX3" fmla="*/ 516466 w 533515"/>
              <a:gd name="connsiteY3" fmla="*/ 1202267 h 1617134"/>
              <a:gd name="connsiteX4" fmla="*/ 245533 w 533515"/>
              <a:gd name="connsiteY4" fmla="*/ 1617134 h 1617134"/>
              <a:gd name="connsiteX5" fmla="*/ 245533 w 533515"/>
              <a:gd name="connsiteY5" fmla="*/ 1617134 h 1617134"/>
              <a:gd name="connsiteX0" fmla="*/ 0 w 509152"/>
              <a:gd name="connsiteY0" fmla="*/ 0 h 1617134"/>
              <a:gd name="connsiteX1" fmla="*/ 296333 w 509152"/>
              <a:gd name="connsiteY1" fmla="*/ 177800 h 1617134"/>
              <a:gd name="connsiteX2" fmla="*/ 482600 w 509152"/>
              <a:gd name="connsiteY2" fmla="*/ 550334 h 1617134"/>
              <a:gd name="connsiteX3" fmla="*/ 482599 w 509152"/>
              <a:gd name="connsiteY3" fmla="*/ 1253067 h 1617134"/>
              <a:gd name="connsiteX4" fmla="*/ 245533 w 509152"/>
              <a:gd name="connsiteY4" fmla="*/ 1617134 h 1617134"/>
              <a:gd name="connsiteX5" fmla="*/ 245533 w 509152"/>
              <a:gd name="connsiteY5" fmla="*/ 1617134 h 1617134"/>
              <a:gd name="connsiteX0" fmla="*/ 0 w 494042"/>
              <a:gd name="connsiteY0" fmla="*/ 0 h 1617134"/>
              <a:gd name="connsiteX1" fmla="*/ 296333 w 494042"/>
              <a:gd name="connsiteY1" fmla="*/ 177800 h 1617134"/>
              <a:gd name="connsiteX2" fmla="*/ 440267 w 494042"/>
              <a:gd name="connsiteY2" fmla="*/ 592667 h 1617134"/>
              <a:gd name="connsiteX3" fmla="*/ 482599 w 494042"/>
              <a:gd name="connsiteY3" fmla="*/ 1253067 h 1617134"/>
              <a:gd name="connsiteX4" fmla="*/ 245533 w 494042"/>
              <a:gd name="connsiteY4" fmla="*/ 1617134 h 1617134"/>
              <a:gd name="connsiteX5" fmla="*/ 245533 w 494042"/>
              <a:gd name="connsiteY5" fmla="*/ 1617134 h 1617134"/>
              <a:gd name="connsiteX0" fmla="*/ 0 w 494659"/>
              <a:gd name="connsiteY0" fmla="*/ 0 h 1617134"/>
              <a:gd name="connsiteX1" fmla="*/ 270933 w 494659"/>
              <a:gd name="connsiteY1" fmla="*/ 186267 h 1617134"/>
              <a:gd name="connsiteX2" fmla="*/ 440267 w 494659"/>
              <a:gd name="connsiteY2" fmla="*/ 592667 h 1617134"/>
              <a:gd name="connsiteX3" fmla="*/ 482599 w 494659"/>
              <a:gd name="connsiteY3" fmla="*/ 1253067 h 1617134"/>
              <a:gd name="connsiteX4" fmla="*/ 245533 w 494659"/>
              <a:gd name="connsiteY4" fmla="*/ 1617134 h 1617134"/>
              <a:gd name="connsiteX5" fmla="*/ 245533 w 494659"/>
              <a:gd name="connsiteY5" fmla="*/ 1617134 h 1617134"/>
              <a:gd name="connsiteX0" fmla="*/ 0 w 647059"/>
              <a:gd name="connsiteY0" fmla="*/ 0 h 1642534"/>
              <a:gd name="connsiteX1" fmla="*/ 423333 w 647059"/>
              <a:gd name="connsiteY1" fmla="*/ 211667 h 1642534"/>
              <a:gd name="connsiteX2" fmla="*/ 592667 w 647059"/>
              <a:gd name="connsiteY2" fmla="*/ 618067 h 1642534"/>
              <a:gd name="connsiteX3" fmla="*/ 634999 w 647059"/>
              <a:gd name="connsiteY3" fmla="*/ 1278467 h 1642534"/>
              <a:gd name="connsiteX4" fmla="*/ 397933 w 647059"/>
              <a:gd name="connsiteY4" fmla="*/ 1642534 h 1642534"/>
              <a:gd name="connsiteX5" fmla="*/ 397933 w 647059"/>
              <a:gd name="connsiteY5" fmla="*/ 1642534 h 1642534"/>
              <a:gd name="connsiteX0" fmla="*/ 0 w 648969"/>
              <a:gd name="connsiteY0" fmla="*/ 0 h 1642534"/>
              <a:gd name="connsiteX1" fmla="*/ 355600 w 648969"/>
              <a:gd name="connsiteY1" fmla="*/ 211667 h 1642534"/>
              <a:gd name="connsiteX2" fmla="*/ 592667 w 648969"/>
              <a:gd name="connsiteY2" fmla="*/ 618067 h 1642534"/>
              <a:gd name="connsiteX3" fmla="*/ 634999 w 648969"/>
              <a:gd name="connsiteY3" fmla="*/ 1278467 h 1642534"/>
              <a:gd name="connsiteX4" fmla="*/ 397933 w 648969"/>
              <a:gd name="connsiteY4" fmla="*/ 1642534 h 1642534"/>
              <a:gd name="connsiteX5" fmla="*/ 397933 w 648969"/>
              <a:gd name="connsiteY5" fmla="*/ 1642534 h 1642534"/>
              <a:gd name="connsiteX0" fmla="*/ 0 w 624508"/>
              <a:gd name="connsiteY0" fmla="*/ 0 h 1642534"/>
              <a:gd name="connsiteX1" fmla="*/ 355600 w 624508"/>
              <a:gd name="connsiteY1" fmla="*/ 211667 h 1642534"/>
              <a:gd name="connsiteX2" fmla="*/ 592667 w 624508"/>
              <a:gd name="connsiteY2" fmla="*/ 618067 h 1642534"/>
              <a:gd name="connsiteX3" fmla="*/ 601133 w 624508"/>
              <a:gd name="connsiteY3" fmla="*/ 1278467 h 1642534"/>
              <a:gd name="connsiteX4" fmla="*/ 397933 w 624508"/>
              <a:gd name="connsiteY4" fmla="*/ 1642534 h 1642534"/>
              <a:gd name="connsiteX5" fmla="*/ 397933 w 624508"/>
              <a:gd name="connsiteY5" fmla="*/ 1642534 h 1642534"/>
              <a:gd name="connsiteX0" fmla="*/ 0 w 642212"/>
              <a:gd name="connsiteY0" fmla="*/ 0 h 1642534"/>
              <a:gd name="connsiteX1" fmla="*/ 355600 w 642212"/>
              <a:gd name="connsiteY1" fmla="*/ 211667 h 1642534"/>
              <a:gd name="connsiteX2" fmla="*/ 592667 w 642212"/>
              <a:gd name="connsiteY2" fmla="*/ 618067 h 1642534"/>
              <a:gd name="connsiteX3" fmla="*/ 626533 w 642212"/>
              <a:gd name="connsiteY3" fmla="*/ 1320800 h 1642534"/>
              <a:gd name="connsiteX4" fmla="*/ 397933 w 642212"/>
              <a:gd name="connsiteY4" fmla="*/ 1642534 h 1642534"/>
              <a:gd name="connsiteX5" fmla="*/ 397933 w 642212"/>
              <a:gd name="connsiteY5" fmla="*/ 1642534 h 1642534"/>
              <a:gd name="connsiteX0" fmla="*/ 0 w 679842"/>
              <a:gd name="connsiteY0" fmla="*/ 0 h 1642534"/>
              <a:gd name="connsiteX1" fmla="*/ 355600 w 679842"/>
              <a:gd name="connsiteY1" fmla="*/ 211667 h 1642534"/>
              <a:gd name="connsiteX2" fmla="*/ 592667 w 679842"/>
              <a:gd name="connsiteY2" fmla="*/ 618067 h 1642534"/>
              <a:gd name="connsiteX3" fmla="*/ 626533 w 679842"/>
              <a:gd name="connsiteY3" fmla="*/ 1320800 h 1642534"/>
              <a:gd name="connsiteX4" fmla="*/ 397933 w 679842"/>
              <a:gd name="connsiteY4" fmla="*/ 1642534 h 1642534"/>
              <a:gd name="connsiteX5" fmla="*/ 397933 w 679842"/>
              <a:gd name="connsiteY5" fmla="*/ 1642534 h 1642534"/>
              <a:gd name="connsiteX0" fmla="*/ 0 w 688128"/>
              <a:gd name="connsiteY0" fmla="*/ 0 h 1642534"/>
              <a:gd name="connsiteX1" fmla="*/ 355600 w 688128"/>
              <a:gd name="connsiteY1" fmla="*/ 211667 h 1642534"/>
              <a:gd name="connsiteX2" fmla="*/ 592667 w 688128"/>
              <a:gd name="connsiteY2" fmla="*/ 618067 h 1642534"/>
              <a:gd name="connsiteX3" fmla="*/ 626533 w 688128"/>
              <a:gd name="connsiteY3" fmla="*/ 1320800 h 1642534"/>
              <a:gd name="connsiteX4" fmla="*/ 397933 w 688128"/>
              <a:gd name="connsiteY4" fmla="*/ 1642534 h 1642534"/>
              <a:gd name="connsiteX5" fmla="*/ 397933 w 688128"/>
              <a:gd name="connsiteY5" fmla="*/ 1642534 h 1642534"/>
              <a:gd name="connsiteX0" fmla="*/ 0 w 692845"/>
              <a:gd name="connsiteY0" fmla="*/ 0 h 1642534"/>
              <a:gd name="connsiteX1" fmla="*/ 355600 w 692845"/>
              <a:gd name="connsiteY1" fmla="*/ 211667 h 1642534"/>
              <a:gd name="connsiteX2" fmla="*/ 592667 w 692845"/>
              <a:gd name="connsiteY2" fmla="*/ 618067 h 1642534"/>
              <a:gd name="connsiteX3" fmla="*/ 626533 w 692845"/>
              <a:gd name="connsiteY3" fmla="*/ 1320800 h 1642534"/>
              <a:gd name="connsiteX4" fmla="*/ 397933 w 692845"/>
              <a:gd name="connsiteY4" fmla="*/ 1642534 h 1642534"/>
              <a:gd name="connsiteX5" fmla="*/ 397933 w 692845"/>
              <a:gd name="connsiteY5" fmla="*/ 1642534 h 1642534"/>
              <a:gd name="connsiteX0" fmla="*/ 0 w 642265"/>
              <a:gd name="connsiteY0" fmla="*/ 0 h 1642534"/>
              <a:gd name="connsiteX1" fmla="*/ 355600 w 642265"/>
              <a:gd name="connsiteY1" fmla="*/ 211667 h 1642534"/>
              <a:gd name="connsiteX2" fmla="*/ 558800 w 642265"/>
              <a:gd name="connsiteY2" fmla="*/ 618067 h 1642534"/>
              <a:gd name="connsiteX3" fmla="*/ 626533 w 642265"/>
              <a:gd name="connsiteY3" fmla="*/ 1320800 h 1642534"/>
              <a:gd name="connsiteX4" fmla="*/ 397933 w 642265"/>
              <a:gd name="connsiteY4" fmla="*/ 1642534 h 1642534"/>
              <a:gd name="connsiteX5" fmla="*/ 397933 w 642265"/>
              <a:gd name="connsiteY5" fmla="*/ 1642534 h 1642534"/>
              <a:gd name="connsiteX0" fmla="*/ 0 w 642265"/>
              <a:gd name="connsiteY0" fmla="*/ 0 h 1642534"/>
              <a:gd name="connsiteX1" fmla="*/ 355600 w 642265"/>
              <a:gd name="connsiteY1" fmla="*/ 211667 h 1642534"/>
              <a:gd name="connsiteX2" fmla="*/ 558800 w 642265"/>
              <a:gd name="connsiteY2" fmla="*/ 618067 h 1642534"/>
              <a:gd name="connsiteX3" fmla="*/ 626533 w 642265"/>
              <a:gd name="connsiteY3" fmla="*/ 1320800 h 1642534"/>
              <a:gd name="connsiteX4" fmla="*/ 397933 w 642265"/>
              <a:gd name="connsiteY4" fmla="*/ 1642534 h 1642534"/>
              <a:gd name="connsiteX5" fmla="*/ 397933 w 642265"/>
              <a:gd name="connsiteY5" fmla="*/ 1642534 h 1642534"/>
              <a:gd name="connsiteX0" fmla="*/ 0 w 591925"/>
              <a:gd name="connsiteY0" fmla="*/ 0 h 1642534"/>
              <a:gd name="connsiteX1" fmla="*/ 355600 w 591925"/>
              <a:gd name="connsiteY1" fmla="*/ 211667 h 1642534"/>
              <a:gd name="connsiteX2" fmla="*/ 558800 w 591925"/>
              <a:gd name="connsiteY2" fmla="*/ 618067 h 1642534"/>
              <a:gd name="connsiteX3" fmla="*/ 575733 w 591925"/>
              <a:gd name="connsiteY3" fmla="*/ 1278467 h 1642534"/>
              <a:gd name="connsiteX4" fmla="*/ 397933 w 591925"/>
              <a:gd name="connsiteY4" fmla="*/ 1642534 h 1642534"/>
              <a:gd name="connsiteX5" fmla="*/ 397933 w 591925"/>
              <a:gd name="connsiteY5" fmla="*/ 1642534 h 1642534"/>
              <a:gd name="connsiteX0" fmla="*/ 0 w 507259"/>
              <a:gd name="connsiteY0" fmla="*/ 0 h 1608667"/>
              <a:gd name="connsiteX1" fmla="*/ 270934 w 507259"/>
              <a:gd name="connsiteY1" fmla="*/ 177800 h 1608667"/>
              <a:gd name="connsiteX2" fmla="*/ 474134 w 507259"/>
              <a:gd name="connsiteY2" fmla="*/ 584200 h 1608667"/>
              <a:gd name="connsiteX3" fmla="*/ 491067 w 507259"/>
              <a:gd name="connsiteY3" fmla="*/ 1244600 h 1608667"/>
              <a:gd name="connsiteX4" fmla="*/ 313267 w 507259"/>
              <a:gd name="connsiteY4" fmla="*/ 1608667 h 1608667"/>
              <a:gd name="connsiteX5" fmla="*/ 313267 w 507259"/>
              <a:gd name="connsiteY5" fmla="*/ 1608667 h 1608667"/>
              <a:gd name="connsiteX0" fmla="*/ 0 w 549592"/>
              <a:gd name="connsiteY0" fmla="*/ 0 h 1591733"/>
              <a:gd name="connsiteX1" fmla="*/ 313267 w 549592"/>
              <a:gd name="connsiteY1" fmla="*/ 160866 h 1591733"/>
              <a:gd name="connsiteX2" fmla="*/ 516467 w 549592"/>
              <a:gd name="connsiteY2" fmla="*/ 567266 h 1591733"/>
              <a:gd name="connsiteX3" fmla="*/ 533400 w 549592"/>
              <a:gd name="connsiteY3" fmla="*/ 1227666 h 1591733"/>
              <a:gd name="connsiteX4" fmla="*/ 355600 w 549592"/>
              <a:gd name="connsiteY4" fmla="*/ 1591733 h 1591733"/>
              <a:gd name="connsiteX5" fmla="*/ 355600 w 549592"/>
              <a:gd name="connsiteY5" fmla="*/ 1591733 h 1591733"/>
              <a:gd name="connsiteX0" fmla="*/ 0 w 550439"/>
              <a:gd name="connsiteY0" fmla="*/ 0 h 1591733"/>
              <a:gd name="connsiteX1" fmla="*/ 296334 w 550439"/>
              <a:gd name="connsiteY1" fmla="*/ 177799 h 1591733"/>
              <a:gd name="connsiteX2" fmla="*/ 516467 w 550439"/>
              <a:gd name="connsiteY2" fmla="*/ 567266 h 1591733"/>
              <a:gd name="connsiteX3" fmla="*/ 533400 w 550439"/>
              <a:gd name="connsiteY3" fmla="*/ 1227666 h 1591733"/>
              <a:gd name="connsiteX4" fmla="*/ 355600 w 550439"/>
              <a:gd name="connsiteY4" fmla="*/ 1591733 h 1591733"/>
              <a:gd name="connsiteX5" fmla="*/ 355600 w 550439"/>
              <a:gd name="connsiteY5" fmla="*/ 1591733 h 1591733"/>
              <a:gd name="connsiteX0" fmla="*/ 0 w 609706"/>
              <a:gd name="connsiteY0" fmla="*/ 0 h 1608666"/>
              <a:gd name="connsiteX1" fmla="*/ 355601 w 609706"/>
              <a:gd name="connsiteY1" fmla="*/ 194732 h 1608666"/>
              <a:gd name="connsiteX2" fmla="*/ 575734 w 609706"/>
              <a:gd name="connsiteY2" fmla="*/ 584199 h 1608666"/>
              <a:gd name="connsiteX3" fmla="*/ 592667 w 609706"/>
              <a:gd name="connsiteY3" fmla="*/ 1244599 h 1608666"/>
              <a:gd name="connsiteX4" fmla="*/ 414867 w 609706"/>
              <a:gd name="connsiteY4" fmla="*/ 1608666 h 1608666"/>
              <a:gd name="connsiteX5" fmla="*/ 414867 w 609706"/>
              <a:gd name="connsiteY5" fmla="*/ 1608666 h 1608666"/>
              <a:gd name="connsiteX0" fmla="*/ 0 w 609706"/>
              <a:gd name="connsiteY0" fmla="*/ 0 h 1608666"/>
              <a:gd name="connsiteX1" fmla="*/ 355601 w 609706"/>
              <a:gd name="connsiteY1" fmla="*/ 194732 h 1608666"/>
              <a:gd name="connsiteX2" fmla="*/ 575734 w 609706"/>
              <a:gd name="connsiteY2" fmla="*/ 584199 h 1608666"/>
              <a:gd name="connsiteX3" fmla="*/ 592667 w 609706"/>
              <a:gd name="connsiteY3" fmla="*/ 1244599 h 1608666"/>
              <a:gd name="connsiteX4" fmla="*/ 414867 w 609706"/>
              <a:gd name="connsiteY4" fmla="*/ 1608666 h 1608666"/>
              <a:gd name="connsiteX0" fmla="*/ 0 w 606162"/>
              <a:gd name="connsiteY0" fmla="*/ 0 h 1574799"/>
              <a:gd name="connsiteX1" fmla="*/ 355601 w 606162"/>
              <a:gd name="connsiteY1" fmla="*/ 194732 h 1574799"/>
              <a:gd name="connsiteX2" fmla="*/ 575734 w 606162"/>
              <a:gd name="connsiteY2" fmla="*/ 584199 h 1574799"/>
              <a:gd name="connsiteX3" fmla="*/ 592667 w 606162"/>
              <a:gd name="connsiteY3" fmla="*/ 1244599 h 1574799"/>
              <a:gd name="connsiteX4" fmla="*/ 465667 w 606162"/>
              <a:gd name="connsiteY4" fmla="*/ 1574799 h 1574799"/>
              <a:gd name="connsiteX0" fmla="*/ 0 w 607332"/>
              <a:gd name="connsiteY0" fmla="*/ 0 h 1574799"/>
              <a:gd name="connsiteX1" fmla="*/ 355601 w 607332"/>
              <a:gd name="connsiteY1" fmla="*/ 194732 h 1574799"/>
              <a:gd name="connsiteX2" fmla="*/ 575734 w 607332"/>
              <a:gd name="connsiteY2" fmla="*/ 584199 h 1574799"/>
              <a:gd name="connsiteX3" fmla="*/ 592667 w 607332"/>
              <a:gd name="connsiteY3" fmla="*/ 1244599 h 1574799"/>
              <a:gd name="connsiteX4" fmla="*/ 448734 w 607332"/>
              <a:gd name="connsiteY4" fmla="*/ 1574799 h 1574799"/>
              <a:gd name="connsiteX0" fmla="*/ 0 w 604436"/>
              <a:gd name="connsiteY0" fmla="*/ 0 h 1540933"/>
              <a:gd name="connsiteX1" fmla="*/ 355601 w 604436"/>
              <a:gd name="connsiteY1" fmla="*/ 194732 h 1540933"/>
              <a:gd name="connsiteX2" fmla="*/ 575734 w 604436"/>
              <a:gd name="connsiteY2" fmla="*/ 584199 h 1540933"/>
              <a:gd name="connsiteX3" fmla="*/ 592667 w 604436"/>
              <a:gd name="connsiteY3" fmla="*/ 1244599 h 1540933"/>
              <a:gd name="connsiteX4" fmla="*/ 491067 w 604436"/>
              <a:gd name="connsiteY4" fmla="*/ 1540933 h 1540933"/>
              <a:gd name="connsiteX0" fmla="*/ 374130 w 1015822"/>
              <a:gd name="connsiteY0" fmla="*/ 0 h 1540933"/>
              <a:gd name="connsiteX1" fmla="*/ 729731 w 1015822"/>
              <a:gd name="connsiteY1" fmla="*/ 194732 h 1540933"/>
              <a:gd name="connsiteX2" fmla="*/ 1598 w 1015822"/>
              <a:gd name="connsiteY2" fmla="*/ 761999 h 1540933"/>
              <a:gd name="connsiteX3" fmla="*/ 966797 w 1015822"/>
              <a:gd name="connsiteY3" fmla="*/ 1244599 h 1540933"/>
              <a:gd name="connsiteX4" fmla="*/ 865197 w 1015822"/>
              <a:gd name="connsiteY4" fmla="*/ 1540933 h 1540933"/>
              <a:gd name="connsiteX0" fmla="*/ 459909 w 1101601"/>
              <a:gd name="connsiteY0" fmla="*/ 0 h 1540933"/>
              <a:gd name="connsiteX1" fmla="*/ 87377 w 1101601"/>
              <a:gd name="connsiteY1" fmla="*/ 194732 h 1540933"/>
              <a:gd name="connsiteX2" fmla="*/ 87377 w 1101601"/>
              <a:gd name="connsiteY2" fmla="*/ 761999 h 1540933"/>
              <a:gd name="connsiteX3" fmla="*/ 1052576 w 1101601"/>
              <a:gd name="connsiteY3" fmla="*/ 1244599 h 1540933"/>
              <a:gd name="connsiteX4" fmla="*/ 950976 w 1101601"/>
              <a:gd name="connsiteY4" fmla="*/ 1540933 h 1540933"/>
              <a:gd name="connsiteX0" fmla="*/ 410627 w 902909"/>
              <a:gd name="connsiteY0" fmla="*/ 0 h 1540933"/>
              <a:gd name="connsiteX1" fmla="*/ 38095 w 902909"/>
              <a:gd name="connsiteY1" fmla="*/ 194732 h 1540933"/>
              <a:gd name="connsiteX2" fmla="*/ 38095 w 902909"/>
              <a:gd name="connsiteY2" fmla="*/ 761999 h 1540933"/>
              <a:gd name="connsiteX3" fmla="*/ 266694 w 902909"/>
              <a:gd name="connsiteY3" fmla="*/ 1176866 h 1540933"/>
              <a:gd name="connsiteX4" fmla="*/ 901694 w 902909"/>
              <a:gd name="connsiteY4" fmla="*/ 1540933 h 1540933"/>
              <a:gd name="connsiteX0" fmla="*/ 38095 w 902909"/>
              <a:gd name="connsiteY0" fmla="*/ 0 h 1346201"/>
              <a:gd name="connsiteX1" fmla="*/ 38095 w 902909"/>
              <a:gd name="connsiteY1" fmla="*/ 567267 h 1346201"/>
              <a:gd name="connsiteX2" fmla="*/ 266694 w 902909"/>
              <a:gd name="connsiteY2" fmla="*/ 982134 h 1346201"/>
              <a:gd name="connsiteX3" fmla="*/ 901694 w 902909"/>
              <a:gd name="connsiteY3" fmla="*/ 1346201 h 1346201"/>
              <a:gd name="connsiteX0" fmla="*/ 262717 w 865065"/>
              <a:gd name="connsiteY0" fmla="*/ 0 h 1515534"/>
              <a:gd name="connsiteX1" fmla="*/ 251 w 865065"/>
              <a:gd name="connsiteY1" fmla="*/ 736600 h 1515534"/>
              <a:gd name="connsiteX2" fmla="*/ 228850 w 865065"/>
              <a:gd name="connsiteY2" fmla="*/ 1151467 h 1515534"/>
              <a:gd name="connsiteX3" fmla="*/ 863850 w 865065"/>
              <a:gd name="connsiteY3" fmla="*/ 1515534 h 1515534"/>
              <a:gd name="connsiteX0" fmla="*/ 262717 w 865065"/>
              <a:gd name="connsiteY0" fmla="*/ 0 h 1515534"/>
              <a:gd name="connsiteX1" fmla="*/ 251 w 865065"/>
              <a:gd name="connsiteY1" fmla="*/ 736600 h 1515534"/>
              <a:gd name="connsiteX2" fmla="*/ 228850 w 865065"/>
              <a:gd name="connsiteY2" fmla="*/ 1151467 h 1515534"/>
              <a:gd name="connsiteX3" fmla="*/ 863850 w 865065"/>
              <a:gd name="connsiteY3" fmla="*/ 1515534 h 1515534"/>
              <a:gd name="connsiteX0" fmla="*/ 203703 w 806029"/>
              <a:gd name="connsiteY0" fmla="*/ 0 h 1515534"/>
              <a:gd name="connsiteX1" fmla="*/ 504 w 806029"/>
              <a:gd name="connsiteY1" fmla="*/ 626533 h 1515534"/>
              <a:gd name="connsiteX2" fmla="*/ 169836 w 806029"/>
              <a:gd name="connsiteY2" fmla="*/ 1151467 h 1515534"/>
              <a:gd name="connsiteX3" fmla="*/ 804836 w 806029"/>
              <a:gd name="connsiteY3" fmla="*/ 1515534 h 1515534"/>
              <a:gd name="connsiteX0" fmla="*/ 203202 w 805606"/>
              <a:gd name="connsiteY0" fmla="*/ 0 h 1515534"/>
              <a:gd name="connsiteX1" fmla="*/ 3 w 805606"/>
              <a:gd name="connsiteY1" fmla="*/ 626533 h 1515534"/>
              <a:gd name="connsiteX2" fmla="*/ 203202 w 805606"/>
              <a:gd name="connsiteY2" fmla="*/ 1092200 h 1515534"/>
              <a:gd name="connsiteX3" fmla="*/ 804335 w 805606"/>
              <a:gd name="connsiteY3" fmla="*/ 1515534 h 1515534"/>
              <a:gd name="connsiteX0" fmla="*/ 203202 w 426612"/>
              <a:gd name="connsiteY0" fmla="*/ 0 h 1583267"/>
              <a:gd name="connsiteX1" fmla="*/ 3 w 426612"/>
              <a:gd name="connsiteY1" fmla="*/ 626533 h 1583267"/>
              <a:gd name="connsiteX2" fmla="*/ 203202 w 426612"/>
              <a:gd name="connsiteY2" fmla="*/ 1092200 h 1583267"/>
              <a:gd name="connsiteX3" fmla="*/ 423335 w 426612"/>
              <a:gd name="connsiteY3" fmla="*/ 1583267 h 1583267"/>
              <a:gd name="connsiteX0" fmla="*/ 210248 w 432394"/>
              <a:gd name="connsiteY0" fmla="*/ 0 h 1583267"/>
              <a:gd name="connsiteX1" fmla="*/ 7049 w 432394"/>
              <a:gd name="connsiteY1" fmla="*/ 626533 h 1583267"/>
              <a:gd name="connsiteX2" fmla="*/ 83248 w 432394"/>
              <a:gd name="connsiteY2" fmla="*/ 1109133 h 1583267"/>
              <a:gd name="connsiteX3" fmla="*/ 430381 w 432394"/>
              <a:gd name="connsiteY3" fmla="*/ 1583267 h 1583267"/>
              <a:gd name="connsiteX0" fmla="*/ 210248 w 430381"/>
              <a:gd name="connsiteY0" fmla="*/ 0 h 1583267"/>
              <a:gd name="connsiteX1" fmla="*/ 7049 w 430381"/>
              <a:gd name="connsiteY1" fmla="*/ 626533 h 1583267"/>
              <a:gd name="connsiteX2" fmla="*/ 83248 w 430381"/>
              <a:gd name="connsiteY2" fmla="*/ 1109133 h 1583267"/>
              <a:gd name="connsiteX3" fmla="*/ 430381 w 430381"/>
              <a:gd name="connsiteY3" fmla="*/ 1583267 h 1583267"/>
              <a:gd name="connsiteX0" fmla="*/ 216091 w 436224"/>
              <a:gd name="connsiteY0" fmla="*/ 0 h 1583267"/>
              <a:gd name="connsiteX1" fmla="*/ 12892 w 436224"/>
              <a:gd name="connsiteY1" fmla="*/ 626533 h 1583267"/>
              <a:gd name="connsiteX2" fmla="*/ 436224 w 436224"/>
              <a:gd name="connsiteY2" fmla="*/ 1583267 h 1583267"/>
              <a:gd name="connsiteX0" fmla="*/ 194655 w 414788"/>
              <a:gd name="connsiteY0" fmla="*/ 0 h 1583267"/>
              <a:gd name="connsiteX1" fmla="*/ 16856 w 414788"/>
              <a:gd name="connsiteY1" fmla="*/ 829733 h 1583267"/>
              <a:gd name="connsiteX2" fmla="*/ 414788 w 414788"/>
              <a:gd name="connsiteY2" fmla="*/ 1583267 h 1583267"/>
              <a:gd name="connsiteX0" fmla="*/ 220649 w 440782"/>
              <a:gd name="connsiteY0" fmla="*/ 0 h 1583267"/>
              <a:gd name="connsiteX1" fmla="*/ 42850 w 440782"/>
              <a:gd name="connsiteY1" fmla="*/ 829733 h 1583267"/>
              <a:gd name="connsiteX2" fmla="*/ 440782 w 440782"/>
              <a:gd name="connsiteY2" fmla="*/ 1583267 h 1583267"/>
              <a:gd name="connsiteX0" fmla="*/ 209466 w 429599"/>
              <a:gd name="connsiteY0" fmla="*/ 0 h 1583267"/>
              <a:gd name="connsiteX1" fmla="*/ 31667 w 429599"/>
              <a:gd name="connsiteY1" fmla="*/ 829733 h 1583267"/>
              <a:gd name="connsiteX2" fmla="*/ 429599 w 429599"/>
              <a:gd name="connsiteY2" fmla="*/ 1583267 h 1583267"/>
              <a:gd name="connsiteX0" fmla="*/ 209466 w 429599"/>
              <a:gd name="connsiteY0" fmla="*/ 0 h 1583267"/>
              <a:gd name="connsiteX1" fmla="*/ 31667 w 429599"/>
              <a:gd name="connsiteY1" fmla="*/ 829733 h 1583267"/>
              <a:gd name="connsiteX2" fmla="*/ 429599 w 429599"/>
              <a:gd name="connsiteY2" fmla="*/ 1583267 h 1583267"/>
              <a:gd name="connsiteX0" fmla="*/ 194655 w 414788"/>
              <a:gd name="connsiteY0" fmla="*/ 0 h 1583267"/>
              <a:gd name="connsiteX1" fmla="*/ 16856 w 414788"/>
              <a:gd name="connsiteY1" fmla="*/ 829733 h 1583267"/>
              <a:gd name="connsiteX2" fmla="*/ 414788 w 414788"/>
              <a:gd name="connsiteY2" fmla="*/ 1583267 h 1583267"/>
              <a:gd name="connsiteX0" fmla="*/ 194655 w 414788"/>
              <a:gd name="connsiteY0" fmla="*/ 0 h 1583267"/>
              <a:gd name="connsiteX1" fmla="*/ 16856 w 414788"/>
              <a:gd name="connsiteY1" fmla="*/ 829733 h 1583267"/>
              <a:gd name="connsiteX2" fmla="*/ 414788 w 414788"/>
              <a:gd name="connsiteY2" fmla="*/ 1583267 h 1583267"/>
              <a:gd name="connsiteX0" fmla="*/ 194655 w 414788"/>
              <a:gd name="connsiteY0" fmla="*/ 0 h 1583267"/>
              <a:gd name="connsiteX1" fmla="*/ 16856 w 414788"/>
              <a:gd name="connsiteY1" fmla="*/ 829733 h 1583267"/>
              <a:gd name="connsiteX2" fmla="*/ 414788 w 414788"/>
              <a:gd name="connsiteY2" fmla="*/ 1583267 h 158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4788" h="1583267">
                <a:moveTo>
                  <a:pt x="194655" y="0"/>
                </a:moveTo>
                <a:cubicBezTo>
                  <a:pt x="-11368" y="270934"/>
                  <a:pt x="-19833" y="565855"/>
                  <a:pt x="16856" y="829733"/>
                </a:cubicBezTo>
                <a:cubicBezTo>
                  <a:pt x="53545" y="1093611"/>
                  <a:pt x="123395" y="1290815"/>
                  <a:pt x="414788" y="1583267"/>
                </a:cubicBezTo>
              </a:path>
            </a:pathLst>
          </a:cu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92D050"/>
              </a:solidFill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5740400" y="3581402"/>
            <a:ext cx="1473201" cy="811650"/>
          </a:xfrm>
          <a:custGeom>
            <a:avLst/>
            <a:gdLst>
              <a:gd name="connsiteX0" fmla="*/ 0 w 1532467"/>
              <a:gd name="connsiteY0" fmla="*/ 763422 h 818074"/>
              <a:gd name="connsiteX1" fmla="*/ 491067 w 1532467"/>
              <a:gd name="connsiteY1" fmla="*/ 788822 h 818074"/>
              <a:gd name="connsiteX2" fmla="*/ 1134533 w 1532467"/>
              <a:gd name="connsiteY2" fmla="*/ 407822 h 818074"/>
              <a:gd name="connsiteX3" fmla="*/ 1532467 w 1532467"/>
              <a:gd name="connsiteY3" fmla="*/ 9889 h 818074"/>
              <a:gd name="connsiteX0" fmla="*/ 0 w 1532467"/>
              <a:gd name="connsiteY0" fmla="*/ 762646 h 814797"/>
              <a:gd name="connsiteX1" fmla="*/ 491067 w 1532467"/>
              <a:gd name="connsiteY1" fmla="*/ 788046 h 814797"/>
              <a:gd name="connsiteX2" fmla="*/ 1176866 w 1532467"/>
              <a:gd name="connsiteY2" fmla="*/ 440913 h 814797"/>
              <a:gd name="connsiteX3" fmla="*/ 1532467 w 1532467"/>
              <a:gd name="connsiteY3" fmla="*/ 9113 h 814797"/>
              <a:gd name="connsiteX0" fmla="*/ 0 w 1439334"/>
              <a:gd name="connsiteY0" fmla="*/ 812625 h 864776"/>
              <a:gd name="connsiteX1" fmla="*/ 491067 w 1439334"/>
              <a:gd name="connsiteY1" fmla="*/ 838025 h 864776"/>
              <a:gd name="connsiteX2" fmla="*/ 1176866 w 1439334"/>
              <a:gd name="connsiteY2" fmla="*/ 490892 h 864776"/>
              <a:gd name="connsiteX3" fmla="*/ 1439334 w 1439334"/>
              <a:gd name="connsiteY3" fmla="*/ 8292 h 864776"/>
              <a:gd name="connsiteX0" fmla="*/ 0 w 1439334"/>
              <a:gd name="connsiteY0" fmla="*/ 813622 h 869524"/>
              <a:gd name="connsiteX1" fmla="*/ 491067 w 1439334"/>
              <a:gd name="connsiteY1" fmla="*/ 839022 h 869524"/>
              <a:gd name="connsiteX2" fmla="*/ 1176866 w 1439334"/>
              <a:gd name="connsiteY2" fmla="*/ 441089 h 869524"/>
              <a:gd name="connsiteX3" fmla="*/ 1439334 w 1439334"/>
              <a:gd name="connsiteY3" fmla="*/ 9289 h 869524"/>
              <a:gd name="connsiteX0" fmla="*/ 0 w 1439334"/>
              <a:gd name="connsiteY0" fmla="*/ 816098 h 872000"/>
              <a:gd name="connsiteX1" fmla="*/ 491067 w 1439334"/>
              <a:gd name="connsiteY1" fmla="*/ 841498 h 872000"/>
              <a:gd name="connsiteX2" fmla="*/ 1176866 w 1439334"/>
              <a:gd name="connsiteY2" fmla="*/ 443565 h 872000"/>
              <a:gd name="connsiteX3" fmla="*/ 1439334 w 1439334"/>
              <a:gd name="connsiteY3" fmla="*/ 11765 h 872000"/>
              <a:gd name="connsiteX0" fmla="*/ 0 w 1481668"/>
              <a:gd name="connsiteY0" fmla="*/ 714359 h 770261"/>
              <a:gd name="connsiteX1" fmla="*/ 491067 w 1481668"/>
              <a:gd name="connsiteY1" fmla="*/ 739759 h 770261"/>
              <a:gd name="connsiteX2" fmla="*/ 1176866 w 1481668"/>
              <a:gd name="connsiteY2" fmla="*/ 341826 h 770261"/>
              <a:gd name="connsiteX3" fmla="*/ 1481668 w 1481668"/>
              <a:gd name="connsiteY3" fmla="*/ 11626 h 770261"/>
              <a:gd name="connsiteX0" fmla="*/ 0 w 1481668"/>
              <a:gd name="connsiteY0" fmla="*/ 747326 h 803228"/>
              <a:gd name="connsiteX1" fmla="*/ 491067 w 1481668"/>
              <a:gd name="connsiteY1" fmla="*/ 772726 h 803228"/>
              <a:gd name="connsiteX2" fmla="*/ 1176866 w 1481668"/>
              <a:gd name="connsiteY2" fmla="*/ 374793 h 803228"/>
              <a:gd name="connsiteX3" fmla="*/ 1481668 w 1481668"/>
              <a:gd name="connsiteY3" fmla="*/ 10727 h 803228"/>
              <a:gd name="connsiteX0" fmla="*/ 0 w 1481668"/>
              <a:gd name="connsiteY0" fmla="*/ 745314 h 794966"/>
              <a:gd name="connsiteX1" fmla="*/ 491067 w 1481668"/>
              <a:gd name="connsiteY1" fmla="*/ 770714 h 794966"/>
              <a:gd name="connsiteX2" fmla="*/ 1117599 w 1481668"/>
              <a:gd name="connsiteY2" fmla="*/ 457448 h 794966"/>
              <a:gd name="connsiteX3" fmla="*/ 1481668 w 1481668"/>
              <a:gd name="connsiteY3" fmla="*/ 8715 h 794966"/>
              <a:gd name="connsiteX0" fmla="*/ 0 w 1481668"/>
              <a:gd name="connsiteY0" fmla="*/ 745314 h 794966"/>
              <a:gd name="connsiteX1" fmla="*/ 651933 w 1481668"/>
              <a:gd name="connsiteY1" fmla="*/ 770714 h 794966"/>
              <a:gd name="connsiteX2" fmla="*/ 1117599 w 1481668"/>
              <a:gd name="connsiteY2" fmla="*/ 457448 h 794966"/>
              <a:gd name="connsiteX3" fmla="*/ 1481668 w 1481668"/>
              <a:gd name="connsiteY3" fmla="*/ 8715 h 794966"/>
              <a:gd name="connsiteX0" fmla="*/ 0 w 1574801"/>
              <a:gd name="connsiteY0" fmla="*/ 778662 h 828314"/>
              <a:gd name="connsiteX1" fmla="*/ 651933 w 1574801"/>
              <a:gd name="connsiteY1" fmla="*/ 804062 h 828314"/>
              <a:gd name="connsiteX2" fmla="*/ 1117599 w 1574801"/>
              <a:gd name="connsiteY2" fmla="*/ 490796 h 828314"/>
              <a:gd name="connsiteX3" fmla="*/ 1574801 w 1574801"/>
              <a:gd name="connsiteY3" fmla="*/ 8197 h 828314"/>
              <a:gd name="connsiteX0" fmla="*/ 0 w 1659635"/>
              <a:gd name="connsiteY0" fmla="*/ 784208 h 833860"/>
              <a:gd name="connsiteX1" fmla="*/ 651933 w 1659635"/>
              <a:gd name="connsiteY1" fmla="*/ 809608 h 833860"/>
              <a:gd name="connsiteX2" fmla="*/ 1117599 w 1659635"/>
              <a:gd name="connsiteY2" fmla="*/ 496342 h 833860"/>
              <a:gd name="connsiteX3" fmla="*/ 1574801 w 1659635"/>
              <a:gd name="connsiteY3" fmla="*/ 13743 h 833860"/>
              <a:gd name="connsiteX0" fmla="*/ 0 w 1574801"/>
              <a:gd name="connsiteY0" fmla="*/ 770465 h 820117"/>
              <a:gd name="connsiteX1" fmla="*/ 651933 w 1574801"/>
              <a:gd name="connsiteY1" fmla="*/ 795865 h 820117"/>
              <a:gd name="connsiteX2" fmla="*/ 1117599 w 1574801"/>
              <a:gd name="connsiteY2" fmla="*/ 482599 h 820117"/>
              <a:gd name="connsiteX3" fmla="*/ 1574801 w 1574801"/>
              <a:gd name="connsiteY3" fmla="*/ 0 h 820117"/>
              <a:gd name="connsiteX0" fmla="*/ 0 w 1473201"/>
              <a:gd name="connsiteY0" fmla="*/ 761998 h 811650"/>
              <a:gd name="connsiteX1" fmla="*/ 651933 w 1473201"/>
              <a:gd name="connsiteY1" fmla="*/ 787398 h 811650"/>
              <a:gd name="connsiteX2" fmla="*/ 1117599 w 1473201"/>
              <a:gd name="connsiteY2" fmla="*/ 474132 h 811650"/>
              <a:gd name="connsiteX3" fmla="*/ 1473201 w 1473201"/>
              <a:gd name="connsiteY3" fmla="*/ 0 h 81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3201" h="811650">
                <a:moveTo>
                  <a:pt x="0" y="761998"/>
                </a:moveTo>
                <a:cubicBezTo>
                  <a:pt x="150989" y="804331"/>
                  <a:pt x="465667" y="835376"/>
                  <a:pt x="651933" y="787398"/>
                </a:cubicBezTo>
                <a:cubicBezTo>
                  <a:pt x="838199" y="739420"/>
                  <a:pt x="980721" y="605365"/>
                  <a:pt x="1117599" y="474132"/>
                </a:cubicBezTo>
                <a:cubicBezTo>
                  <a:pt x="1254477" y="342899"/>
                  <a:pt x="1246012" y="317500"/>
                  <a:pt x="1473201" y="0"/>
                </a:cubicBezTo>
              </a:path>
            </a:pathLst>
          </a:cu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388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787281" y="2787904"/>
            <a:ext cx="300236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PVMiniBox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4 PV </a:t>
            </a:r>
            <a:r>
              <a:rPr lang="de-DE" dirty="0" err="1" smtClean="0"/>
              <a:t>modules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3149482" y="1003053"/>
            <a:ext cx="1058332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Mod. 2 </a:t>
            </a:r>
            <a:br>
              <a:rPr lang="de-DE" dirty="0" smtClean="0"/>
            </a:b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shaded</a:t>
            </a:r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4678640" y="4882370"/>
            <a:ext cx="1129494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Voltmeter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5999440" y="4882370"/>
            <a:ext cx="1544359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 smtClean="0"/>
              <a:t>Ampèremeter</a:t>
            </a:r>
            <a:endParaRPr lang="de-CH" dirty="0"/>
          </a:p>
        </p:txBody>
      </p:sp>
      <p:sp>
        <p:nvSpPr>
          <p:cNvPr id="7" name="Textfeld 6"/>
          <p:cNvSpPr txBox="1"/>
          <p:nvPr/>
        </p:nvSpPr>
        <p:spPr>
          <a:xfrm>
            <a:off x="6349881" y="534738"/>
            <a:ext cx="2015186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Load </a:t>
            </a:r>
            <a:r>
              <a:rPr lang="de-DE" dirty="0" err="1" smtClean="0"/>
              <a:t>Resistor</a:t>
            </a:r>
            <a:r>
              <a:rPr lang="de-DE" dirty="0" smtClean="0"/>
              <a:t> Panel</a:t>
            </a:r>
            <a:endParaRPr lang="de-CH" dirty="0"/>
          </a:p>
        </p:txBody>
      </p:sp>
      <p:sp>
        <p:nvSpPr>
          <p:cNvPr id="8" name="Ellipse 7"/>
          <p:cNvSpPr/>
          <p:nvPr/>
        </p:nvSpPr>
        <p:spPr>
          <a:xfrm>
            <a:off x="1761067" y="1141553"/>
            <a:ext cx="363948" cy="3693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1473200" y="1998595"/>
            <a:ext cx="363948" cy="3693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2785534" y="2108662"/>
            <a:ext cx="363948" cy="3693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51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ieren 44"/>
          <p:cNvGrpSpPr/>
          <p:nvPr/>
        </p:nvGrpSpPr>
        <p:grpSpPr>
          <a:xfrm>
            <a:off x="971550" y="549275"/>
            <a:ext cx="1808231" cy="1074375"/>
            <a:chOff x="971550" y="549275"/>
            <a:chExt cx="1808231" cy="1074375"/>
          </a:xfrm>
        </p:grpSpPr>
        <p:grpSp>
          <p:nvGrpSpPr>
            <p:cNvPr id="23" name="Gruppieren 22"/>
            <p:cNvGrpSpPr/>
            <p:nvPr/>
          </p:nvGrpSpPr>
          <p:grpSpPr>
            <a:xfrm>
              <a:off x="971550" y="549275"/>
              <a:ext cx="720000" cy="360000"/>
              <a:chOff x="971550" y="549275"/>
              <a:chExt cx="720000" cy="360000"/>
            </a:xfrm>
          </p:grpSpPr>
          <p:grpSp>
            <p:nvGrpSpPr>
              <p:cNvPr id="4" name="Gruppieren 3"/>
              <p:cNvGrpSpPr/>
              <p:nvPr/>
            </p:nvGrpSpPr>
            <p:grpSpPr>
              <a:xfrm>
                <a:off x="971550" y="549275"/>
                <a:ext cx="720000" cy="360000"/>
                <a:chOff x="971550" y="552450"/>
                <a:chExt cx="720000" cy="360000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" name="Rechteck 1"/>
                <p:cNvSpPr/>
                <p:nvPr/>
              </p:nvSpPr>
              <p:spPr>
                <a:xfrm>
                  <a:off x="971550" y="552450"/>
                  <a:ext cx="720000" cy="360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600" dirty="0" smtClean="0">
                      <a:solidFill>
                        <a:schemeClr val="tx1"/>
                      </a:solidFill>
                    </a:rPr>
                    <a:t>PV1</a:t>
                  </a:r>
                  <a:endParaRPr lang="de-CH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Gleichschenkliges Dreieck 2"/>
                <p:cNvSpPr>
                  <a:spLocks/>
                </p:cNvSpPr>
                <p:nvPr/>
              </p:nvSpPr>
              <p:spPr>
                <a:xfrm rot="5400000">
                  <a:off x="881550" y="642450"/>
                  <a:ext cx="360000" cy="180000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2" name="Gruppieren 21"/>
              <p:cNvGrpSpPr/>
              <p:nvPr/>
            </p:nvGrpSpPr>
            <p:grpSpPr>
              <a:xfrm>
                <a:off x="993261" y="675275"/>
                <a:ext cx="108000" cy="108000"/>
                <a:chOff x="185738" y="471488"/>
                <a:chExt cx="138112" cy="147637"/>
              </a:xfrm>
            </p:grpSpPr>
            <p:cxnSp>
              <p:nvCxnSpPr>
                <p:cNvPr id="15" name="Gerader Verbinder 14"/>
                <p:cNvCxnSpPr/>
                <p:nvPr/>
              </p:nvCxnSpPr>
              <p:spPr>
                <a:xfrm flipH="1">
                  <a:off x="254794" y="471488"/>
                  <a:ext cx="1" cy="1476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r Verbinder 15"/>
                <p:cNvCxnSpPr/>
                <p:nvPr/>
              </p:nvCxnSpPr>
              <p:spPr>
                <a:xfrm>
                  <a:off x="185738" y="548878"/>
                  <a:ext cx="13811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uppieren 23"/>
            <p:cNvGrpSpPr/>
            <p:nvPr/>
          </p:nvGrpSpPr>
          <p:grpSpPr>
            <a:xfrm>
              <a:off x="2059781" y="549275"/>
              <a:ext cx="720000" cy="360000"/>
              <a:chOff x="971550" y="549275"/>
              <a:chExt cx="720000" cy="360000"/>
            </a:xfrm>
          </p:grpSpPr>
          <p:grpSp>
            <p:nvGrpSpPr>
              <p:cNvPr id="25" name="Gruppieren 24"/>
              <p:cNvGrpSpPr/>
              <p:nvPr/>
            </p:nvGrpSpPr>
            <p:grpSpPr>
              <a:xfrm>
                <a:off x="971550" y="549275"/>
                <a:ext cx="720000" cy="360000"/>
                <a:chOff x="971550" y="552450"/>
                <a:chExt cx="720000" cy="360000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9" name="Rechteck 28"/>
                <p:cNvSpPr/>
                <p:nvPr/>
              </p:nvSpPr>
              <p:spPr>
                <a:xfrm>
                  <a:off x="971550" y="552450"/>
                  <a:ext cx="720000" cy="360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600" dirty="0" smtClean="0">
                      <a:solidFill>
                        <a:schemeClr val="tx1"/>
                      </a:solidFill>
                    </a:rPr>
                    <a:t>PV2</a:t>
                  </a:r>
                  <a:endParaRPr lang="de-CH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Gleichschenkliges Dreieck 29"/>
                <p:cNvSpPr>
                  <a:spLocks/>
                </p:cNvSpPr>
                <p:nvPr/>
              </p:nvSpPr>
              <p:spPr>
                <a:xfrm rot="5400000">
                  <a:off x="881550" y="642450"/>
                  <a:ext cx="360000" cy="180000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Gruppieren 25"/>
              <p:cNvGrpSpPr/>
              <p:nvPr/>
            </p:nvGrpSpPr>
            <p:grpSpPr>
              <a:xfrm>
                <a:off x="993261" y="675275"/>
                <a:ext cx="108000" cy="108000"/>
                <a:chOff x="185738" y="471488"/>
                <a:chExt cx="138112" cy="147637"/>
              </a:xfrm>
            </p:grpSpPr>
            <p:cxnSp>
              <p:nvCxnSpPr>
                <p:cNvPr id="27" name="Gerader Verbinder 26"/>
                <p:cNvCxnSpPr/>
                <p:nvPr/>
              </p:nvCxnSpPr>
              <p:spPr>
                <a:xfrm flipH="1">
                  <a:off x="254794" y="471488"/>
                  <a:ext cx="1" cy="1476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Gerader Verbinder 27"/>
                <p:cNvCxnSpPr/>
                <p:nvPr/>
              </p:nvCxnSpPr>
              <p:spPr>
                <a:xfrm>
                  <a:off x="185738" y="548878"/>
                  <a:ext cx="13811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uppieren 30"/>
            <p:cNvGrpSpPr/>
            <p:nvPr/>
          </p:nvGrpSpPr>
          <p:grpSpPr>
            <a:xfrm>
              <a:off x="971981" y="1263650"/>
              <a:ext cx="720000" cy="360000"/>
              <a:chOff x="971550" y="549275"/>
              <a:chExt cx="720000" cy="360000"/>
            </a:xfrm>
          </p:grpSpPr>
          <p:grpSp>
            <p:nvGrpSpPr>
              <p:cNvPr id="32" name="Gruppieren 31"/>
              <p:cNvGrpSpPr/>
              <p:nvPr/>
            </p:nvGrpSpPr>
            <p:grpSpPr>
              <a:xfrm>
                <a:off x="971550" y="549275"/>
                <a:ext cx="720000" cy="360000"/>
                <a:chOff x="971550" y="552450"/>
                <a:chExt cx="720000" cy="360000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6" name="Rechteck 35"/>
                <p:cNvSpPr/>
                <p:nvPr/>
              </p:nvSpPr>
              <p:spPr>
                <a:xfrm>
                  <a:off x="971550" y="552450"/>
                  <a:ext cx="720000" cy="360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600" dirty="0" smtClean="0">
                      <a:solidFill>
                        <a:schemeClr val="tx1"/>
                      </a:solidFill>
                    </a:rPr>
                    <a:t>PV3</a:t>
                  </a:r>
                  <a:endParaRPr lang="de-CH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Gleichschenkliges Dreieck 36"/>
                <p:cNvSpPr>
                  <a:spLocks/>
                </p:cNvSpPr>
                <p:nvPr/>
              </p:nvSpPr>
              <p:spPr>
                <a:xfrm rot="5400000">
                  <a:off x="881550" y="642450"/>
                  <a:ext cx="360000" cy="180000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" name="Gruppieren 32"/>
              <p:cNvGrpSpPr/>
              <p:nvPr/>
            </p:nvGrpSpPr>
            <p:grpSpPr>
              <a:xfrm>
                <a:off x="993261" y="675275"/>
                <a:ext cx="108000" cy="108000"/>
                <a:chOff x="185738" y="471488"/>
                <a:chExt cx="138112" cy="147637"/>
              </a:xfrm>
            </p:grpSpPr>
            <p:cxnSp>
              <p:nvCxnSpPr>
                <p:cNvPr id="34" name="Gerader Verbinder 33"/>
                <p:cNvCxnSpPr/>
                <p:nvPr/>
              </p:nvCxnSpPr>
              <p:spPr>
                <a:xfrm flipH="1">
                  <a:off x="254794" y="471488"/>
                  <a:ext cx="1" cy="1476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Gerader Verbinder 34"/>
                <p:cNvCxnSpPr/>
                <p:nvPr/>
              </p:nvCxnSpPr>
              <p:spPr>
                <a:xfrm>
                  <a:off x="185738" y="548878"/>
                  <a:ext cx="13811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uppieren 37"/>
            <p:cNvGrpSpPr/>
            <p:nvPr/>
          </p:nvGrpSpPr>
          <p:grpSpPr>
            <a:xfrm>
              <a:off x="2059781" y="1263650"/>
              <a:ext cx="720000" cy="360000"/>
              <a:chOff x="971550" y="549275"/>
              <a:chExt cx="720000" cy="360000"/>
            </a:xfrm>
          </p:grpSpPr>
          <p:grpSp>
            <p:nvGrpSpPr>
              <p:cNvPr id="39" name="Gruppieren 38"/>
              <p:cNvGrpSpPr/>
              <p:nvPr/>
            </p:nvGrpSpPr>
            <p:grpSpPr>
              <a:xfrm>
                <a:off x="971550" y="549275"/>
                <a:ext cx="720000" cy="360000"/>
                <a:chOff x="971550" y="552450"/>
                <a:chExt cx="720000" cy="360000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43" name="Rechteck 42"/>
                <p:cNvSpPr/>
                <p:nvPr/>
              </p:nvSpPr>
              <p:spPr>
                <a:xfrm>
                  <a:off x="971550" y="552450"/>
                  <a:ext cx="720000" cy="360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600" dirty="0" smtClean="0">
                      <a:solidFill>
                        <a:schemeClr val="tx1"/>
                      </a:solidFill>
                    </a:rPr>
                    <a:t>PV4</a:t>
                  </a:r>
                  <a:endParaRPr lang="de-CH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Gleichschenkliges Dreieck 43"/>
                <p:cNvSpPr>
                  <a:spLocks/>
                </p:cNvSpPr>
                <p:nvPr/>
              </p:nvSpPr>
              <p:spPr>
                <a:xfrm rot="5400000">
                  <a:off x="881550" y="642450"/>
                  <a:ext cx="360000" cy="180000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Gruppieren 39"/>
              <p:cNvGrpSpPr/>
              <p:nvPr/>
            </p:nvGrpSpPr>
            <p:grpSpPr>
              <a:xfrm>
                <a:off x="993261" y="675275"/>
                <a:ext cx="108000" cy="108000"/>
                <a:chOff x="185738" y="471488"/>
                <a:chExt cx="138112" cy="147637"/>
              </a:xfrm>
            </p:grpSpPr>
            <p:cxnSp>
              <p:nvCxnSpPr>
                <p:cNvPr id="41" name="Gerader Verbinder 40"/>
                <p:cNvCxnSpPr/>
                <p:nvPr/>
              </p:nvCxnSpPr>
              <p:spPr>
                <a:xfrm flipH="1">
                  <a:off x="254794" y="471488"/>
                  <a:ext cx="1" cy="1476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>
                <a:xfrm>
                  <a:off x="185738" y="548878"/>
                  <a:ext cx="13811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" name="Gruppieren 52"/>
          <p:cNvGrpSpPr/>
          <p:nvPr/>
        </p:nvGrpSpPr>
        <p:grpSpPr>
          <a:xfrm>
            <a:off x="6032500" y="556932"/>
            <a:ext cx="1808231" cy="1074375"/>
            <a:chOff x="971550" y="549275"/>
            <a:chExt cx="1808231" cy="1074375"/>
          </a:xfrm>
        </p:grpSpPr>
        <p:grpSp>
          <p:nvGrpSpPr>
            <p:cNvPr id="54" name="Gruppieren 53"/>
            <p:cNvGrpSpPr/>
            <p:nvPr/>
          </p:nvGrpSpPr>
          <p:grpSpPr>
            <a:xfrm>
              <a:off x="971550" y="549275"/>
              <a:ext cx="720000" cy="360000"/>
              <a:chOff x="971550" y="549275"/>
              <a:chExt cx="720000" cy="360000"/>
            </a:xfrm>
          </p:grpSpPr>
          <p:grpSp>
            <p:nvGrpSpPr>
              <p:cNvPr id="76" name="Gruppieren 75"/>
              <p:cNvGrpSpPr/>
              <p:nvPr/>
            </p:nvGrpSpPr>
            <p:grpSpPr>
              <a:xfrm>
                <a:off x="971550" y="549275"/>
                <a:ext cx="720000" cy="360000"/>
                <a:chOff x="971550" y="552450"/>
                <a:chExt cx="720000" cy="360000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80" name="Rechteck 79"/>
                <p:cNvSpPr/>
                <p:nvPr/>
              </p:nvSpPr>
              <p:spPr>
                <a:xfrm>
                  <a:off x="971550" y="552450"/>
                  <a:ext cx="720000" cy="360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600" dirty="0" smtClean="0">
                      <a:solidFill>
                        <a:schemeClr val="tx1"/>
                      </a:solidFill>
                    </a:rPr>
                    <a:t>PV1</a:t>
                  </a:r>
                  <a:endParaRPr lang="de-CH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Gleichschenkliges Dreieck 80"/>
                <p:cNvSpPr>
                  <a:spLocks/>
                </p:cNvSpPr>
                <p:nvPr/>
              </p:nvSpPr>
              <p:spPr>
                <a:xfrm rot="5400000">
                  <a:off x="881550" y="642450"/>
                  <a:ext cx="360000" cy="180000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7" name="Gruppieren 76"/>
              <p:cNvGrpSpPr/>
              <p:nvPr/>
            </p:nvGrpSpPr>
            <p:grpSpPr>
              <a:xfrm>
                <a:off x="993261" y="675275"/>
                <a:ext cx="108000" cy="108000"/>
                <a:chOff x="185738" y="471488"/>
                <a:chExt cx="138112" cy="147637"/>
              </a:xfrm>
            </p:grpSpPr>
            <p:cxnSp>
              <p:nvCxnSpPr>
                <p:cNvPr id="78" name="Gerader Verbinder 77"/>
                <p:cNvCxnSpPr/>
                <p:nvPr/>
              </p:nvCxnSpPr>
              <p:spPr>
                <a:xfrm flipH="1">
                  <a:off x="254794" y="471488"/>
                  <a:ext cx="1" cy="1476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Gerader Verbinder 78"/>
                <p:cNvCxnSpPr/>
                <p:nvPr/>
              </p:nvCxnSpPr>
              <p:spPr>
                <a:xfrm>
                  <a:off x="185738" y="548878"/>
                  <a:ext cx="13811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" name="Gruppieren 54"/>
            <p:cNvGrpSpPr/>
            <p:nvPr/>
          </p:nvGrpSpPr>
          <p:grpSpPr>
            <a:xfrm>
              <a:off x="2059781" y="549275"/>
              <a:ext cx="720000" cy="360000"/>
              <a:chOff x="971550" y="549275"/>
              <a:chExt cx="720000" cy="360000"/>
            </a:xfrm>
          </p:grpSpPr>
          <p:grpSp>
            <p:nvGrpSpPr>
              <p:cNvPr id="70" name="Gruppieren 69"/>
              <p:cNvGrpSpPr/>
              <p:nvPr/>
            </p:nvGrpSpPr>
            <p:grpSpPr>
              <a:xfrm>
                <a:off x="971550" y="549275"/>
                <a:ext cx="720000" cy="360000"/>
                <a:chOff x="971550" y="552450"/>
                <a:chExt cx="720000" cy="360000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74" name="Rechteck 73"/>
                <p:cNvSpPr/>
                <p:nvPr/>
              </p:nvSpPr>
              <p:spPr>
                <a:xfrm>
                  <a:off x="971550" y="552450"/>
                  <a:ext cx="720000" cy="360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600" dirty="0" smtClean="0">
                      <a:solidFill>
                        <a:schemeClr val="tx1"/>
                      </a:solidFill>
                    </a:rPr>
                    <a:t>PV2</a:t>
                  </a:r>
                  <a:endParaRPr lang="de-CH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Gleichschenkliges Dreieck 74"/>
                <p:cNvSpPr>
                  <a:spLocks/>
                </p:cNvSpPr>
                <p:nvPr/>
              </p:nvSpPr>
              <p:spPr>
                <a:xfrm rot="5400000">
                  <a:off x="881550" y="642450"/>
                  <a:ext cx="360000" cy="180000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1" name="Gruppieren 70"/>
              <p:cNvGrpSpPr/>
              <p:nvPr/>
            </p:nvGrpSpPr>
            <p:grpSpPr>
              <a:xfrm>
                <a:off x="993261" y="675275"/>
                <a:ext cx="108000" cy="108000"/>
                <a:chOff x="185738" y="471488"/>
                <a:chExt cx="138112" cy="147637"/>
              </a:xfrm>
            </p:grpSpPr>
            <p:cxnSp>
              <p:nvCxnSpPr>
                <p:cNvPr id="72" name="Gerader Verbinder 71"/>
                <p:cNvCxnSpPr/>
                <p:nvPr/>
              </p:nvCxnSpPr>
              <p:spPr>
                <a:xfrm flipH="1">
                  <a:off x="254794" y="471488"/>
                  <a:ext cx="1" cy="1476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Gerader Verbinder 72"/>
                <p:cNvCxnSpPr/>
                <p:nvPr/>
              </p:nvCxnSpPr>
              <p:spPr>
                <a:xfrm>
                  <a:off x="185738" y="548878"/>
                  <a:ext cx="13811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6" name="Gruppieren 55"/>
            <p:cNvGrpSpPr/>
            <p:nvPr/>
          </p:nvGrpSpPr>
          <p:grpSpPr>
            <a:xfrm>
              <a:off x="971981" y="1263650"/>
              <a:ext cx="720000" cy="360000"/>
              <a:chOff x="971550" y="549275"/>
              <a:chExt cx="720000" cy="360000"/>
            </a:xfrm>
          </p:grpSpPr>
          <p:grpSp>
            <p:nvGrpSpPr>
              <p:cNvPr id="64" name="Gruppieren 63"/>
              <p:cNvGrpSpPr/>
              <p:nvPr/>
            </p:nvGrpSpPr>
            <p:grpSpPr>
              <a:xfrm>
                <a:off x="971550" y="549275"/>
                <a:ext cx="720000" cy="360000"/>
                <a:chOff x="971550" y="552450"/>
                <a:chExt cx="720000" cy="360000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68" name="Rechteck 67"/>
                <p:cNvSpPr/>
                <p:nvPr/>
              </p:nvSpPr>
              <p:spPr>
                <a:xfrm>
                  <a:off x="971550" y="552450"/>
                  <a:ext cx="720000" cy="360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600" dirty="0" smtClean="0">
                      <a:solidFill>
                        <a:schemeClr val="tx1"/>
                      </a:solidFill>
                    </a:rPr>
                    <a:t>PV3</a:t>
                  </a:r>
                  <a:endParaRPr lang="de-CH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Gleichschenkliges Dreieck 68"/>
                <p:cNvSpPr>
                  <a:spLocks/>
                </p:cNvSpPr>
                <p:nvPr/>
              </p:nvSpPr>
              <p:spPr>
                <a:xfrm rot="5400000">
                  <a:off x="881550" y="642450"/>
                  <a:ext cx="360000" cy="180000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5" name="Gruppieren 64"/>
              <p:cNvGrpSpPr/>
              <p:nvPr/>
            </p:nvGrpSpPr>
            <p:grpSpPr>
              <a:xfrm>
                <a:off x="993261" y="675275"/>
                <a:ext cx="108000" cy="108000"/>
                <a:chOff x="185738" y="471488"/>
                <a:chExt cx="138112" cy="147637"/>
              </a:xfrm>
            </p:grpSpPr>
            <p:cxnSp>
              <p:nvCxnSpPr>
                <p:cNvPr id="66" name="Gerader Verbinder 65"/>
                <p:cNvCxnSpPr/>
                <p:nvPr/>
              </p:nvCxnSpPr>
              <p:spPr>
                <a:xfrm flipH="1">
                  <a:off x="254794" y="471488"/>
                  <a:ext cx="1" cy="1476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Gerader Verbinder 66"/>
                <p:cNvCxnSpPr/>
                <p:nvPr/>
              </p:nvCxnSpPr>
              <p:spPr>
                <a:xfrm>
                  <a:off x="185738" y="548878"/>
                  <a:ext cx="13811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uppieren 56"/>
            <p:cNvGrpSpPr/>
            <p:nvPr/>
          </p:nvGrpSpPr>
          <p:grpSpPr>
            <a:xfrm>
              <a:off x="2059781" y="1263650"/>
              <a:ext cx="720000" cy="360000"/>
              <a:chOff x="971550" y="549275"/>
              <a:chExt cx="720000" cy="360000"/>
            </a:xfrm>
          </p:grpSpPr>
          <p:grpSp>
            <p:nvGrpSpPr>
              <p:cNvPr id="58" name="Gruppieren 57"/>
              <p:cNvGrpSpPr/>
              <p:nvPr/>
            </p:nvGrpSpPr>
            <p:grpSpPr>
              <a:xfrm>
                <a:off x="971550" y="549275"/>
                <a:ext cx="720000" cy="360000"/>
                <a:chOff x="971550" y="552450"/>
                <a:chExt cx="720000" cy="360000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62" name="Rechteck 61"/>
                <p:cNvSpPr/>
                <p:nvPr/>
              </p:nvSpPr>
              <p:spPr>
                <a:xfrm>
                  <a:off x="971550" y="552450"/>
                  <a:ext cx="720000" cy="360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600" dirty="0" smtClean="0">
                      <a:solidFill>
                        <a:schemeClr val="tx1"/>
                      </a:solidFill>
                    </a:rPr>
                    <a:t>PV4</a:t>
                  </a:r>
                  <a:endParaRPr lang="de-CH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Gleichschenkliges Dreieck 62"/>
                <p:cNvSpPr>
                  <a:spLocks/>
                </p:cNvSpPr>
                <p:nvPr/>
              </p:nvSpPr>
              <p:spPr>
                <a:xfrm rot="5400000">
                  <a:off x="881550" y="642450"/>
                  <a:ext cx="360000" cy="180000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9" name="Gruppieren 58"/>
              <p:cNvGrpSpPr/>
              <p:nvPr/>
            </p:nvGrpSpPr>
            <p:grpSpPr>
              <a:xfrm>
                <a:off x="993261" y="675275"/>
                <a:ext cx="108000" cy="108000"/>
                <a:chOff x="185738" y="471488"/>
                <a:chExt cx="138112" cy="147637"/>
              </a:xfrm>
            </p:grpSpPr>
            <p:cxnSp>
              <p:nvCxnSpPr>
                <p:cNvPr id="60" name="Gerader Verbinder 59"/>
                <p:cNvCxnSpPr/>
                <p:nvPr/>
              </p:nvCxnSpPr>
              <p:spPr>
                <a:xfrm flipH="1">
                  <a:off x="254794" y="471488"/>
                  <a:ext cx="1" cy="1476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Gerader Verbinder 60"/>
                <p:cNvCxnSpPr/>
                <p:nvPr/>
              </p:nvCxnSpPr>
              <p:spPr>
                <a:xfrm>
                  <a:off x="185738" y="548878"/>
                  <a:ext cx="13811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0" name="Freihandform 89"/>
          <p:cNvSpPr/>
          <p:nvPr/>
        </p:nvSpPr>
        <p:spPr>
          <a:xfrm>
            <a:off x="823958" y="373682"/>
            <a:ext cx="2696422" cy="366501"/>
          </a:xfrm>
          <a:custGeom>
            <a:avLst/>
            <a:gdLst>
              <a:gd name="connsiteX0" fmla="*/ 162046 w 2809996"/>
              <a:gd name="connsiteY0" fmla="*/ 349645 h 363393"/>
              <a:gd name="connsiteX1" fmla="*/ 50921 w 2809996"/>
              <a:gd name="connsiteY1" fmla="*/ 349645 h 363393"/>
              <a:gd name="connsiteX2" fmla="*/ 31871 w 2809996"/>
              <a:gd name="connsiteY2" fmla="*/ 206770 h 363393"/>
              <a:gd name="connsiteX3" fmla="*/ 38221 w 2809996"/>
              <a:gd name="connsiteY3" fmla="*/ 35320 h 363393"/>
              <a:gd name="connsiteX4" fmla="*/ 517646 w 2809996"/>
              <a:gd name="connsiteY4" fmla="*/ 13095 h 363393"/>
              <a:gd name="connsiteX5" fmla="*/ 2428996 w 2809996"/>
              <a:gd name="connsiteY5" fmla="*/ 13095 h 363393"/>
              <a:gd name="connsiteX6" fmla="*/ 2809996 w 2809996"/>
              <a:gd name="connsiteY6" fmla="*/ 178195 h 363393"/>
              <a:gd name="connsiteX7" fmla="*/ 2809996 w 2809996"/>
              <a:gd name="connsiteY7" fmla="*/ 178195 h 363393"/>
              <a:gd name="connsiteX0" fmla="*/ 133202 w 2781152"/>
              <a:gd name="connsiteY0" fmla="*/ 350042 h 363790"/>
              <a:gd name="connsiteX1" fmla="*/ 22077 w 2781152"/>
              <a:gd name="connsiteY1" fmla="*/ 350042 h 363790"/>
              <a:gd name="connsiteX2" fmla="*/ 3027 w 2781152"/>
              <a:gd name="connsiteY2" fmla="*/ 207167 h 363790"/>
              <a:gd name="connsiteX3" fmla="*/ 63352 w 2781152"/>
              <a:gd name="connsiteY3" fmla="*/ 45242 h 363790"/>
              <a:gd name="connsiteX4" fmla="*/ 488802 w 2781152"/>
              <a:gd name="connsiteY4" fmla="*/ 13492 h 363790"/>
              <a:gd name="connsiteX5" fmla="*/ 2400152 w 2781152"/>
              <a:gd name="connsiteY5" fmla="*/ 13492 h 363790"/>
              <a:gd name="connsiteX6" fmla="*/ 2781152 w 2781152"/>
              <a:gd name="connsiteY6" fmla="*/ 178592 h 363790"/>
              <a:gd name="connsiteX7" fmla="*/ 2781152 w 2781152"/>
              <a:gd name="connsiteY7" fmla="*/ 178592 h 363790"/>
              <a:gd name="connsiteX0" fmla="*/ 138718 w 2786668"/>
              <a:gd name="connsiteY0" fmla="*/ 350042 h 365366"/>
              <a:gd name="connsiteX1" fmla="*/ 27593 w 2786668"/>
              <a:gd name="connsiteY1" fmla="*/ 350042 h 365366"/>
              <a:gd name="connsiteX2" fmla="*/ 2193 w 2786668"/>
              <a:gd name="connsiteY2" fmla="*/ 184942 h 365366"/>
              <a:gd name="connsiteX3" fmla="*/ 68868 w 2786668"/>
              <a:gd name="connsiteY3" fmla="*/ 45242 h 365366"/>
              <a:gd name="connsiteX4" fmla="*/ 494318 w 2786668"/>
              <a:gd name="connsiteY4" fmla="*/ 13492 h 365366"/>
              <a:gd name="connsiteX5" fmla="*/ 2405668 w 2786668"/>
              <a:gd name="connsiteY5" fmla="*/ 13492 h 365366"/>
              <a:gd name="connsiteX6" fmla="*/ 2786668 w 2786668"/>
              <a:gd name="connsiteY6" fmla="*/ 178592 h 365366"/>
              <a:gd name="connsiteX7" fmla="*/ 2786668 w 2786668"/>
              <a:gd name="connsiteY7" fmla="*/ 178592 h 365366"/>
              <a:gd name="connsiteX0" fmla="*/ 138718 w 2786668"/>
              <a:gd name="connsiteY0" fmla="*/ 350042 h 365366"/>
              <a:gd name="connsiteX1" fmla="*/ 27593 w 2786668"/>
              <a:gd name="connsiteY1" fmla="*/ 350042 h 365366"/>
              <a:gd name="connsiteX2" fmla="*/ 2193 w 2786668"/>
              <a:gd name="connsiteY2" fmla="*/ 184942 h 365366"/>
              <a:gd name="connsiteX3" fmla="*/ 68868 w 2786668"/>
              <a:gd name="connsiteY3" fmla="*/ 45242 h 365366"/>
              <a:gd name="connsiteX4" fmla="*/ 494318 w 2786668"/>
              <a:gd name="connsiteY4" fmla="*/ 13492 h 365366"/>
              <a:gd name="connsiteX5" fmla="*/ 2405668 w 2786668"/>
              <a:gd name="connsiteY5" fmla="*/ 13492 h 365366"/>
              <a:gd name="connsiteX6" fmla="*/ 2786668 w 2786668"/>
              <a:gd name="connsiteY6" fmla="*/ 178592 h 365366"/>
              <a:gd name="connsiteX7" fmla="*/ 2786668 w 2786668"/>
              <a:gd name="connsiteY7" fmla="*/ 178592 h 365366"/>
              <a:gd name="connsiteX0" fmla="*/ 138718 w 2786668"/>
              <a:gd name="connsiteY0" fmla="*/ 350027 h 365351"/>
              <a:gd name="connsiteX1" fmla="*/ 27593 w 2786668"/>
              <a:gd name="connsiteY1" fmla="*/ 350027 h 365351"/>
              <a:gd name="connsiteX2" fmla="*/ 2193 w 2786668"/>
              <a:gd name="connsiteY2" fmla="*/ 184927 h 365351"/>
              <a:gd name="connsiteX3" fmla="*/ 68868 w 2786668"/>
              <a:gd name="connsiteY3" fmla="*/ 45227 h 365351"/>
              <a:gd name="connsiteX4" fmla="*/ 494318 w 2786668"/>
              <a:gd name="connsiteY4" fmla="*/ 13477 h 365351"/>
              <a:gd name="connsiteX5" fmla="*/ 2405668 w 2786668"/>
              <a:gd name="connsiteY5" fmla="*/ 13477 h 365351"/>
              <a:gd name="connsiteX6" fmla="*/ 2786668 w 2786668"/>
              <a:gd name="connsiteY6" fmla="*/ 178577 h 365351"/>
              <a:gd name="connsiteX7" fmla="*/ 2786668 w 2786668"/>
              <a:gd name="connsiteY7" fmla="*/ 178577 h 365351"/>
              <a:gd name="connsiteX0" fmla="*/ 141243 w 2789193"/>
              <a:gd name="connsiteY0" fmla="*/ 350027 h 353611"/>
              <a:gd name="connsiteX1" fmla="*/ 20593 w 2789193"/>
              <a:gd name="connsiteY1" fmla="*/ 315102 h 353611"/>
              <a:gd name="connsiteX2" fmla="*/ 4718 w 2789193"/>
              <a:gd name="connsiteY2" fmla="*/ 184927 h 353611"/>
              <a:gd name="connsiteX3" fmla="*/ 71393 w 2789193"/>
              <a:gd name="connsiteY3" fmla="*/ 45227 h 353611"/>
              <a:gd name="connsiteX4" fmla="*/ 496843 w 2789193"/>
              <a:gd name="connsiteY4" fmla="*/ 13477 h 353611"/>
              <a:gd name="connsiteX5" fmla="*/ 2408193 w 2789193"/>
              <a:gd name="connsiteY5" fmla="*/ 13477 h 353611"/>
              <a:gd name="connsiteX6" fmla="*/ 2789193 w 2789193"/>
              <a:gd name="connsiteY6" fmla="*/ 178577 h 353611"/>
              <a:gd name="connsiteX7" fmla="*/ 2789193 w 2789193"/>
              <a:gd name="connsiteY7" fmla="*/ 178577 h 353611"/>
              <a:gd name="connsiteX0" fmla="*/ 141243 w 2797168"/>
              <a:gd name="connsiteY0" fmla="*/ 350027 h 584977"/>
              <a:gd name="connsiteX1" fmla="*/ 20593 w 2797168"/>
              <a:gd name="connsiteY1" fmla="*/ 315102 h 584977"/>
              <a:gd name="connsiteX2" fmla="*/ 4718 w 2797168"/>
              <a:gd name="connsiteY2" fmla="*/ 184927 h 584977"/>
              <a:gd name="connsiteX3" fmla="*/ 71393 w 2797168"/>
              <a:gd name="connsiteY3" fmla="*/ 45227 h 584977"/>
              <a:gd name="connsiteX4" fmla="*/ 496843 w 2797168"/>
              <a:gd name="connsiteY4" fmla="*/ 13477 h 584977"/>
              <a:gd name="connsiteX5" fmla="*/ 2408193 w 2797168"/>
              <a:gd name="connsiteY5" fmla="*/ 13477 h 584977"/>
              <a:gd name="connsiteX6" fmla="*/ 2789193 w 2797168"/>
              <a:gd name="connsiteY6" fmla="*/ 178577 h 584977"/>
              <a:gd name="connsiteX7" fmla="*/ 2655843 w 2797168"/>
              <a:gd name="connsiteY7" fmla="*/ 584977 h 584977"/>
              <a:gd name="connsiteX0" fmla="*/ 141243 w 2813926"/>
              <a:gd name="connsiteY0" fmla="*/ 350027 h 584977"/>
              <a:gd name="connsiteX1" fmla="*/ 20593 w 2813926"/>
              <a:gd name="connsiteY1" fmla="*/ 315102 h 584977"/>
              <a:gd name="connsiteX2" fmla="*/ 4718 w 2813926"/>
              <a:gd name="connsiteY2" fmla="*/ 184927 h 584977"/>
              <a:gd name="connsiteX3" fmla="*/ 71393 w 2813926"/>
              <a:gd name="connsiteY3" fmla="*/ 45227 h 584977"/>
              <a:gd name="connsiteX4" fmla="*/ 496843 w 2813926"/>
              <a:gd name="connsiteY4" fmla="*/ 13477 h 584977"/>
              <a:gd name="connsiteX5" fmla="*/ 2408193 w 2813926"/>
              <a:gd name="connsiteY5" fmla="*/ 13477 h 584977"/>
              <a:gd name="connsiteX6" fmla="*/ 2789193 w 2813926"/>
              <a:gd name="connsiteY6" fmla="*/ 178577 h 584977"/>
              <a:gd name="connsiteX7" fmla="*/ 2655843 w 2813926"/>
              <a:gd name="connsiteY7" fmla="*/ 584977 h 584977"/>
              <a:gd name="connsiteX0" fmla="*/ 141243 w 2802982"/>
              <a:gd name="connsiteY0" fmla="*/ 350027 h 584977"/>
              <a:gd name="connsiteX1" fmla="*/ 20593 w 2802982"/>
              <a:gd name="connsiteY1" fmla="*/ 315102 h 584977"/>
              <a:gd name="connsiteX2" fmla="*/ 4718 w 2802982"/>
              <a:gd name="connsiteY2" fmla="*/ 184927 h 584977"/>
              <a:gd name="connsiteX3" fmla="*/ 71393 w 2802982"/>
              <a:gd name="connsiteY3" fmla="*/ 45227 h 584977"/>
              <a:gd name="connsiteX4" fmla="*/ 496843 w 2802982"/>
              <a:gd name="connsiteY4" fmla="*/ 13477 h 584977"/>
              <a:gd name="connsiteX5" fmla="*/ 2408193 w 2802982"/>
              <a:gd name="connsiteY5" fmla="*/ 13477 h 584977"/>
              <a:gd name="connsiteX6" fmla="*/ 2789193 w 2802982"/>
              <a:gd name="connsiteY6" fmla="*/ 178577 h 584977"/>
              <a:gd name="connsiteX7" fmla="*/ 2655843 w 2802982"/>
              <a:gd name="connsiteY7" fmla="*/ 584977 h 584977"/>
              <a:gd name="connsiteX0" fmla="*/ 141243 w 2865635"/>
              <a:gd name="connsiteY0" fmla="*/ 350027 h 429402"/>
              <a:gd name="connsiteX1" fmla="*/ 20593 w 2865635"/>
              <a:gd name="connsiteY1" fmla="*/ 315102 h 429402"/>
              <a:gd name="connsiteX2" fmla="*/ 4718 w 2865635"/>
              <a:gd name="connsiteY2" fmla="*/ 184927 h 429402"/>
              <a:gd name="connsiteX3" fmla="*/ 71393 w 2865635"/>
              <a:gd name="connsiteY3" fmla="*/ 45227 h 429402"/>
              <a:gd name="connsiteX4" fmla="*/ 496843 w 2865635"/>
              <a:gd name="connsiteY4" fmla="*/ 13477 h 429402"/>
              <a:gd name="connsiteX5" fmla="*/ 2408193 w 2865635"/>
              <a:gd name="connsiteY5" fmla="*/ 13477 h 429402"/>
              <a:gd name="connsiteX6" fmla="*/ 2789193 w 2865635"/>
              <a:gd name="connsiteY6" fmla="*/ 178577 h 429402"/>
              <a:gd name="connsiteX7" fmla="*/ 2757443 w 2865635"/>
              <a:gd name="connsiteY7" fmla="*/ 429402 h 429402"/>
              <a:gd name="connsiteX0" fmla="*/ 141243 w 2834602"/>
              <a:gd name="connsiteY0" fmla="*/ 350027 h 429402"/>
              <a:gd name="connsiteX1" fmla="*/ 20593 w 2834602"/>
              <a:gd name="connsiteY1" fmla="*/ 315102 h 429402"/>
              <a:gd name="connsiteX2" fmla="*/ 4718 w 2834602"/>
              <a:gd name="connsiteY2" fmla="*/ 184927 h 429402"/>
              <a:gd name="connsiteX3" fmla="*/ 71393 w 2834602"/>
              <a:gd name="connsiteY3" fmla="*/ 45227 h 429402"/>
              <a:gd name="connsiteX4" fmla="*/ 496843 w 2834602"/>
              <a:gd name="connsiteY4" fmla="*/ 13477 h 429402"/>
              <a:gd name="connsiteX5" fmla="*/ 2408193 w 2834602"/>
              <a:gd name="connsiteY5" fmla="*/ 13477 h 429402"/>
              <a:gd name="connsiteX6" fmla="*/ 2789193 w 2834602"/>
              <a:gd name="connsiteY6" fmla="*/ 178577 h 429402"/>
              <a:gd name="connsiteX7" fmla="*/ 2757443 w 2834602"/>
              <a:gd name="connsiteY7" fmla="*/ 429402 h 429402"/>
              <a:gd name="connsiteX0" fmla="*/ 141243 w 2824396"/>
              <a:gd name="connsiteY0" fmla="*/ 350027 h 429402"/>
              <a:gd name="connsiteX1" fmla="*/ 20593 w 2824396"/>
              <a:gd name="connsiteY1" fmla="*/ 315102 h 429402"/>
              <a:gd name="connsiteX2" fmla="*/ 4718 w 2824396"/>
              <a:gd name="connsiteY2" fmla="*/ 184927 h 429402"/>
              <a:gd name="connsiteX3" fmla="*/ 71393 w 2824396"/>
              <a:gd name="connsiteY3" fmla="*/ 45227 h 429402"/>
              <a:gd name="connsiteX4" fmla="*/ 496843 w 2824396"/>
              <a:gd name="connsiteY4" fmla="*/ 13477 h 429402"/>
              <a:gd name="connsiteX5" fmla="*/ 2408193 w 2824396"/>
              <a:gd name="connsiteY5" fmla="*/ 13477 h 429402"/>
              <a:gd name="connsiteX6" fmla="*/ 2789193 w 2824396"/>
              <a:gd name="connsiteY6" fmla="*/ 178577 h 429402"/>
              <a:gd name="connsiteX7" fmla="*/ 2757443 w 2824396"/>
              <a:gd name="connsiteY7" fmla="*/ 429402 h 429402"/>
              <a:gd name="connsiteX0" fmla="*/ 141243 w 2824487"/>
              <a:gd name="connsiteY0" fmla="*/ 350027 h 429402"/>
              <a:gd name="connsiteX1" fmla="*/ 20593 w 2824487"/>
              <a:gd name="connsiteY1" fmla="*/ 315102 h 429402"/>
              <a:gd name="connsiteX2" fmla="*/ 4718 w 2824487"/>
              <a:gd name="connsiteY2" fmla="*/ 184927 h 429402"/>
              <a:gd name="connsiteX3" fmla="*/ 71393 w 2824487"/>
              <a:gd name="connsiteY3" fmla="*/ 45227 h 429402"/>
              <a:gd name="connsiteX4" fmla="*/ 496843 w 2824487"/>
              <a:gd name="connsiteY4" fmla="*/ 13477 h 429402"/>
              <a:gd name="connsiteX5" fmla="*/ 2408193 w 2824487"/>
              <a:gd name="connsiteY5" fmla="*/ 13477 h 429402"/>
              <a:gd name="connsiteX6" fmla="*/ 2789193 w 2824487"/>
              <a:gd name="connsiteY6" fmla="*/ 178577 h 429402"/>
              <a:gd name="connsiteX7" fmla="*/ 2757443 w 2824487"/>
              <a:gd name="connsiteY7" fmla="*/ 429402 h 429402"/>
              <a:gd name="connsiteX0" fmla="*/ 141243 w 2824487"/>
              <a:gd name="connsiteY0" fmla="*/ 344229 h 423604"/>
              <a:gd name="connsiteX1" fmla="*/ 20593 w 2824487"/>
              <a:gd name="connsiteY1" fmla="*/ 309304 h 423604"/>
              <a:gd name="connsiteX2" fmla="*/ 4718 w 2824487"/>
              <a:gd name="connsiteY2" fmla="*/ 179129 h 423604"/>
              <a:gd name="connsiteX3" fmla="*/ 71393 w 2824487"/>
              <a:gd name="connsiteY3" fmla="*/ 39429 h 423604"/>
              <a:gd name="connsiteX4" fmla="*/ 496843 w 2824487"/>
              <a:gd name="connsiteY4" fmla="*/ 7679 h 423604"/>
              <a:gd name="connsiteX5" fmla="*/ 2408193 w 2824487"/>
              <a:gd name="connsiteY5" fmla="*/ 7679 h 423604"/>
              <a:gd name="connsiteX6" fmla="*/ 2789193 w 2824487"/>
              <a:gd name="connsiteY6" fmla="*/ 93404 h 423604"/>
              <a:gd name="connsiteX7" fmla="*/ 2757443 w 2824487"/>
              <a:gd name="connsiteY7" fmla="*/ 423604 h 423604"/>
              <a:gd name="connsiteX0" fmla="*/ 141243 w 2830466"/>
              <a:gd name="connsiteY0" fmla="*/ 344229 h 423604"/>
              <a:gd name="connsiteX1" fmla="*/ 20593 w 2830466"/>
              <a:gd name="connsiteY1" fmla="*/ 309304 h 423604"/>
              <a:gd name="connsiteX2" fmla="*/ 4718 w 2830466"/>
              <a:gd name="connsiteY2" fmla="*/ 179129 h 423604"/>
              <a:gd name="connsiteX3" fmla="*/ 71393 w 2830466"/>
              <a:gd name="connsiteY3" fmla="*/ 39429 h 423604"/>
              <a:gd name="connsiteX4" fmla="*/ 496843 w 2830466"/>
              <a:gd name="connsiteY4" fmla="*/ 7679 h 423604"/>
              <a:gd name="connsiteX5" fmla="*/ 2408193 w 2830466"/>
              <a:gd name="connsiteY5" fmla="*/ 7679 h 423604"/>
              <a:gd name="connsiteX6" fmla="*/ 2789193 w 2830466"/>
              <a:gd name="connsiteY6" fmla="*/ 93404 h 423604"/>
              <a:gd name="connsiteX7" fmla="*/ 2757443 w 2830466"/>
              <a:gd name="connsiteY7" fmla="*/ 423604 h 423604"/>
              <a:gd name="connsiteX0" fmla="*/ 141243 w 2830559"/>
              <a:gd name="connsiteY0" fmla="*/ 344229 h 423604"/>
              <a:gd name="connsiteX1" fmla="*/ 20593 w 2830559"/>
              <a:gd name="connsiteY1" fmla="*/ 309304 h 423604"/>
              <a:gd name="connsiteX2" fmla="*/ 4718 w 2830559"/>
              <a:gd name="connsiteY2" fmla="*/ 179129 h 423604"/>
              <a:gd name="connsiteX3" fmla="*/ 71393 w 2830559"/>
              <a:gd name="connsiteY3" fmla="*/ 39429 h 423604"/>
              <a:gd name="connsiteX4" fmla="*/ 496843 w 2830559"/>
              <a:gd name="connsiteY4" fmla="*/ 7679 h 423604"/>
              <a:gd name="connsiteX5" fmla="*/ 2408193 w 2830559"/>
              <a:gd name="connsiteY5" fmla="*/ 7679 h 423604"/>
              <a:gd name="connsiteX6" fmla="*/ 2789193 w 2830559"/>
              <a:gd name="connsiteY6" fmla="*/ 93404 h 423604"/>
              <a:gd name="connsiteX7" fmla="*/ 2757443 w 2830559"/>
              <a:gd name="connsiteY7" fmla="*/ 423604 h 423604"/>
              <a:gd name="connsiteX0" fmla="*/ 141243 w 2875081"/>
              <a:gd name="connsiteY0" fmla="*/ 344229 h 347813"/>
              <a:gd name="connsiteX1" fmla="*/ 20593 w 2875081"/>
              <a:gd name="connsiteY1" fmla="*/ 309304 h 347813"/>
              <a:gd name="connsiteX2" fmla="*/ 4718 w 2875081"/>
              <a:gd name="connsiteY2" fmla="*/ 179129 h 347813"/>
              <a:gd name="connsiteX3" fmla="*/ 71393 w 2875081"/>
              <a:gd name="connsiteY3" fmla="*/ 39429 h 347813"/>
              <a:gd name="connsiteX4" fmla="*/ 496843 w 2875081"/>
              <a:gd name="connsiteY4" fmla="*/ 7679 h 347813"/>
              <a:gd name="connsiteX5" fmla="*/ 2408193 w 2875081"/>
              <a:gd name="connsiteY5" fmla="*/ 7679 h 347813"/>
              <a:gd name="connsiteX6" fmla="*/ 2789193 w 2875081"/>
              <a:gd name="connsiteY6" fmla="*/ 93404 h 347813"/>
              <a:gd name="connsiteX7" fmla="*/ 2820943 w 2875081"/>
              <a:gd name="connsiteY7" fmla="*/ 341054 h 347813"/>
              <a:gd name="connsiteX0" fmla="*/ 141243 w 2820943"/>
              <a:gd name="connsiteY0" fmla="*/ 344229 h 347813"/>
              <a:gd name="connsiteX1" fmla="*/ 20593 w 2820943"/>
              <a:gd name="connsiteY1" fmla="*/ 309304 h 347813"/>
              <a:gd name="connsiteX2" fmla="*/ 4718 w 2820943"/>
              <a:gd name="connsiteY2" fmla="*/ 179129 h 347813"/>
              <a:gd name="connsiteX3" fmla="*/ 71393 w 2820943"/>
              <a:gd name="connsiteY3" fmla="*/ 39429 h 347813"/>
              <a:gd name="connsiteX4" fmla="*/ 496843 w 2820943"/>
              <a:gd name="connsiteY4" fmla="*/ 7679 h 347813"/>
              <a:gd name="connsiteX5" fmla="*/ 2408193 w 2820943"/>
              <a:gd name="connsiteY5" fmla="*/ 7679 h 347813"/>
              <a:gd name="connsiteX6" fmla="*/ 2789193 w 2820943"/>
              <a:gd name="connsiteY6" fmla="*/ 93404 h 347813"/>
              <a:gd name="connsiteX7" fmla="*/ 2820943 w 2820943"/>
              <a:gd name="connsiteY7" fmla="*/ 341054 h 347813"/>
              <a:gd name="connsiteX0" fmla="*/ 141243 w 2789193"/>
              <a:gd name="connsiteY0" fmla="*/ 344229 h 347813"/>
              <a:gd name="connsiteX1" fmla="*/ 20593 w 2789193"/>
              <a:gd name="connsiteY1" fmla="*/ 309304 h 347813"/>
              <a:gd name="connsiteX2" fmla="*/ 4718 w 2789193"/>
              <a:gd name="connsiteY2" fmla="*/ 179129 h 347813"/>
              <a:gd name="connsiteX3" fmla="*/ 71393 w 2789193"/>
              <a:gd name="connsiteY3" fmla="*/ 39429 h 347813"/>
              <a:gd name="connsiteX4" fmla="*/ 496843 w 2789193"/>
              <a:gd name="connsiteY4" fmla="*/ 7679 h 347813"/>
              <a:gd name="connsiteX5" fmla="*/ 2408193 w 2789193"/>
              <a:gd name="connsiteY5" fmla="*/ 7679 h 347813"/>
              <a:gd name="connsiteX6" fmla="*/ 2789193 w 2789193"/>
              <a:gd name="connsiteY6" fmla="*/ 93404 h 347813"/>
              <a:gd name="connsiteX0" fmla="*/ 141243 w 2678068"/>
              <a:gd name="connsiteY0" fmla="*/ 362917 h 366501"/>
              <a:gd name="connsiteX1" fmla="*/ 20593 w 2678068"/>
              <a:gd name="connsiteY1" fmla="*/ 327992 h 366501"/>
              <a:gd name="connsiteX2" fmla="*/ 4718 w 2678068"/>
              <a:gd name="connsiteY2" fmla="*/ 197817 h 366501"/>
              <a:gd name="connsiteX3" fmla="*/ 71393 w 2678068"/>
              <a:gd name="connsiteY3" fmla="*/ 58117 h 366501"/>
              <a:gd name="connsiteX4" fmla="*/ 496843 w 2678068"/>
              <a:gd name="connsiteY4" fmla="*/ 26367 h 366501"/>
              <a:gd name="connsiteX5" fmla="*/ 2408193 w 2678068"/>
              <a:gd name="connsiteY5" fmla="*/ 26367 h 366501"/>
              <a:gd name="connsiteX6" fmla="*/ 2678068 w 2678068"/>
              <a:gd name="connsiteY6" fmla="*/ 366092 h 366501"/>
              <a:gd name="connsiteX0" fmla="*/ 141243 w 2696422"/>
              <a:gd name="connsiteY0" fmla="*/ 362917 h 366501"/>
              <a:gd name="connsiteX1" fmla="*/ 20593 w 2696422"/>
              <a:gd name="connsiteY1" fmla="*/ 327992 h 366501"/>
              <a:gd name="connsiteX2" fmla="*/ 4718 w 2696422"/>
              <a:gd name="connsiteY2" fmla="*/ 197817 h 366501"/>
              <a:gd name="connsiteX3" fmla="*/ 71393 w 2696422"/>
              <a:gd name="connsiteY3" fmla="*/ 58117 h 366501"/>
              <a:gd name="connsiteX4" fmla="*/ 496843 w 2696422"/>
              <a:gd name="connsiteY4" fmla="*/ 26367 h 366501"/>
              <a:gd name="connsiteX5" fmla="*/ 2408193 w 2696422"/>
              <a:gd name="connsiteY5" fmla="*/ 26367 h 366501"/>
              <a:gd name="connsiteX6" fmla="*/ 2678068 w 2696422"/>
              <a:gd name="connsiteY6" fmla="*/ 366092 h 366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6422" h="366501">
                <a:moveTo>
                  <a:pt x="141243" y="362917"/>
                </a:moveTo>
                <a:cubicBezTo>
                  <a:pt x="96528" y="374823"/>
                  <a:pt x="43347" y="355509"/>
                  <a:pt x="20593" y="327992"/>
                </a:cubicBezTo>
                <a:cubicBezTo>
                  <a:pt x="-2161" y="300475"/>
                  <a:pt x="-3749" y="242796"/>
                  <a:pt x="4718" y="197817"/>
                </a:cubicBezTo>
                <a:cubicBezTo>
                  <a:pt x="13185" y="152838"/>
                  <a:pt x="5247" y="102567"/>
                  <a:pt x="71393" y="58117"/>
                </a:cubicBezTo>
                <a:cubicBezTo>
                  <a:pt x="137539" y="13667"/>
                  <a:pt x="339151" y="28484"/>
                  <a:pt x="496843" y="26367"/>
                </a:cubicBezTo>
                <a:cubicBezTo>
                  <a:pt x="886311" y="21138"/>
                  <a:pt x="2044656" y="-30254"/>
                  <a:pt x="2408193" y="26367"/>
                </a:cubicBezTo>
                <a:cubicBezTo>
                  <a:pt x="2771730" y="82988"/>
                  <a:pt x="2695001" y="237505"/>
                  <a:pt x="2678068" y="3660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1" name="Rechteck 90"/>
          <p:cNvSpPr/>
          <p:nvPr/>
        </p:nvSpPr>
        <p:spPr>
          <a:xfrm rot="16200000">
            <a:off x="3182799" y="969987"/>
            <a:ext cx="733425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Rload</a:t>
            </a:r>
            <a:endParaRPr lang="de-CH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155</Words>
  <Application>Microsoft Office PowerPoint</Application>
  <PresentationFormat>Bildschirmpräsentation (4:3)</PresentationFormat>
  <Paragraphs>71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Rhein-Waal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Becker, Rolf</dc:creator>
  <cp:lastModifiedBy>Becker, Rolf</cp:lastModifiedBy>
  <cp:revision>38</cp:revision>
  <dcterms:created xsi:type="dcterms:W3CDTF">2022-12-14T20:19:13Z</dcterms:created>
  <dcterms:modified xsi:type="dcterms:W3CDTF">2022-12-15T07:28:30Z</dcterms:modified>
</cp:coreProperties>
</file>