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70" r:id="rId11"/>
    <p:sldId id="265" r:id="rId12"/>
    <p:sldId id="268" r:id="rId13"/>
    <p:sldId id="269" r:id="rId14"/>
    <p:sldId id="266" r:id="rId15"/>
    <p:sldId id="263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1A98A-448F-4747-896D-9D97F53B3828}" v="7" dt="2023-03-04T02:00:32.734"/>
    <p1510:client id="{69685125-9D93-4737-A9DC-7971997C5110}" v="71" dt="2023-03-04T00:29:18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山 慧太" userId="104bfd04dad12632" providerId="LiveId" clId="{69685125-9D93-4737-A9DC-7971997C5110}"/>
    <pc:docChg chg="custSel addSld modSld sldOrd">
      <pc:chgData name="藤山 慧太" userId="104bfd04dad12632" providerId="LiveId" clId="{69685125-9D93-4737-A9DC-7971997C5110}" dt="2023-03-04T00:29:18.426" v="1442"/>
      <pc:docMkLst>
        <pc:docMk/>
      </pc:docMkLst>
      <pc:sldChg chg="modNotesTx">
        <pc:chgData name="藤山 慧太" userId="104bfd04dad12632" providerId="LiveId" clId="{69685125-9D93-4737-A9DC-7971997C5110}" dt="2023-03-04T00:21:11.899" v="204" actId="20577"/>
        <pc:sldMkLst>
          <pc:docMk/>
          <pc:sldMk cId="2955507762" sldId="258"/>
        </pc:sldMkLst>
      </pc:sldChg>
      <pc:sldChg chg="modSp mod">
        <pc:chgData name="藤山 慧太" userId="104bfd04dad12632" providerId="LiveId" clId="{69685125-9D93-4737-A9DC-7971997C5110}" dt="2023-03-04T00:26:53.401" v="769"/>
        <pc:sldMkLst>
          <pc:docMk/>
          <pc:sldMk cId="823764637" sldId="265"/>
        </pc:sldMkLst>
        <pc:spChg chg="mod">
          <ac:chgData name="藤山 慧太" userId="104bfd04dad12632" providerId="LiveId" clId="{69685125-9D93-4737-A9DC-7971997C5110}" dt="2023-03-04T00:26:53.401" v="769"/>
          <ac:spMkLst>
            <pc:docMk/>
            <pc:sldMk cId="823764637" sldId="265"/>
            <ac:spMk id="3" creationId="{F61C7678-EDFA-1B27-A192-E30F9832B7D1}"/>
          </ac:spMkLst>
        </pc:spChg>
      </pc:sldChg>
      <pc:sldChg chg="modSp mod">
        <pc:chgData name="藤山 慧太" userId="104bfd04dad12632" providerId="LiveId" clId="{69685125-9D93-4737-A9DC-7971997C5110}" dt="2023-03-04T00:26:23.994" v="683"/>
        <pc:sldMkLst>
          <pc:docMk/>
          <pc:sldMk cId="2167336344" sldId="266"/>
        </pc:sldMkLst>
        <pc:spChg chg="mod">
          <ac:chgData name="藤山 慧太" userId="104bfd04dad12632" providerId="LiveId" clId="{69685125-9D93-4737-A9DC-7971997C5110}" dt="2023-03-04T00:23:18.626" v="306" actId="14100"/>
          <ac:spMkLst>
            <pc:docMk/>
            <pc:sldMk cId="2167336344" sldId="266"/>
            <ac:spMk id="2" creationId="{A7FABF9D-4C8A-FC80-DBB0-05087EE8E8B5}"/>
          </ac:spMkLst>
        </pc:spChg>
        <pc:spChg chg="mod">
          <ac:chgData name="藤山 慧太" userId="104bfd04dad12632" providerId="LiveId" clId="{69685125-9D93-4737-A9DC-7971997C5110}" dt="2023-03-04T00:26:23.994" v="683"/>
          <ac:spMkLst>
            <pc:docMk/>
            <pc:sldMk cId="2167336344" sldId="266"/>
            <ac:spMk id="3" creationId="{F61C7678-EDFA-1B27-A192-E30F9832B7D1}"/>
          </ac:spMkLst>
        </pc:spChg>
      </pc:sldChg>
      <pc:sldChg chg="modSp mod">
        <pc:chgData name="藤山 慧太" userId="104bfd04dad12632" providerId="LiveId" clId="{69685125-9D93-4737-A9DC-7971997C5110}" dt="2023-03-04T00:26:57.858" v="774"/>
        <pc:sldMkLst>
          <pc:docMk/>
          <pc:sldMk cId="4024261437" sldId="268"/>
        </pc:sldMkLst>
        <pc:spChg chg="mod">
          <ac:chgData name="藤山 慧太" userId="104bfd04dad12632" providerId="LiveId" clId="{69685125-9D93-4737-A9DC-7971997C5110}" dt="2023-03-04T00:26:57.858" v="774"/>
          <ac:spMkLst>
            <pc:docMk/>
            <pc:sldMk cId="4024261437" sldId="268"/>
            <ac:spMk id="3" creationId="{F61C7678-EDFA-1B27-A192-E30F9832B7D1}"/>
          </ac:spMkLst>
        </pc:spChg>
      </pc:sldChg>
      <pc:sldChg chg="modSp add mod ord">
        <pc:chgData name="藤山 慧太" userId="104bfd04dad12632" providerId="LiveId" clId="{69685125-9D93-4737-A9DC-7971997C5110}" dt="2023-03-04T00:22:57.403" v="219"/>
        <pc:sldMkLst>
          <pc:docMk/>
          <pc:sldMk cId="1624124819" sldId="269"/>
        </pc:sldMkLst>
        <pc:spChg chg="mod">
          <ac:chgData name="藤山 慧太" userId="104bfd04dad12632" providerId="LiveId" clId="{69685125-9D93-4737-A9DC-7971997C5110}" dt="2023-03-04T00:22:53.321" v="217" actId="6549"/>
          <ac:spMkLst>
            <pc:docMk/>
            <pc:sldMk cId="1624124819" sldId="269"/>
            <ac:spMk id="3" creationId="{F61C7678-EDFA-1B27-A192-E30F9832B7D1}"/>
          </ac:spMkLst>
        </pc:spChg>
      </pc:sldChg>
      <pc:sldChg chg="modSp add mod">
        <pc:chgData name="藤山 慧太" userId="104bfd04dad12632" providerId="LiveId" clId="{69685125-9D93-4737-A9DC-7971997C5110}" dt="2023-03-04T00:29:18.426" v="1442"/>
        <pc:sldMkLst>
          <pc:docMk/>
          <pc:sldMk cId="764854132" sldId="270"/>
        </pc:sldMkLst>
        <pc:spChg chg="mod">
          <ac:chgData name="藤山 慧太" userId="104bfd04dad12632" providerId="LiveId" clId="{69685125-9D93-4737-A9DC-7971997C5110}" dt="2023-03-04T00:29:18.426" v="1442"/>
          <ac:spMkLst>
            <pc:docMk/>
            <pc:sldMk cId="764854132" sldId="270"/>
            <ac:spMk id="3" creationId="{F61C7678-EDFA-1B27-A192-E30F9832B7D1}"/>
          </ac:spMkLst>
        </pc:spChg>
      </pc:sldChg>
    </pc:docChg>
  </pc:docChgLst>
  <pc:docChgLst>
    <pc:chgData name="藤山 慧太" userId="104bfd04dad12632" providerId="LiveId" clId="{5081A98A-448F-4747-896D-9D97F53B3828}"/>
    <pc:docChg chg="undo custSel addSld modSld">
      <pc:chgData name="藤山 慧太" userId="104bfd04dad12632" providerId="LiveId" clId="{5081A98A-448F-4747-896D-9D97F53B3828}" dt="2023-03-04T02:16:16.511" v="495" actId="27636"/>
      <pc:docMkLst>
        <pc:docMk/>
      </pc:docMkLst>
      <pc:sldChg chg="modSp mod">
        <pc:chgData name="藤山 慧太" userId="104bfd04dad12632" providerId="LiveId" clId="{5081A98A-448F-4747-896D-9D97F53B3828}" dt="2023-03-04T01:18:32.688" v="219" actId="20577"/>
        <pc:sldMkLst>
          <pc:docMk/>
          <pc:sldMk cId="2015637612" sldId="259"/>
        </pc:sldMkLst>
        <pc:spChg chg="mod">
          <ac:chgData name="藤山 慧太" userId="104bfd04dad12632" providerId="LiveId" clId="{5081A98A-448F-4747-896D-9D97F53B3828}" dt="2023-03-04T01:18:32.688" v="219" actId="20577"/>
          <ac:spMkLst>
            <pc:docMk/>
            <pc:sldMk cId="2015637612" sldId="259"/>
            <ac:spMk id="3" creationId="{F61C7678-EDFA-1B27-A192-E30F9832B7D1}"/>
          </ac:spMkLst>
        </pc:spChg>
      </pc:sldChg>
      <pc:sldChg chg="modSp mod">
        <pc:chgData name="藤山 慧太" userId="104bfd04dad12632" providerId="LiveId" clId="{5081A98A-448F-4747-896D-9D97F53B3828}" dt="2023-03-04T01:34:02.018" v="269" actId="27636"/>
        <pc:sldMkLst>
          <pc:docMk/>
          <pc:sldMk cId="2436828749" sldId="264"/>
        </pc:sldMkLst>
        <pc:spChg chg="mod">
          <ac:chgData name="藤山 慧太" userId="104bfd04dad12632" providerId="LiveId" clId="{5081A98A-448F-4747-896D-9D97F53B3828}" dt="2023-03-04T01:34:02.018" v="269" actId="27636"/>
          <ac:spMkLst>
            <pc:docMk/>
            <pc:sldMk cId="2436828749" sldId="264"/>
            <ac:spMk id="3" creationId="{F61C7678-EDFA-1B27-A192-E30F9832B7D1}"/>
          </ac:spMkLst>
        </pc:spChg>
      </pc:sldChg>
      <pc:sldChg chg="addSp modSp mod">
        <pc:chgData name="藤山 慧太" userId="104bfd04dad12632" providerId="LiveId" clId="{5081A98A-448F-4747-896D-9D97F53B3828}" dt="2023-03-04T02:16:16.511" v="495" actId="27636"/>
        <pc:sldMkLst>
          <pc:docMk/>
          <pc:sldMk cId="2167336344" sldId="266"/>
        </pc:sldMkLst>
        <pc:spChg chg="mod">
          <ac:chgData name="藤山 慧太" userId="104bfd04dad12632" providerId="LiveId" clId="{5081A98A-448F-4747-896D-9D97F53B3828}" dt="2023-03-04T02:16:16.511" v="495" actId="27636"/>
          <ac:spMkLst>
            <pc:docMk/>
            <pc:sldMk cId="2167336344" sldId="266"/>
            <ac:spMk id="3" creationId="{F61C7678-EDFA-1B27-A192-E30F9832B7D1}"/>
          </ac:spMkLst>
        </pc:spChg>
        <pc:spChg chg="add mod">
          <ac:chgData name="藤山 慧太" userId="104bfd04dad12632" providerId="LiveId" clId="{5081A98A-448F-4747-896D-9D97F53B3828}" dt="2023-03-04T01:58:36.724" v="321" actId="1076"/>
          <ac:spMkLst>
            <pc:docMk/>
            <pc:sldMk cId="2167336344" sldId="266"/>
            <ac:spMk id="4" creationId="{0719EF23-0648-F0F7-7A16-B539874CBDDE}"/>
          </ac:spMkLst>
        </pc:spChg>
        <pc:spChg chg="add mod">
          <ac:chgData name="藤山 慧太" userId="104bfd04dad12632" providerId="LiveId" clId="{5081A98A-448F-4747-896D-9D97F53B3828}" dt="2023-03-04T01:59:46.131" v="374" actId="1076"/>
          <ac:spMkLst>
            <pc:docMk/>
            <pc:sldMk cId="2167336344" sldId="266"/>
            <ac:spMk id="5" creationId="{417E3EC0-8730-1A93-C908-2C6EE64875E8}"/>
          </ac:spMkLst>
        </pc:spChg>
        <pc:spChg chg="add mod">
          <ac:chgData name="藤山 慧太" userId="104bfd04dad12632" providerId="LiveId" clId="{5081A98A-448F-4747-896D-9D97F53B3828}" dt="2023-03-04T01:59:40.476" v="372" actId="1076"/>
          <ac:spMkLst>
            <pc:docMk/>
            <pc:sldMk cId="2167336344" sldId="266"/>
            <ac:spMk id="6" creationId="{1292A9BE-4AC6-C860-B592-75EA811CC290}"/>
          </ac:spMkLst>
        </pc:spChg>
        <pc:cxnChg chg="add mod">
          <ac:chgData name="藤山 慧太" userId="104bfd04dad12632" providerId="LiveId" clId="{5081A98A-448F-4747-896D-9D97F53B3828}" dt="2023-03-04T01:59:19.455" v="364" actId="1582"/>
          <ac:cxnSpMkLst>
            <pc:docMk/>
            <pc:sldMk cId="2167336344" sldId="266"/>
            <ac:cxnSpMk id="8" creationId="{FE29DBE4-686C-2343-8715-D7981B4CD9A4}"/>
          </ac:cxnSpMkLst>
        </pc:cxnChg>
        <pc:cxnChg chg="add mod">
          <ac:chgData name="藤山 慧太" userId="104bfd04dad12632" providerId="LiveId" clId="{5081A98A-448F-4747-896D-9D97F53B3828}" dt="2023-03-04T02:00:27.508" v="387" actId="1076"/>
          <ac:cxnSpMkLst>
            <pc:docMk/>
            <pc:sldMk cId="2167336344" sldId="266"/>
            <ac:cxnSpMk id="9" creationId="{7B4A3DDC-588A-9F45-20C3-38F9E83ACD6C}"/>
          </ac:cxnSpMkLst>
        </pc:cxnChg>
        <pc:cxnChg chg="add mod">
          <ac:chgData name="藤山 慧太" userId="104bfd04dad12632" providerId="LiveId" clId="{5081A98A-448F-4747-896D-9D97F53B3828}" dt="2023-03-04T01:59:43.259" v="373" actId="14100"/>
          <ac:cxnSpMkLst>
            <pc:docMk/>
            <pc:sldMk cId="2167336344" sldId="266"/>
            <ac:cxnSpMk id="12" creationId="{B4A40A0E-E66F-973D-0567-0B7FDD4BE21F}"/>
          </ac:cxnSpMkLst>
        </pc:cxnChg>
        <pc:cxnChg chg="add mod">
          <ac:chgData name="藤山 慧太" userId="104bfd04dad12632" providerId="LiveId" clId="{5081A98A-448F-4747-896D-9D97F53B3828}" dt="2023-03-04T02:00:04.871" v="378" actId="1582"/>
          <ac:cxnSpMkLst>
            <pc:docMk/>
            <pc:sldMk cId="2167336344" sldId="266"/>
            <ac:cxnSpMk id="19" creationId="{1782A0F5-FDF8-A552-372A-F53BE3CAFA40}"/>
          </ac:cxnSpMkLst>
        </pc:cxnChg>
        <pc:cxnChg chg="add mod">
          <ac:chgData name="藤山 慧太" userId="104bfd04dad12632" providerId="LiveId" clId="{5081A98A-448F-4747-896D-9D97F53B3828}" dt="2023-03-04T02:00:10.227" v="380" actId="1076"/>
          <ac:cxnSpMkLst>
            <pc:docMk/>
            <pc:sldMk cId="2167336344" sldId="266"/>
            <ac:cxnSpMk id="20" creationId="{3B0B87BD-1B67-1620-8982-C3ADF59E7A1A}"/>
          </ac:cxnSpMkLst>
        </pc:cxnChg>
        <pc:cxnChg chg="add mod">
          <ac:chgData name="藤山 慧太" userId="104bfd04dad12632" providerId="LiveId" clId="{5081A98A-448F-4747-896D-9D97F53B3828}" dt="2023-03-04T02:00:17.867" v="384" actId="14100"/>
          <ac:cxnSpMkLst>
            <pc:docMk/>
            <pc:sldMk cId="2167336344" sldId="266"/>
            <ac:cxnSpMk id="21" creationId="{F530FBC4-8C77-C91C-1813-B4C31308526B}"/>
          </ac:cxnSpMkLst>
        </pc:cxnChg>
        <pc:cxnChg chg="add mod">
          <ac:chgData name="藤山 慧太" userId="104bfd04dad12632" providerId="LiveId" clId="{5081A98A-448F-4747-896D-9D97F53B3828}" dt="2023-03-04T02:00:37.180" v="389" actId="1076"/>
          <ac:cxnSpMkLst>
            <pc:docMk/>
            <pc:sldMk cId="2167336344" sldId="266"/>
            <ac:cxnSpMk id="24" creationId="{FFA99EDE-5921-D6CA-0AAA-B9AD8E96F400}"/>
          </ac:cxnSpMkLst>
        </pc:cxnChg>
        <pc:cxnChg chg="add mod">
          <ac:chgData name="藤山 慧太" userId="104bfd04dad12632" providerId="LiveId" clId="{5081A98A-448F-4747-896D-9D97F53B3828}" dt="2023-03-04T02:00:37.180" v="389" actId="1076"/>
          <ac:cxnSpMkLst>
            <pc:docMk/>
            <pc:sldMk cId="2167336344" sldId="266"/>
            <ac:cxnSpMk id="25" creationId="{4F22BDAD-7F77-8463-6B55-2E63B81525C2}"/>
          </ac:cxnSpMkLst>
        </pc:cxnChg>
      </pc:sldChg>
      <pc:sldChg chg="modSp mod">
        <pc:chgData name="藤山 慧太" userId="104bfd04dad12632" providerId="LiveId" clId="{5081A98A-448F-4747-896D-9D97F53B3828}" dt="2023-03-04T01:52:17.254" v="301" actId="20577"/>
        <pc:sldMkLst>
          <pc:docMk/>
          <pc:sldMk cId="1624124819" sldId="269"/>
        </pc:sldMkLst>
        <pc:spChg chg="mod">
          <ac:chgData name="藤山 慧太" userId="104bfd04dad12632" providerId="LiveId" clId="{5081A98A-448F-4747-896D-9D97F53B3828}" dt="2023-03-04T01:52:17.254" v="301" actId="20577"/>
          <ac:spMkLst>
            <pc:docMk/>
            <pc:sldMk cId="1624124819" sldId="269"/>
            <ac:spMk id="3" creationId="{F61C7678-EDFA-1B27-A192-E30F9832B7D1}"/>
          </ac:spMkLst>
        </pc:spChg>
      </pc:sldChg>
      <pc:sldChg chg="modSp add mod">
        <pc:chgData name="藤山 慧太" userId="104bfd04dad12632" providerId="LiveId" clId="{5081A98A-448F-4747-896D-9D97F53B3828}" dt="2023-03-04T01:05:59.602" v="214" actId="20577"/>
        <pc:sldMkLst>
          <pc:docMk/>
          <pc:sldMk cId="883167076" sldId="271"/>
        </pc:sldMkLst>
        <pc:spChg chg="mod">
          <ac:chgData name="藤山 慧太" userId="104bfd04dad12632" providerId="LiveId" clId="{5081A98A-448F-4747-896D-9D97F53B3828}" dt="2023-03-04T01:04:28.009" v="32" actId="20577"/>
          <ac:spMkLst>
            <pc:docMk/>
            <pc:sldMk cId="883167076" sldId="271"/>
            <ac:spMk id="2" creationId="{A7FABF9D-4C8A-FC80-DBB0-05087EE8E8B5}"/>
          </ac:spMkLst>
        </pc:spChg>
        <pc:spChg chg="mod">
          <ac:chgData name="藤山 慧太" userId="104bfd04dad12632" providerId="LiveId" clId="{5081A98A-448F-4747-896D-9D97F53B3828}" dt="2023-03-04T01:05:59.602" v="214" actId="20577"/>
          <ac:spMkLst>
            <pc:docMk/>
            <pc:sldMk cId="883167076" sldId="271"/>
            <ac:spMk id="3" creationId="{F61C7678-EDFA-1B27-A192-E30F9832B7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2B847-14CD-4F52-A633-348D0A44B97C}" type="datetimeFigureOut">
              <a:rPr kumimoji="1" lang="ja-JP" altLang="en-US" smtClean="0"/>
              <a:t>2023/3/4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27A2-77C8-43A9-897B-7E786AF54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アウトプット力重視。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327A2-77C8-43A9-897B-7E786AF5448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10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FBFAD-AA87-8C19-5F51-E9862750D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C66C6B-3DDE-D4AF-0881-CA6819507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32AE0D-8D54-FE3C-D489-8A7BBD69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D1EAB-F1CA-4118-DEB2-97C870A6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EE63ED-4C15-B2B2-0F67-C18DCC7A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5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0000C-D610-B284-FC49-00D75377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2D0545-CB1E-71B3-5224-A4C1FED33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349DBE-5F3F-07CA-01B7-CBA4BA40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FF74A8-BCF8-DFE9-0E25-C8FFA6E8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15465A-19A1-5197-0C30-ED54E4C7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2A58DB-9ED6-904C-F178-C3505149C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A9D59A-38F3-7CC1-7DD3-F0FECD2FB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94441E-7E0C-0762-F963-3A2C45DF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5A99D4-D3DF-CD7C-A584-3239E786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133C13-9A8D-D14B-9AC4-675D3A04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86A1F-3E6B-805C-1C3C-78026C2B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804C61-14C6-F976-44A0-158DBA27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A25BEF-02C2-621C-F5EA-DD78146F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6F2FF2-EB44-86DD-DAFD-07F4EA11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6C2289-75A8-6A65-9862-B1FFA4BD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0C099-BBAA-9C29-4DAE-A0310343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EE0BF6-5854-FEC0-13ED-E76E97B6B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BF0245-35C9-D1F1-51B2-EBFAE395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3C9A77-500B-13DC-03E8-4EAF791B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DF7A5-0E64-5A88-262F-3E7809D6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1CE88-AD4D-DC4A-826F-09CACD06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8CC85-AFF1-1631-38DB-705FC1876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B76BC0-0D2C-F0E3-1820-BD6920FEC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BA2D0-00B9-77C0-A869-F87144A3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04ED94-1C6F-BC51-9247-6E63AE92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6EA749-B51E-51CA-BB71-678F1C60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0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36870-A639-D810-6C59-CBE65270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37ADA4-7049-66B7-C256-433FE8C03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F0EC9F-FE16-4041-6991-0F26F1BBF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1DC268-DD3A-CE05-ED12-091B1D3B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BB1257-D537-D66A-C48E-B77DE4BE8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724195-2EB7-356D-3446-8CB5C318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73E41F-CBEC-64DA-A9C3-EBAD12D1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C484F6-4A34-952A-06EC-C713729A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01228-97AC-08FA-E26D-DAF134BB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E4D00B8-199C-D6DC-EDB8-EE5F38F9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7F1F6B-C6A7-41B1-EBBD-329F198F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B29CAE-5D23-7399-8F87-A68A4D09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2BFF54-824D-3458-1C60-00342AE8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DE4965-AF7D-2399-140B-5E2309CE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DFADD5-4698-807E-BFD8-61DF9756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7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89F08-6B0B-7CFD-497D-DAFEB216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708862-51C8-0300-DDB8-09845357C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90DCDC-E315-18FB-8B91-4866D802D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0C77F3-4110-CE7C-822D-A6F542DF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50A0F0-E7D6-0C34-A239-E50A20D7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0A2C77-6F8A-9231-D243-D33274C6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D7F0E-09F4-497A-3963-C502A43F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621EB5-0B03-ECA7-2417-BFA12F3B8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E7BCF4-E6A3-974A-955F-7AB58121B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6EDC26-0E41-9C61-433D-3077C6BF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C9FF1-F61D-7A92-E3CF-63C65A89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ECBD4D-FFC0-B49E-7204-0355353E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6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0BCAA9-5A4C-DAFB-E121-1F79A3EC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7F3461-3A12-4C9B-5B30-08F3B4D75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DCE1D3-5D19-364E-35C3-D46F2C34F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35D12F-7F31-40B6-EDF9-65275F005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B66DE-1CBF-C062-8EAF-E36965D4A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5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rtoisegit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fujiya/training_pgm_w1st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ネオン 3D サークル アート">
            <a:extLst>
              <a:ext uri="{FF2B5EF4-FFF2-40B4-BE49-F238E27FC236}">
                <a16:creationId xmlns:a16="http://schemas.microsoft.com/office/drawing/2014/main" id="{AA5D8396-9982-6113-CB64-EC42E0AE0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78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CA3B348-2C09-72D6-2740-77AFAB272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4800" dirty="0"/>
              <a:t>2023</a:t>
            </a:r>
            <a:r>
              <a:rPr kumimoji="1" lang="ja-JP" altLang="en-US" sz="4800" dirty="0"/>
              <a:t>年度</a:t>
            </a:r>
            <a:br>
              <a:rPr kumimoji="1" lang="en-US" altLang="ja-JP" sz="4800" dirty="0"/>
            </a:br>
            <a:r>
              <a:rPr kumimoji="1" lang="ja-JP" altLang="en-US" sz="4800" dirty="0"/>
              <a:t>第五技術本部</a:t>
            </a:r>
            <a:br>
              <a:rPr kumimoji="1" lang="en-US" altLang="ja-JP" sz="4800" dirty="0"/>
            </a:br>
            <a:r>
              <a:rPr kumimoji="1" lang="en-US" altLang="ja-JP" sz="4800" dirty="0"/>
              <a:t>Java</a:t>
            </a:r>
            <a:r>
              <a:rPr kumimoji="1" lang="ja-JP" altLang="en-US" sz="4800" dirty="0"/>
              <a:t>研修</a:t>
            </a:r>
            <a:endParaRPr kumimoji="1" lang="ja-JP" altLang="en-US" sz="48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04D0F9-CBDB-210E-8E90-82AFEBB06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000" dirty="0"/>
              <a:t>第</a:t>
            </a:r>
            <a:r>
              <a:rPr kumimoji="1" lang="en-US" altLang="ja-JP" sz="2000" dirty="0"/>
              <a:t>0</a:t>
            </a:r>
            <a:r>
              <a:rPr kumimoji="1" lang="ja-JP" altLang="en-US" sz="2000" dirty="0"/>
              <a:t>回 </a:t>
            </a:r>
            <a:r>
              <a:rPr kumimoji="1" lang="en-US" altLang="ja-JP" sz="2000" dirty="0"/>
              <a:t>/ Tutorial &amp; </a:t>
            </a:r>
            <a:r>
              <a:rPr kumimoji="1" lang="en-US" altLang="ja-JP" sz="2000"/>
              <a:t>Enquete</a:t>
            </a:r>
            <a:endParaRPr kumimoji="1" lang="ja-JP" alt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19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アンケート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168128" cy="480521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③端末の所持状況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学習に使用できるコンピュータの所持状況を確認します。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2400" dirty="0"/>
              <a:t>[1]:	</a:t>
            </a:r>
            <a:r>
              <a:rPr lang="ja-JP" altLang="en-US" sz="2400" dirty="0"/>
              <a:t>持ち出し可能な</a:t>
            </a:r>
            <a:r>
              <a:rPr lang="en-US" altLang="ja-JP" sz="2400" dirty="0"/>
              <a:t>Windows</a:t>
            </a:r>
            <a:r>
              <a:rPr lang="ja-JP" altLang="en-US" sz="2400" dirty="0"/>
              <a:t>ノート</a:t>
            </a:r>
            <a:r>
              <a:rPr lang="en-US" altLang="ja-JP" sz="2400" dirty="0"/>
              <a:t>PC</a:t>
            </a:r>
            <a:r>
              <a:rPr lang="ja-JP" altLang="en-US" sz="2400" dirty="0"/>
              <a:t>が存在する。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[2]:	</a:t>
            </a:r>
            <a:r>
              <a:rPr kumimoji="1" lang="ja-JP" altLang="en-US" sz="2400" dirty="0"/>
              <a:t>持ち出し可能な</a:t>
            </a:r>
            <a:r>
              <a:rPr kumimoji="1" lang="en-US" altLang="ja-JP" sz="2400" dirty="0"/>
              <a:t>Mac/Linux</a:t>
            </a:r>
            <a:r>
              <a:rPr kumimoji="1" lang="ja-JP" altLang="en-US" sz="2400" dirty="0"/>
              <a:t>ノート</a:t>
            </a:r>
            <a:r>
              <a:rPr kumimoji="1" lang="en-US" altLang="ja-JP" sz="2400" dirty="0"/>
              <a:t>PC</a:t>
            </a:r>
            <a:r>
              <a:rPr kumimoji="1" lang="ja-JP" altLang="en-US" sz="2400" dirty="0"/>
              <a:t>が存在する。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[3]:	</a:t>
            </a:r>
            <a:r>
              <a:rPr kumimoji="1" lang="ja-JP" altLang="en-US" sz="2400" dirty="0"/>
              <a:t>持ち出し可能な</a:t>
            </a:r>
            <a:r>
              <a:rPr kumimoji="1" lang="en-US" altLang="ja-JP" sz="2400" dirty="0" err="1"/>
              <a:t>ChromeBook</a:t>
            </a:r>
            <a:r>
              <a:rPr kumimoji="1" lang="en-US" altLang="ja-JP" sz="2400" dirty="0"/>
              <a:t>/Android</a:t>
            </a:r>
            <a:r>
              <a:rPr kumimoji="1" lang="ja-JP" altLang="en-US" sz="2400" dirty="0"/>
              <a:t>タブレットが存在する。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[4]:	</a:t>
            </a:r>
            <a:r>
              <a:rPr lang="ja-JP" altLang="en-US" sz="2400" dirty="0"/>
              <a:t>持ち出せないデスクトップ</a:t>
            </a:r>
            <a:r>
              <a:rPr lang="en-US" altLang="ja-JP" sz="2400" dirty="0"/>
              <a:t>PC</a:t>
            </a:r>
            <a:r>
              <a:rPr lang="ja-JP" altLang="en-US" sz="2400" dirty="0"/>
              <a:t>が存在する。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[5]:	</a:t>
            </a:r>
            <a:r>
              <a:rPr lang="ja-JP" altLang="en-US" sz="2400" dirty="0"/>
              <a:t>ノート</a:t>
            </a:r>
            <a:r>
              <a:rPr lang="en-US" altLang="ja-JP" sz="2400" dirty="0"/>
              <a:t>, </a:t>
            </a:r>
            <a:r>
              <a:rPr lang="ja-JP" altLang="en-US" sz="2400" dirty="0"/>
              <a:t>デスクトップを問わず</a:t>
            </a:r>
            <a:r>
              <a:rPr lang="en-US" altLang="ja-JP" sz="2400" dirty="0"/>
              <a:t>PC</a:t>
            </a:r>
            <a:r>
              <a:rPr lang="ja-JP" altLang="en-US" sz="2400"/>
              <a:t>を所持していない。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485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アンケート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168128" cy="4805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④自己判断上のスキルについて</a:t>
            </a:r>
            <a:r>
              <a:rPr lang="en-US" altLang="ja-JP" dirty="0"/>
              <a:t>-1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Java</a:t>
            </a:r>
            <a:r>
              <a:rPr lang="ja-JP" altLang="en-US" dirty="0"/>
              <a:t>プログラミングに対する理解度はどの程度ですか？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2400" dirty="0"/>
              <a:t>[0] : </a:t>
            </a:r>
            <a:r>
              <a:rPr lang="ja-JP" altLang="en-US" sz="2400" dirty="0"/>
              <a:t>ほとんど自信はない。新人研修の開発も難しかった。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[1] : String</a:t>
            </a:r>
            <a:r>
              <a:rPr lang="ja-JP" altLang="en-US" sz="2400" dirty="0"/>
              <a:t>データなら多少扱える。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[2] : Integer</a:t>
            </a:r>
            <a:r>
              <a:rPr lang="ja-JP" altLang="en-US" sz="2400" dirty="0"/>
              <a:t> と </a:t>
            </a:r>
            <a:r>
              <a:rPr lang="en-US" altLang="ja-JP" sz="2400" dirty="0"/>
              <a:t>int </a:t>
            </a:r>
            <a:r>
              <a:rPr lang="ja-JP" altLang="en-US" sz="2400" dirty="0"/>
              <a:t>の違いが説明できる。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[3] : </a:t>
            </a:r>
            <a:r>
              <a:rPr lang="ja-JP" altLang="en-US" sz="2400" dirty="0"/>
              <a:t>コレクションクラス</a:t>
            </a:r>
            <a:r>
              <a:rPr lang="en-US" altLang="ja-JP" sz="2400" dirty="0"/>
              <a:t>(List, Map, Set)</a:t>
            </a:r>
            <a:r>
              <a:rPr lang="ja-JP" altLang="en-US" sz="2400" dirty="0"/>
              <a:t>の違いと長所短所が分かる。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[4] : Future</a:t>
            </a:r>
            <a:r>
              <a:rPr lang="ja-JP" altLang="en-US" sz="2400" dirty="0"/>
              <a:t>クラスによる非同期処理やラムダ式を活用できる。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2376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アンケート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168128" cy="4805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⑤自己判断上のスキルについて</a:t>
            </a:r>
            <a:r>
              <a:rPr lang="en-US" altLang="ja-JP" dirty="0"/>
              <a:t>-2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Git</a:t>
            </a:r>
            <a:r>
              <a:rPr lang="ja-JP" altLang="en-US" dirty="0"/>
              <a:t>によるバージョン管理に対する理解度はどの程度ですか？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2400" dirty="0"/>
              <a:t>[0] : Git</a:t>
            </a:r>
            <a:r>
              <a:rPr lang="ja-JP" altLang="en-US" sz="2400" dirty="0"/>
              <a:t>を触れたことがない。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[1] : </a:t>
            </a:r>
            <a:r>
              <a:rPr lang="ja-JP" altLang="en-US" sz="2400" dirty="0"/>
              <a:t>ほとんど自信はない。触らされたが理解していない。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[2] : </a:t>
            </a:r>
            <a:r>
              <a:rPr lang="ja-JP" altLang="en-US" sz="2400" dirty="0"/>
              <a:t>ツールを使えば最新化</a:t>
            </a:r>
            <a:r>
              <a:rPr lang="en-US" altLang="ja-JP" sz="2400" dirty="0"/>
              <a:t>(pull), </a:t>
            </a:r>
            <a:r>
              <a:rPr lang="ja-JP" altLang="en-US" sz="2400" dirty="0"/>
              <a:t>更新</a:t>
            </a:r>
            <a:r>
              <a:rPr lang="en-US" altLang="ja-JP" sz="2400" dirty="0"/>
              <a:t>(commit/push)</a:t>
            </a:r>
            <a:r>
              <a:rPr lang="ja-JP" altLang="en-US" sz="2400" dirty="0"/>
              <a:t>程度は出来る。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[3] : </a:t>
            </a:r>
            <a:r>
              <a:rPr lang="ja-JP" altLang="en-US" sz="2400" dirty="0"/>
              <a:t>開発ブランチを切り出し、開発後にマージまで出来る。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[4] : </a:t>
            </a:r>
            <a:r>
              <a:rPr lang="ja-JP" altLang="en-US" sz="2400" dirty="0"/>
              <a:t>コンフリクト解消が出来る。</a:t>
            </a:r>
            <a:r>
              <a:rPr lang="en-US" altLang="ja-JP" sz="2400" dirty="0"/>
              <a:t>Git-flow</a:t>
            </a:r>
            <a:r>
              <a:rPr lang="ja-JP" altLang="en-US" sz="2400" dirty="0"/>
              <a:t>思想を理解している。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2426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今回のタスク</a:t>
            </a:r>
            <a:r>
              <a:rPr kumimoji="1" lang="ja-JP" altLang="en-US" dirty="0"/>
              <a:t> </a:t>
            </a:r>
            <a:r>
              <a:rPr kumimoji="1" lang="en-US" altLang="ja-JP" dirty="0"/>
              <a:t>- GitHub</a:t>
            </a:r>
            <a:r>
              <a:rPr kumimoji="1" lang="ja-JP" altLang="en-US" dirty="0"/>
              <a:t>アカウントを作ろう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168128" cy="4805218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についての解説はどの程度必要？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推奨ツール一覧</a:t>
            </a:r>
            <a:endParaRPr lang="en-US" altLang="ja-JP" dirty="0"/>
          </a:p>
          <a:p>
            <a:r>
              <a:rPr kumimoji="1" lang="en-US" altLang="ja-JP" dirty="0"/>
              <a:t>Git bash			</a:t>
            </a:r>
            <a:r>
              <a:rPr kumimoji="1" lang="en-US" altLang="ja-JP" dirty="0">
                <a:hlinkClick r:id="rId2"/>
              </a:rPr>
              <a:t>https://gitforwindows.org/</a:t>
            </a:r>
            <a:endParaRPr kumimoji="1" lang="en-US" altLang="ja-JP" dirty="0"/>
          </a:p>
          <a:p>
            <a:r>
              <a:rPr lang="en-US" altLang="ja-JP" dirty="0"/>
              <a:t>GitHub </a:t>
            </a:r>
            <a:r>
              <a:rPr lang="en-US" altLang="ja-JP" dirty="0" err="1"/>
              <a:t>DeskTop</a:t>
            </a:r>
            <a:r>
              <a:rPr lang="en-US" altLang="ja-JP" dirty="0"/>
              <a:t>	</a:t>
            </a:r>
            <a:r>
              <a:rPr lang="en-US" altLang="ja-JP" dirty="0">
                <a:hlinkClick r:id="rId3"/>
              </a:rPr>
              <a:t>https://desktop.github.com/</a:t>
            </a:r>
            <a:endParaRPr lang="en-US" altLang="ja-JP" dirty="0"/>
          </a:p>
          <a:p>
            <a:r>
              <a:rPr lang="en-US" altLang="ja-JP" dirty="0" err="1"/>
              <a:t>TortoiseGit</a:t>
            </a:r>
            <a:r>
              <a:rPr lang="en-US" altLang="ja-JP" dirty="0"/>
              <a:t>		</a:t>
            </a:r>
            <a:r>
              <a:rPr lang="en-US" altLang="ja-JP" dirty="0">
                <a:hlinkClick r:id="rId4"/>
              </a:rPr>
              <a:t>https://tortoisegit.org/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412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7" y="548640"/>
            <a:ext cx="10763319" cy="633615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今回のタスク</a:t>
            </a:r>
            <a:r>
              <a:rPr kumimoji="1" lang="ja-JP" altLang="en-US" dirty="0"/>
              <a:t> </a:t>
            </a:r>
            <a:r>
              <a:rPr kumimoji="1" lang="en-US" altLang="ja-JP" dirty="0"/>
              <a:t>– </a:t>
            </a:r>
            <a:r>
              <a:rPr lang="ja-JP" altLang="en-US" dirty="0"/>
              <a:t>研修用リポジトリをクローン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1366983"/>
            <a:ext cx="11440143" cy="2796228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研修用リポジトリを作ってあります</a:t>
            </a:r>
            <a:br>
              <a:rPr kumimoji="1" lang="en-US" altLang="ja-JP" sz="2400" dirty="0"/>
            </a:br>
            <a:r>
              <a:rPr kumimoji="1" lang="en-US" altLang="ja-JP" sz="2400" dirty="0">
                <a:hlinkClick r:id="rId2"/>
              </a:rPr>
              <a:t>https://github.com/kfujiya/training_pgm_w1st5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好きなツールでクローンと自分用のブランチを作成</a:t>
            </a:r>
            <a:br>
              <a:rPr kumimoji="1" lang="en-US" altLang="ja-JP" sz="2400" dirty="0"/>
            </a:br>
            <a:r>
              <a:rPr kumimoji="1" lang="ja-JP" altLang="en-US" sz="2400" dirty="0"/>
              <a:t>→ </a:t>
            </a:r>
            <a:r>
              <a:rPr kumimoji="1" lang="en-US" altLang="ja-JP" sz="2400" dirty="0"/>
              <a:t>push </a:t>
            </a:r>
            <a:r>
              <a:rPr kumimoji="1" lang="ja-JP" altLang="en-US" sz="2400" dirty="0"/>
              <a:t>してもらうために、作成したユーザ名を藤山に共有してください</a:t>
            </a:r>
            <a:endParaRPr kumimoji="1" lang="en-US" altLang="ja-JP" sz="2400" dirty="0"/>
          </a:p>
          <a:p>
            <a:r>
              <a:rPr lang="ja-JP" altLang="en-US" sz="2400" dirty="0"/>
              <a:t>ブランチ名は </a:t>
            </a:r>
            <a:r>
              <a:rPr lang="en-US" altLang="ja-JP" sz="2400" dirty="0"/>
              <a:t>“</a:t>
            </a:r>
            <a:r>
              <a:rPr lang="ja-JP" altLang="en-US" sz="2400" dirty="0"/>
              <a:t>社内ユーザ名</a:t>
            </a:r>
            <a:r>
              <a:rPr lang="en-US" altLang="ja-JP" sz="2400" dirty="0"/>
              <a:t>/main” </a:t>
            </a:r>
            <a:r>
              <a:rPr lang="ja-JP" altLang="en-US" sz="2400" dirty="0"/>
              <a:t>からスタート</a:t>
            </a:r>
            <a:br>
              <a:rPr lang="en-US" altLang="ja-JP" sz="2400" dirty="0"/>
            </a:br>
            <a:r>
              <a:rPr lang="ja-JP" altLang="en-US" sz="2400" dirty="0"/>
              <a:t>今後は </a:t>
            </a:r>
            <a:r>
              <a:rPr lang="en-US" altLang="ja-JP" sz="2400" dirty="0"/>
              <a:t>“</a:t>
            </a:r>
            <a:r>
              <a:rPr lang="ja-JP" altLang="en-US" sz="2400" dirty="0"/>
              <a:t>社内ユーザ名</a:t>
            </a:r>
            <a:r>
              <a:rPr lang="en-US" altLang="ja-JP" sz="2400" dirty="0"/>
              <a:t>/feature/1” </a:t>
            </a:r>
            <a:r>
              <a:rPr lang="ja-JP" altLang="en-US" sz="2400" dirty="0"/>
              <a:t>のように切り出す予定</a:t>
            </a:r>
            <a:endParaRPr kumimoji="1" lang="en-US" altLang="ja-JP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719EF23-0648-F0F7-7A16-B539874CBDDE}"/>
              </a:ext>
            </a:extLst>
          </p:cNvPr>
          <p:cNvSpPr/>
          <p:nvPr/>
        </p:nvSpPr>
        <p:spPr>
          <a:xfrm>
            <a:off x="1413862" y="4310742"/>
            <a:ext cx="1513755" cy="63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17E3EC0-8730-1A93-C908-2C6EE64875E8}"/>
              </a:ext>
            </a:extLst>
          </p:cNvPr>
          <p:cNvSpPr/>
          <p:nvPr/>
        </p:nvSpPr>
        <p:spPr>
          <a:xfrm>
            <a:off x="2170739" y="5129085"/>
            <a:ext cx="1513755" cy="63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User</a:t>
            </a:r>
            <a:br>
              <a:rPr lang="en-US" altLang="ja-JP" dirty="0"/>
            </a:br>
            <a:r>
              <a:rPr lang="en-US" altLang="ja-JP" dirty="0"/>
              <a:t>master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292A9BE-4AC6-C860-B592-75EA811CC290}"/>
              </a:ext>
            </a:extLst>
          </p:cNvPr>
          <p:cNvSpPr/>
          <p:nvPr/>
        </p:nvSpPr>
        <p:spPr>
          <a:xfrm>
            <a:off x="3565391" y="6013797"/>
            <a:ext cx="1513755" cy="63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User</a:t>
            </a:r>
            <a:br>
              <a:rPr lang="en-US" altLang="ja-JP" dirty="0"/>
            </a:br>
            <a:r>
              <a:rPr lang="en-US" altLang="ja-JP" dirty="0"/>
              <a:t>feature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E29DBE4-686C-2343-8715-D7981B4CD9A4}"/>
              </a:ext>
            </a:extLst>
          </p:cNvPr>
          <p:cNvCxnSpPr>
            <a:stCxn id="4" idx="6"/>
          </p:cNvCxnSpPr>
          <p:nvPr/>
        </p:nvCxnSpPr>
        <p:spPr>
          <a:xfrm flipV="1">
            <a:off x="2927617" y="4627549"/>
            <a:ext cx="717688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B4A3DDC-588A-9F45-20C3-38F9E83ACD6C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3684494" y="5368784"/>
            <a:ext cx="6420010" cy="77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4A40A0E-E66F-973D-0567-0B7FDD4BE21F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5079146" y="6301069"/>
            <a:ext cx="5025358" cy="29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782A0F5-FDF8-A552-372A-F53BE3CAFA40}"/>
              </a:ext>
            </a:extLst>
          </p:cNvPr>
          <p:cNvCxnSpPr/>
          <p:nvPr/>
        </p:nvCxnSpPr>
        <p:spPr>
          <a:xfrm>
            <a:off x="4110958" y="4702629"/>
            <a:ext cx="0" cy="7432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B0B87BD-1B67-1620-8982-C3ADF59E7A1A}"/>
              </a:ext>
            </a:extLst>
          </p:cNvPr>
          <p:cNvCxnSpPr/>
          <p:nvPr/>
        </p:nvCxnSpPr>
        <p:spPr>
          <a:xfrm>
            <a:off x="5477435" y="5523215"/>
            <a:ext cx="0" cy="7432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530FBC4-8C77-C91C-1813-B4C31308526B}"/>
              </a:ext>
            </a:extLst>
          </p:cNvPr>
          <p:cNvCxnSpPr>
            <a:cxnSpLocks/>
          </p:cNvCxnSpPr>
          <p:nvPr/>
        </p:nvCxnSpPr>
        <p:spPr>
          <a:xfrm flipV="1">
            <a:off x="6313714" y="5523215"/>
            <a:ext cx="0" cy="7189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FA99EDE-5921-D6CA-0AAA-B9AD8E96F400}"/>
              </a:ext>
            </a:extLst>
          </p:cNvPr>
          <p:cNvCxnSpPr/>
          <p:nvPr/>
        </p:nvCxnSpPr>
        <p:spPr>
          <a:xfrm>
            <a:off x="7712208" y="5523215"/>
            <a:ext cx="0" cy="7432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F22BDAD-7F77-8463-6B55-2E63B81525C2}"/>
              </a:ext>
            </a:extLst>
          </p:cNvPr>
          <p:cNvCxnSpPr>
            <a:cxnSpLocks/>
          </p:cNvCxnSpPr>
          <p:nvPr/>
        </p:nvCxnSpPr>
        <p:spPr>
          <a:xfrm flipV="1">
            <a:off x="8548487" y="5523215"/>
            <a:ext cx="0" cy="7189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336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168128" cy="4805218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1769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周知事項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168128" cy="4805218"/>
          </a:xfrm>
        </p:spPr>
        <p:txBody>
          <a:bodyPr/>
          <a:lstStyle/>
          <a:p>
            <a:r>
              <a:rPr kumimoji="1" lang="en-US" altLang="ja-JP" dirty="0"/>
              <a:t>3/6</a:t>
            </a:r>
            <a:r>
              <a:rPr kumimoji="1" lang="ja-JP" altLang="en-US" dirty="0"/>
              <a:t>は帰社日なので間違えないで</a:t>
            </a:r>
            <a:endParaRPr kumimoji="1" lang="en-US" altLang="ja-JP" dirty="0"/>
          </a:p>
          <a:p>
            <a:r>
              <a:rPr lang="en-US" altLang="ja-JP" dirty="0" err="1"/>
              <a:t>KoT</a:t>
            </a:r>
            <a:r>
              <a:rPr lang="ja-JP" altLang="en-US" dirty="0"/>
              <a:t>の申請について</a:t>
            </a:r>
            <a:endParaRPr lang="en-US" altLang="ja-JP" dirty="0"/>
          </a:p>
          <a:p>
            <a:pPr lvl="1"/>
            <a:r>
              <a:rPr lang="ja-JP" altLang="en-US" dirty="0"/>
              <a:t>そんなに細かく書く必要ないです</a:t>
            </a:r>
            <a:endParaRPr lang="en-US" altLang="ja-JP" dirty="0"/>
          </a:p>
          <a:p>
            <a:pPr lvl="1"/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dirty="0"/>
              <a:t>「自宅から江戸川橋まで、通勤したため日割り交通費を請求いたします」</a:t>
            </a:r>
            <a:br>
              <a:rPr lang="en-US" altLang="ja-JP" dirty="0"/>
            </a:br>
            <a:r>
              <a:rPr lang="ja-JP" altLang="en-US" dirty="0"/>
              <a:t>→「</a:t>
            </a:r>
            <a:r>
              <a:rPr lang="en-US" altLang="ja-JP" dirty="0"/>
              <a:t>XX-</a:t>
            </a:r>
            <a:r>
              <a:rPr lang="ja-JP" altLang="en-US" dirty="0"/>
              <a:t>江戸川橋」「現場通勤」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dirty="0"/>
              <a:t>「～～研修を</a:t>
            </a:r>
            <a:r>
              <a:rPr lang="en-US" altLang="ja-JP" dirty="0"/>
              <a:t>10</a:t>
            </a:r>
            <a:r>
              <a:rPr lang="ja-JP" altLang="en-US" dirty="0"/>
              <a:t>時から</a:t>
            </a:r>
            <a:r>
              <a:rPr lang="en-US" altLang="ja-JP" dirty="0"/>
              <a:t>11</a:t>
            </a:r>
            <a:r>
              <a:rPr lang="ja-JP" altLang="en-US" dirty="0"/>
              <a:t>時まで実施したので、手当金を申請します」</a:t>
            </a:r>
            <a:br>
              <a:rPr lang="en-US" altLang="ja-JP" dirty="0"/>
            </a:br>
            <a:r>
              <a:rPr lang="ja-JP" altLang="en-US" dirty="0"/>
              <a:t>→ 「～～研修」「管理面談」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316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本日の</a:t>
            </a:r>
            <a:r>
              <a:rPr lang="ja-JP" altLang="en-US" dirty="0"/>
              <a:t>メニュー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168128" cy="4805218"/>
          </a:xfrm>
        </p:spPr>
        <p:txBody>
          <a:bodyPr/>
          <a:lstStyle/>
          <a:p>
            <a:r>
              <a:rPr kumimoji="1" lang="ja-JP" altLang="en-US" dirty="0"/>
              <a:t>本研修の目標</a:t>
            </a:r>
            <a:endParaRPr kumimoji="1" lang="en-US" altLang="ja-JP" dirty="0"/>
          </a:p>
          <a:p>
            <a:r>
              <a:rPr lang="ja-JP" altLang="en-US" dirty="0"/>
              <a:t>本研修の予定</a:t>
            </a:r>
            <a:endParaRPr lang="en-US" altLang="ja-JP" dirty="0"/>
          </a:p>
          <a:p>
            <a:r>
              <a:rPr kumimoji="1" lang="ja-JP" altLang="en-US" dirty="0"/>
              <a:t>アンケート</a:t>
            </a:r>
            <a:endParaRPr lang="en-US" altLang="ja-JP" dirty="0"/>
          </a:p>
          <a:p>
            <a:r>
              <a:rPr lang="ja-JP" altLang="en-US" dirty="0"/>
              <a:t>研修に使うサービスの説明とアカウント登録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815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本研修の目標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168128" cy="4805218"/>
          </a:xfrm>
        </p:spPr>
        <p:txBody>
          <a:bodyPr/>
          <a:lstStyle/>
          <a:p>
            <a:r>
              <a:rPr kumimoji="1" lang="ja-JP" altLang="en-US" dirty="0"/>
              <a:t>新人研修で触れた</a:t>
            </a:r>
            <a:r>
              <a:rPr kumimoji="1" lang="en-US" altLang="ja-JP" dirty="0"/>
              <a:t>Java</a:t>
            </a:r>
            <a:r>
              <a:rPr kumimoji="1" lang="ja-JP" altLang="en-US" dirty="0"/>
              <a:t>をベースラインに、</a:t>
            </a:r>
            <a:br>
              <a:rPr kumimoji="1" lang="en-US" altLang="ja-JP" dirty="0"/>
            </a:br>
            <a:r>
              <a:rPr lang="ja-JP" altLang="en-US" dirty="0"/>
              <a:t>プログラム開発を行う上で必要なスキルを学ぶ</a:t>
            </a:r>
            <a:endParaRPr lang="en-US" altLang="ja-JP" dirty="0"/>
          </a:p>
          <a:p>
            <a:pPr lvl="1"/>
            <a:r>
              <a:rPr kumimoji="1" lang="ja-JP" altLang="en-US" dirty="0"/>
              <a:t>要件から作る処理を考えるスキル</a:t>
            </a:r>
            <a:endParaRPr kumimoji="1" lang="en-US" altLang="ja-JP" dirty="0"/>
          </a:p>
          <a:p>
            <a:pPr lvl="1"/>
            <a:r>
              <a:rPr lang="ja-JP" altLang="en-US" dirty="0"/>
              <a:t>考えた処理を言語に落とし込むスキル</a:t>
            </a:r>
            <a:endParaRPr lang="en-US" altLang="ja-JP" dirty="0"/>
          </a:p>
          <a:p>
            <a:pPr lvl="1"/>
            <a:r>
              <a:rPr lang="ja-JP" altLang="en-US" dirty="0"/>
              <a:t>書いたコードの正しさを検討するスキル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プログラム開発に付随してくる細かいテクを共有する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自分の考えを人に伝える技術を身に付ける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550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本研修の予定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168128" cy="4805218"/>
          </a:xfrm>
        </p:spPr>
        <p:txBody>
          <a:bodyPr/>
          <a:lstStyle/>
          <a:p>
            <a:r>
              <a:rPr lang="ja-JP" altLang="en-US" dirty="0"/>
              <a:t>上期</a:t>
            </a:r>
            <a:r>
              <a:rPr lang="en-US" altLang="ja-JP" dirty="0"/>
              <a:t>[3-6</a:t>
            </a:r>
            <a:r>
              <a:rPr lang="ja-JP" altLang="en-US" dirty="0"/>
              <a:t>月</a:t>
            </a:r>
            <a:r>
              <a:rPr lang="en-US" altLang="ja-JP" dirty="0"/>
              <a:t>]</a:t>
            </a:r>
            <a:r>
              <a:rPr lang="ja-JP" altLang="en-US" dirty="0"/>
              <a:t>と下期</a:t>
            </a:r>
            <a:r>
              <a:rPr lang="en-US" altLang="ja-JP" dirty="0"/>
              <a:t>[7-11</a:t>
            </a:r>
            <a:r>
              <a:rPr lang="ja-JP" altLang="en-US" dirty="0"/>
              <a:t>月</a:t>
            </a:r>
            <a:r>
              <a:rPr lang="en-US" altLang="ja-JP" dirty="0"/>
              <a:t>]</a:t>
            </a:r>
            <a:r>
              <a:rPr lang="ja-JP" altLang="en-US" dirty="0"/>
              <a:t>で分割します</a:t>
            </a:r>
            <a:br>
              <a:rPr lang="en-US" altLang="ja-JP" dirty="0"/>
            </a:br>
            <a:r>
              <a:rPr lang="en-US" altLang="ja-JP" dirty="0"/>
              <a:t>※</a:t>
            </a:r>
            <a:r>
              <a:rPr lang="ja-JP" altLang="en-US" dirty="0"/>
              <a:t>目標管理に利用する場合は期内で評価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 dirty="0"/>
              <a:t>上期</a:t>
            </a:r>
            <a:r>
              <a:rPr lang="en-US" altLang="ja-JP" dirty="0"/>
              <a:t>] </a:t>
            </a:r>
            <a:r>
              <a:rPr lang="ja-JP" altLang="en-US" dirty="0"/>
              <a:t>グループプログラミング</a:t>
            </a:r>
            <a:r>
              <a:rPr lang="en-US" altLang="ja-JP" dirty="0"/>
              <a:t>(CUI)</a:t>
            </a:r>
          </a:p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下期</a:t>
            </a:r>
            <a:r>
              <a:rPr kumimoji="1" lang="en-US" altLang="ja-JP" dirty="0"/>
              <a:t>] Web</a:t>
            </a:r>
            <a:r>
              <a:rPr kumimoji="1" lang="ja-JP" altLang="en-US" dirty="0"/>
              <a:t>アプリケーション開発</a:t>
            </a:r>
            <a:r>
              <a:rPr lang="en-US" altLang="ja-JP" dirty="0"/>
              <a:t>(Java + vue.js)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563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本研修の予定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168128" cy="4805218"/>
          </a:xfrm>
        </p:spPr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上期</a:t>
            </a:r>
            <a:r>
              <a:rPr kumimoji="1" lang="en-US" altLang="ja-JP" dirty="0"/>
              <a:t>]</a:t>
            </a:r>
            <a:r>
              <a:rPr kumimoji="1" lang="ja-JP" altLang="en-US" dirty="0"/>
              <a:t>グループプログラミング</a:t>
            </a:r>
            <a:r>
              <a:rPr kumimoji="1" lang="en-US" altLang="ja-JP" dirty="0"/>
              <a:t>(CUI)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研修日に数問</a:t>
            </a:r>
            <a:r>
              <a:rPr kumimoji="1" lang="en-US" altLang="ja-JP" dirty="0"/>
              <a:t>, </a:t>
            </a:r>
            <a:r>
              <a:rPr kumimoji="1" lang="ja-JP" altLang="en-US" dirty="0"/>
              <a:t>コンソールで入出力する</a:t>
            </a:r>
            <a:br>
              <a:rPr kumimoji="1" lang="en-US" altLang="ja-JP" dirty="0"/>
            </a:br>
            <a:r>
              <a:rPr kumimoji="1" lang="ja-JP" altLang="en-US" dirty="0"/>
              <a:t>プログラムの問題を提示します。</a:t>
            </a:r>
            <a:endParaRPr kumimoji="1"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～</a:t>
            </a:r>
            <a:r>
              <a:rPr lang="en-US" altLang="ja-JP" dirty="0"/>
              <a:t>3</a:t>
            </a:r>
            <a:r>
              <a:rPr lang="ja-JP" altLang="en-US" dirty="0"/>
              <a:t>人程度のチームを組み、チーム内で</a:t>
            </a:r>
            <a:r>
              <a:rPr lang="en-US" altLang="ja-JP" dirty="0"/>
              <a:t>Java</a:t>
            </a:r>
            <a:r>
              <a:rPr lang="ja-JP" altLang="en-US" dirty="0"/>
              <a:t>のプログラムを開発してもらいます。問題の難易度は状況次第で調整予定。</a:t>
            </a:r>
            <a:endParaRPr lang="en-US" altLang="ja-JP" dirty="0"/>
          </a:p>
          <a:p>
            <a:r>
              <a:rPr lang="ja-JP" altLang="en-US" dirty="0"/>
              <a:t>開発したプログラムは研修内で画面に出し、</a:t>
            </a:r>
            <a:br>
              <a:rPr lang="en-US" altLang="ja-JP" dirty="0"/>
            </a:br>
            <a:r>
              <a:rPr lang="ja-JP" altLang="en-US" dirty="0"/>
              <a:t>考え方と進め方をプレゼンテーションしてもらいます。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170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本研修の予定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168128" cy="4805218"/>
          </a:xfrm>
        </p:spPr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下期</a:t>
            </a:r>
            <a:r>
              <a:rPr kumimoji="1" lang="en-US" altLang="ja-JP" dirty="0"/>
              <a:t>] Web</a:t>
            </a:r>
            <a:r>
              <a:rPr kumimoji="1" lang="ja-JP" altLang="en-US" dirty="0"/>
              <a:t>アプリケーション開発</a:t>
            </a:r>
            <a:r>
              <a:rPr lang="en-US" altLang="ja-JP" dirty="0"/>
              <a:t>(Java +</a:t>
            </a:r>
            <a:r>
              <a:rPr lang="en-US" altLang="ja-JP" dirty="0" err="1"/>
              <a:t>vue</a:t>
            </a:r>
            <a:r>
              <a:rPr lang="en-US" altLang="ja-JP" dirty="0"/>
              <a:t>)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初回に開発アプリケーションのテーマを決め、</a:t>
            </a:r>
            <a:br>
              <a:rPr kumimoji="1" lang="en-US" altLang="ja-JP" dirty="0"/>
            </a:br>
            <a:r>
              <a:rPr kumimoji="1" lang="ja-JP" altLang="en-US" dirty="0"/>
              <a:t>研修内でゴール地点の共有を行います。</a:t>
            </a:r>
            <a:endParaRPr lang="en-US" altLang="ja-JP" dirty="0"/>
          </a:p>
          <a:p>
            <a:r>
              <a:rPr kumimoji="1" lang="ja-JP" altLang="en-US" dirty="0"/>
              <a:t>以後</a:t>
            </a:r>
            <a:r>
              <a:rPr kumimoji="1" lang="en-US" altLang="ja-JP" dirty="0"/>
              <a:t>3</a:t>
            </a:r>
            <a:r>
              <a:rPr kumimoji="1" lang="ja-JP" altLang="en-US" dirty="0"/>
              <a:t>回の研修 </a:t>
            </a:r>
            <a:r>
              <a:rPr kumimoji="1" lang="en-US" altLang="ja-JP" dirty="0"/>
              <a:t>+ </a:t>
            </a:r>
            <a:r>
              <a:rPr lang="ja-JP" altLang="en-US" dirty="0"/>
              <a:t>自由開発で完成を目指します。</a:t>
            </a:r>
            <a:br>
              <a:rPr lang="en-US" altLang="ja-JP" dirty="0"/>
            </a:br>
            <a:r>
              <a:rPr lang="ja-JP" altLang="en-US" dirty="0"/>
              <a:t>講師陣はこの間、各グループのサポートに回ります。</a:t>
            </a:r>
            <a:endParaRPr lang="en-US" altLang="ja-JP" dirty="0"/>
          </a:p>
          <a:p>
            <a:r>
              <a:rPr kumimoji="1" lang="ja-JP" altLang="en-US" dirty="0"/>
              <a:t>最終回は作成したアプリケーションのプレゼンと質疑応答を</a:t>
            </a:r>
            <a:br>
              <a:rPr kumimoji="1" lang="en-US" altLang="ja-JP" dirty="0"/>
            </a:br>
            <a:r>
              <a:rPr lang="ja-JP" altLang="en-US" dirty="0"/>
              <a:t>簡単に行う予定です。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970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アンケート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168128" cy="4805218"/>
          </a:xfrm>
        </p:spPr>
        <p:txBody>
          <a:bodyPr/>
          <a:lstStyle/>
          <a:p>
            <a:r>
              <a:rPr lang="ja-JP" altLang="en-US" dirty="0"/>
              <a:t>研修の進め方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研修日程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139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アンケート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168128" cy="480521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① </a:t>
            </a:r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</a:rPr>
              <a:t>オンライン</a:t>
            </a:r>
            <a:r>
              <a:rPr kumimoji="1" lang="ja-JP" altLang="en-US" dirty="0"/>
              <a:t> </a:t>
            </a:r>
            <a:r>
              <a:rPr kumimoji="1" lang="en-US" altLang="ja-JP" dirty="0"/>
              <a:t>/</a:t>
            </a:r>
            <a:r>
              <a:rPr lang="ja-JP" altLang="en-US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オフライン</a:t>
            </a:r>
            <a:endParaRPr kumimoji="1" lang="en-US" altLang="ja-JP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チームを組むことと管理の都合により、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上期に関しては極力</a:t>
            </a:r>
            <a:r>
              <a:rPr lang="ja-JP" altLang="en-US" dirty="0">
                <a:solidFill>
                  <a:srgbClr val="00B0F0"/>
                </a:solidFill>
              </a:rPr>
              <a:t>オフライン</a:t>
            </a:r>
            <a:r>
              <a:rPr lang="ja-JP" altLang="en-US" dirty="0"/>
              <a:t>実施としたいと考えています。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[1] : </a:t>
            </a:r>
            <a:r>
              <a:rPr lang="ja-JP" altLang="en-US" dirty="0"/>
              <a:t>後期も</a:t>
            </a:r>
            <a:r>
              <a:rPr lang="ja-JP" altLang="en-US" dirty="0">
                <a:solidFill>
                  <a:srgbClr val="00B0F0"/>
                </a:solidFill>
              </a:rPr>
              <a:t>オフライン</a:t>
            </a:r>
            <a:r>
              <a:rPr lang="ja-JP" altLang="en-US" dirty="0"/>
              <a:t>でよい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[2] : </a:t>
            </a:r>
            <a:r>
              <a:rPr lang="ja-JP" altLang="en-US" dirty="0"/>
              <a:t>後期は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オンライン</a:t>
            </a:r>
            <a:r>
              <a:rPr lang="ja-JP" altLang="en-US" dirty="0"/>
              <a:t>にして欲しい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[3] : </a:t>
            </a:r>
            <a:r>
              <a:rPr lang="ja-JP" altLang="en-US" dirty="0">
                <a:solidFill>
                  <a:srgbClr val="00B0F0"/>
                </a:solidFill>
              </a:rPr>
              <a:t>オフライン</a:t>
            </a:r>
            <a:r>
              <a:rPr lang="ja-JP" altLang="en-US" dirty="0"/>
              <a:t>だと参加できない</a:t>
            </a:r>
            <a:r>
              <a:rPr lang="en-US" altLang="ja-JP" dirty="0"/>
              <a:t>/</a:t>
            </a:r>
            <a:r>
              <a:rPr lang="ja-JP" altLang="en-US" dirty="0"/>
              <a:t>したくない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4003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アンケート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2"/>
            <a:ext cx="10168128" cy="51260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/>
              <a:t>②</a:t>
            </a:r>
            <a:r>
              <a:rPr kumimoji="1" lang="ja-JP" altLang="en-US" dirty="0"/>
              <a:t>研修時間帯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以下のうちどの時間帯が参加しやすいですか？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出づらい時間帯に決まった場合、日程調整お願いします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2400" dirty="0"/>
              <a:t>[1]:	</a:t>
            </a:r>
            <a:r>
              <a:rPr lang="ja-JP" altLang="en-US" sz="2400" dirty="0"/>
              <a:t>平日の業後</a:t>
            </a:r>
            <a:r>
              <a:rPr lang="en-US" altLang="ja-JP" sz="2400" dirty="0"/>
              <a:t>(2</a:t>
            </a:r>
            <a:r>
              <a:rPr lang="ja-JP" altLang="en-US" sz="2400" dirty="0"/>
              <a:t>時間は確保したいので、最速でも</a:t>
            </a:r>
            <a:r>
              <a:rPr lang="en-US" altLang="ja-JP" sz="2400" dirty="0"/>
              <a:t>19-21</a:t>
            </a:r>
            <a:r>
              <a:rPr lang="ja-JP" altLang="en-US" sz="2400" dirty="0"/>
              <a:t>時です</a:t>
            </a:r>
            <a:r>
              <a:rPr lang="en-US" altLang="ja-JP" sz="2400" dirty="0"/>
              <a:t>)</a:t>
            </a:r>
          </a:p>
          <a:p>
            <a:pPr marL="0" indent="0">
              <a:buNone/>
            </a:pPr>
            <a:r>
              <a:rPr kumimoji="1" lang="en-US" altLang="ja-JP" sz="2400" dirty="0"/>
              <a:t>[2]:	</a:t>
            </a:r>
            <a:r>
              <a:rPr lang="ja-JP" altLang="en-US" sz="2400" dirty="0"/>
              <a:t>土曜午前～昼　</a:t>
            </a:r>
            <a:r>
              <a:rPr lang="en-US" altLang="ja-JP" sz="2400" dirty="0"/>
              <a:t>(</a:t>
            </a:r>
            <a:r>
              <a:rPr lang="ja-JP" altLang="en-US" sz="2400" dirty="0"/>
              <a:t>例</a:t>
            </a:r>
            <a:r>
              <a:rPr lang="en-US" altLang="ja-JP" sz="2400" dirty="0"/>
              <a:t>: 10-14</a:t>
            </a:r>
            <a:r>
              <a:rPr lang="ja-JP" altLang="en-US" sz="2400" dirty="0"/>
              <a:t>時</a:t>
            </a:r>
            <a:r>
              <a:rPr lang="en-US" altLang="ja-JP" sz="2400" dirty="0"/>
              <a:t>)</a:t>
            </a:r>
          </a:p>
          <a:p>
            <a:pPr marL="0" indent="0">
              <a:buNone/>
            </a:pPr>
            <a:r>
              <a:rPr kumimoji="1" lang="en-US" altLang="ja-JP" sz="2400" dirty="0"/>
              <a:t>[3]:	</a:t>
            </a:r>
            <a:r>
              <a:rPr kumimoji="1" lang="ja-JP" altLang="en-US" sz="2400" dirty="0"/>
              <a:t>土曜</a:t>
            </a:r>
            <a:r>
              <a:rPr lang="ja-JP" altLang="en-US" sz="2400" dirty="0"/>
              <a:t>昼～夕方　</a:t>
            </a:r>
            <a:r>
              <a:rPr lang="en-US" altLang="ja-JP" sz="2400" dirty="0"/>
              <a:t>(</a:t>
            </a:r>
            <a:r>
              <a:rPr lang="ja-JP" altLang="en-US" sz="2400" dirty="0"/>
              <a:t>例</a:t>
            </a:r>
            <a:r>
              <a:rPr lang="en-US" altLang="ja-JP" sz="2400" dirty="0"/>
              <a:t>: 14-18</a:t>
            </a:r>
            <a:r>
              <a:rPr lang="ja-JP" altLang="en-US" sz="2400" dirty="0"/>
              <a:t>時</a:t>
            </a:r>
            <a:r>
              <a:rPr lang="en-US" altLang="ja-JP" sz="2400" dirty="0"/>
              <a:t>)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[4]:	</a:t>
            </a:r>
            <a:r>
              <a:rPr lang="ja-JP" altLang="en-US" sz="2400" dirty="0"/>
              <a:t>日曜午前～昼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[5]:	</a:t>
            </a:r>
            <a:r>
              <a:rPr kumimoji="1" lang="ja-JP" altLang="en-US" sz="2400" dirty="0"/>
              <a:t>日曜</a:t>
            </a:r>
            <a:r>
              <a:rPr lang="ja-JP" altLang="en-US" sz="2400" dirty="0"/>
              <a:t>昼～夕方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[6]:	</a:t>
            </a:r>
            <a:r>
              <a:rPr kumimoji="1" lang="ja-JP" altLang="en-US" sz="2400" dirty="0"/>
              <a:t>いつでもよい</a:t>
            </a:r>
          </a:p>
        </p:txBody>
      </p:sp>
    </p:spTree>
    <p:extLst>
      <p:ext uri="{BB962C8B-B14F-4D97-AF65-F5344CB8AC3E}">
        <p14:creationId xmlns:p14="http://schemas.microsoft.com/office/powerpoint/2010/main" val="243682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978</Words>
  <Application>Microsoft Office PowerPoint</Application>
  <PresentationFormat>ワイド画面</PresentationFormat>
  <Paragraphs>114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游ゴシック</vt:lpstr>
      <vt:lpstr>游ゴシック Light</vt:lpstr>
      <vt:lpstr>Arial</vt:lpstr>
      <vt:lpstr>Calibri</vt:lpstr>
      <vt:lpstr>Wingdings</vt:lpstr>
      <vt:lpstr>Office テーマ</vt:lpstr>
      <vt:lpstr>2023年度 第五技術本部 Java研修</vt:lpstr>
      <vt:lpstr>本日のメニュー</vt:lpstr>
      <vt:lpstr>本研修の目標</vt:lpstr>
      <vt:lpstr>本研修の予定</vt:lpstr>
      <vt:lpstr>本研修の予定</vt:lpstr>
      <vt:lpstr>本研修の予定</vt:lpstr>
      <vt:lpstr>アンケート</vt:lpstr>
      <vt:lpstr>アンケート</vt:lpstr>
      <vt:lpstr>アンケート</vt:lpstr>
      <vt:lpstr>アンケート</vt:lpstr>
      <vt:lpstr>アンケート</vt:lpstr>
      <vt:lpstr>アンケート</vt:lpstr>
      <vt:lpstr>今回のタスク - GitHubアカウントを作ろう</vt:lpstr>
      <vt:lpstr>今回のタスク – 研修用リポジトリをクローン</vt:lpstr>
      <vt:lpstr>PowerPoint プレゼンテーション</vt:lpstr>
      <vt:lpstr>周知事項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2023年度 第五技術本部 Java研修</dc:title>
  <dc:creator>藤山 慧太</dc:creator>
  <cp:lastModifiedBy>藤山 慧太</cp:lastModifiedBy>
  <cp:revision>1</cp:revision>
  <dcterms:created xsi:type="dcterms:W3CDTF">2023-03-03T13:39:52Z</dcterms:created>
  <dcterms:modified xsi:type="dcterms:W3CDTF">2023-03-04T02:16:17Z</dcterms:modified>
</cp:coreProperties>
</file>