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5"/>
  </p:notesMasterIdLst>
  <p:sldIdLst>
    <p:sldId id="256" r:id="rId2"/>
    <p:sldId id="257" r:id="rId3"/>
    <p:sldId id="289" r:id="rId4"/>
    <p:sldId id="290" r:id="rId5"/>
    <p:sldId id="259" r:id="rId6"/>
    <p:sldId id="273" r:id="rId7"/>
    <p:sldId id="274" r:id="rId8"/>
    <p:sldId id="291" r:id="rId9"/>
    <p:sldId id="288" r:id="rId10"/>
    <p:sldId id="285" r:id="rId11"/>
    <p:sldId id="293" r:id="rId12"/>
    <p:sldId id="292" r:id="rId13"/>
    <p:sldId id="28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071F7-E4C1-485E-9326-3869CB3A8013}" v="1" dt="2023-05-13T01:26:05.73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4660"/>
  </p:normalViewPr>
  <p:slideViewPr>
    <p:cSldViewPr snapToGrid="0">
      <p:cViewPr varScale="1">
        <p:scale>
          <a:sx n="99" d="100"/>
          <a:sy n="99" d="100"/>
        </p:scale>
        <p:origin x="10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藤山 慧太" userId="104bfd04dad12632" providerId="LiveId" clId="{69685125-9D93-4737-A9DC-7971997C5110}"/>
    <pc:docChg chg="custSel addSld modSld sldOrd">
      <pc:chgData name="藤山 慧太" userId="104bfd04dad12632" providerId="LiveId" clId="{69685125-9D93-4737-A9DC-7971997C5110}" dt="2023-03-04T00:29:18.426" v="1442"/>
      <pc:docMkLst>
        <pc:docMk/>
      </pc:docMkLst>
      <pc:sldChg chg="modNotesTx">
        <pc:chgData name="藤山 慧太" userId="104bfd04dad12632" providerId="LiveId" clId="{69685125-9D93-4737-A9DC-7971997C5110}" dt="2023-03-04T00:21:11.899" v="204" actId="20577"/>
        <pc:sldMkLst>
          <pc:docMk/>
          <pc:sldMk cId="2955507762" sldId="258"/>
        </pc:sldMkLst>
      </pc:sldChg>
      <pc:sldChg chg="modSp mod">
        <pc:chgData name="藤山 慧太" userId="104bfd04dad12632" providerId="LiveId" clId="{69685125-9D93-4737-A9DC-7971997C5110}" dt="2023-03-04T00:26:53.401" v="769"/>
        <pc:sldMkLst>
          <pc:docMk/>
          <pc:sldMk cId="823764637" sldId="265"/>
        </pc:sldMkLst>
        <pc:spChg chg="mod">
          <ac:chgData name="藤山 慧太" userId="104bfd04dad12632" providerId="LiveId" clId="{69685125-9D93-4737-A9DC-7971997C5110}" dt="2023-03-04T00:26:53.401" v="769"/>
          <ac:spMkLst>
            <pc:docMk/>
            <pc:sldMk cId="823764637" sldId="265"/>
            <ac:spMk id="3" creationId="{F61C7678-EDFA-1B27-A192-E30F9832B7D1}"/>
          </ac:spMkLst>
        </pc:spChg>
      </pc:sldChg>
      <pc:sldChg chg="modSp mod">
        <pc:chgData name="藤山 慧太" userId="104bfd04dad12632" providerId="LiveId" clId="{69685125-9D93-4737-A9DC-7971997C5110}" dt="2023-03-04T00:26:23.994" v="683"/>
        <pc:sldMkLst>
          <pc:docMk/>
          <pc:sldMk cId="2167336344" sldId="266"/>
        </pc:sldMkLst>
        <pc:spChg chg="mod">
          <ac:chgData name="藤山 慧太" userId="104bfd04dad12632" providerId="LiveId" clId="{69685125-9D93-4737-A9DC-7971997C5110}" dt="2023-03-04T00:23:18.626" v="306" actId="14100"/>
          <ac:spMkLst>
            <pc:docMk/>
            <pc:sldMk cId="2167336344" sldId="266"/>
            <ac:spMk id="2" creationId="{A7FABF9D-4C8A-FC80-DBB0-05087EE8E8B5}"/>
          </ac:spMkLst>
        </pc:spChg>
        <pc:spChg chg="mod">
          <ac:chgData name="藤山 慧太" userId="104bfd04dad12632" providerId="LiveId" clId="{69685125-9D93-4737-A9DC-7971997C5110}" dt="2023-03-04T00:26:23.994" v="683"/>
          <ac:spMkLst>
            <pc:docMk/>
            <pc:sldMk cId="2167336344" sldId="266"/>
            <ac:spMk id="3" creationId="{F61C7678-EDFA-1B27-A192-E30F9832B7D1}"/>
          </ac:spMkLst>
        </pc:spChg>
      </pc:sldChg>
      <pc:sldChg chg="modSp mod">
        <pc:chgData name="藤山 慧太" userId="104bfd04dad12632" providerId="LiveId" clId="{69685125-9D93-4737-A9DC-7971997C5110}" dt="2023-03-04T00:26:57.858" v="774"/>
        <pc:sldMkLst>
          <pc:docMk/>
          <pc:sldMk cId="4024261437" sldId="268"/>
        </pc:sldMkLst>
        <pc:spChg chg="mod">
          <ac:chgData name="藤山 慧太" userId="104bfd04dad12632" providerId="LiveId" clId="{69685125-9D93-4737-A9DC-7971997C5110}" dt="2023-03-04T00:26:57.858" v="774"/>
          <ac:spMkLst>
            <pc:docMk/>
            <pc:sldMk cId="4024261437" sldId="268"/>
            <ac:spMk id="3" creationId="{F61C7678-EDFA-1B27-A192-E30F9832B7D1}"/>
          </ac:spMkLst>
        </pc:spChg>
      </pc:sldChg>
      <pc:sldChg chg="modSp add mod ord">
        <pc:chgData name="藤山 慧太" userId="104bfd04dad12632" providerId="LiveId" clId="{69685125-9D93-4737-A9DC-7971997C5110}" dt="2023-03-04T00:22:57.403" v="219"/>
        <pc:sldMkLst>
          <pc:docMk/>
          <pc:sldMk cId="1624124819" sldId="269"/>
        </pc:sldMkLst>
        <pc:spChg chg="mod">
          <ac:chgData name="藤山 慧太" userId="104bfd04dad12632" providerId="LiveId" clId="{69685125-9D93-4737-A9DC-7971997C5110}" dt="2023-03-04T00:22:53.321" v="217" actId="6549"/>
          <ac:spMkLst>
            <pc:docMk/>
            <pc:sldMk cId="1624124819" sldId="269"/>
            <ac:spMk id="3" creationId="{F61C7678-EDFA-1B27-A192-E30F9832B7D1}"/>
          </ac:spMkLst>
        </pc:spChg>
      </pc:sldChg>
      <pc:sldChg chg="modSp add mod">
        <pc:chgData name="藤山 慧太" userId="104bfd04dad12632" providerId="LiveId" clId="{69685125-9D93-4737-A9DC-7971997C5110}" dt="2023-03-04T00:29:18.426" v="1442"/>
        <pc:sldMkLst>
          <pc:docMk/>
          <pc:sldMk cId="764854132" sldId="270"/>
        </pc:sldMkLst>
        <pc:spChg chg="mod">
          <ac:chgData name="藤山 慧太" userId="104bfd04dad12632" providerId="LiveId" clId="{69685125-9D93-4737-A9DC-7971997C5110}" dt="2023-03-04T00:29:18.426" v="1442"/>
          <ac:spMkLst>
            <pc:docMk/>
            <pc:sldMk cId="764854132" sldId="270"/>
            <ac:spMk id="3" creationId="{F61C7678-EDFA-1B27-A192-E30F9832B7D1}"/>
          </ac:spMkLst>
        </pc:spChg>
      </pc:sldChg>
    </pc:docChg>
  </pc:docChgLst>
  <pc:docChgLst>
    <pc:chgData name="藤山 慧太" userId="104bfd04dad12632" providerId="LiveId" clId="{3F879F49-A4F5-4DEC-8940-2743582E541B}"/>
    <pc:docChg chg="undo custSel addSld delSld modSld sldOrd">
      <pc:chgData name="藤山 慧太" userId="104bfd04dad12632" providerId="LiveId" clId="{3F879F49-A4F5-4DEC-8940-2743582E541B}" dt="2023-04-08T02:33:55.588" v="11300" actId="5793"/>
      <pc:docMkLst>
        <pc:docMk/>
      </pc:docMkLst>
      <pc:sldChg chg="modSp mod">
        <pc:chgData name="藤山 慧太" userId="104bfd04dad12632" providerId="LiveId" clId="{3F879F49-A4F5-4DEC-8940-2743582E541B}" dt="2023-04-07T14:17:28.781" v="288" actId="20577"/>
        <pc:sldMkLst>
          <pc:docMk/>
          <pc:sldMk cId="3980196650" sldId="256"/>
        </pc:sldMkLst>
        <pc:spChg chg="mod">
          <ac:chgData name="藤山 慧太" userId="104bfd04dad12632" providerId="LiveId" clId="{3F879F49-A4F5-4DEC-8940-2743582E541B}" dt="2023-04-07T14:17:28.781" v="288" actId="20577"/>
          <ac:spMkLst>
            <pc:docMk/>
            <pc:sldMk cId="3980196650" sldId="256"/>
            <ac:spMk id="3" creationId="{2604D0F9-CBDB-210E-8E90-82AFEBB06AE5}"/>
          </ac:spMkLst>
        </pc:spChg>
      </pc:sldChg>
      <pc:sldChg chg="modSp mod">
        <pc:chgData name="藤山 慧太" userId="104bfd04dad12632" providerId="LiveId" clId="{3F879F49-A4F5-4DEC-8940-2743582E541B}" dt="2023-04-07T14:18:41.662" v="454"/>
        <pc:sldMkLst>
          <pc:docMk/>
          <pc:sldMk cId="4098158953" sldId="257"/>
        </pc:sldMkLst>
        <pc:spChg chg="mod">
          <ac:chgData name="藤山 慧太" userId="104bfd04dad12632" providerId="LiveId" clId="{3F879F49-A4F5-4DEC-8940-2743582E541B}" dt="2023-04-07T14:18:41.662" v="454"/>
          <ac:spMkLst>
            <pc:docMk/>
            <pc:sldMk cId="4098158953" sldId="257"/>
            <ac:spMk id="3" creationId="{F61C7678-EDFA-1B27-A192-E30F9832B7D1}"/>
          </ac:spMkLst>
        </pc:spChg>
      </pc:sldChg>
      <pc:sldChg chg="addSp delSp modSp mod">
        <pc:chgData name="藤山 慧太" userId="104bfd04dad12632" providerId="LiveId" clId="{3F879F49-A4F5-4DEC-8940-2743582E541B}" dt="2023-04-08T01:12:24.851" v="11197"/>
        <pc:sldMkLst>
          <pc:docMk/>
          <pc:sldMk cId="2955507762" sldId="258"/>
        </pc:sldMkLst>
        <pc:spChg chg="mod">
          <ac:chgData name="藤山 慧太" userId="104bfd04dad12632" providerId="LiveId" clId="{3F879F49-A4F5-4DEC-8940-2743582E541B}" dt="2023-04-07T14:18:51.532" v="492"/>
          <ac:spMkLst>
            <pc:docMk/>
            <pc:sldMk cId="2955507762" sldId="258"/>
            <ac:spMk id="2" creationId="{A7FABF9D-4C8A-FC80-DBB0-05087EE8E8B5}"/>
          </ac:spMkLst>
        </pc:spChg>
        <pc:spChg chg="del mod">
          <ac:chgData name="藤山 慧太" userId="104bfd04dad12632" providerId="LiveId" clId="{3F879F49-A4F5-4DEC-8940-2743582E541B}" dt="2023-04-07T14:19:05.185" v="494" actId="3680"/>
          <ac:spMkLst>
            <pc:docMk/>
            <pc:sldMk cId="2955507762" sldId="258"/>
            <ac:spMk id="3" creationId="{F61C7678-EDFA-1B27-A192-E30F9832B7D1}"/>
          </ac:spMkLst>
        </pc:spChg>
        <pc:spChg chg="add mod">
          <ac:chgData name="藤山 慧太" userId="104bfd04dad12632" providerId="LiveId" clId="{3F879F49-A4F5-4DEC-8940-2743582E541B}" dt="2023-04-08T01:12:24.851" v="11197"/>
          <ac:spMkLst>
            <pc:docMk/>
            <pc:sldMk cId="2955507762" sldId="258"/>
            <ac:spMk id="5" creationId="{24D02C22-8B18-174C-89EA-4940A611DA7E}"/>
          </ac:spMkLst>
        </pc:spChg>
        <pc:graphicFrameChg chg="add mod ord modGraphic">
          <ac:chgData name="藤山 慧太" userId="104bfd04dad12632" providerId="LiveId" clId="{3F879F49-A4F5-4DEC-8940-2743582E541B}" dt="2023-04-08T01:11:56.959" v="10981" actId="207"/>
          <ac:graphicFrameMkLst>
            <pc:docMk/>
            <pc:sldMk cId="2955507762" sldId="258"/>
            <ac:graphicFrameMk id="4" creationId="{3239CCF6-42AD-C207-7C73-FD5D257A58C6}"/>
          </ac:graphicFrameMkLst>
        </pc:graphicFrameChg>
      </pc:sldChg>
      <pc:sldChg chg="delSp modSp mod">
        <pc:chgData name="藤山 慧太" userId="104bfd04dad12632" providerId="LiveId" clId="{3F879F49-A4F5-4DEC-8940-2743582E541B}" dt="2023-04-07T14:49:07.776" v="1702"/>
        <pc:sldMkLst>
          <pc:docMk/>
          <pc:sldMk cId="2015637612" sldId="259"/>
        </pc:sldMkLst>
        <pc:spChg chg="mod">
          <ac:chgData name="藤山 慧太" userId="104bfd04dad12632" providerId="LiveId" clId="{3F879F49-A4F5-4DEC-8940-2743582E541B}" dt="2023-04-07T14:22:20.209" v="687" actId="20577"/>
          <ac:spMkLst>
            <pc:docMk/>
            <pc:sldMk cId="2015637612" sldId="259"/>
            <ac:spMk id="2" creationId="{A7FABF9D-4C8A-FC80-DBB0-05087EE8E8B5}"/>
          </ac:spMkLst>
        </pc:spChg>
        <pc:spChg chg="mod">
          <ac:chgData name="藤山 慧太" userId="104bfd04dad12632" providerId="LiveId" clId="{3F879F49-A4F5-4DEC-8940-2743582E541B}" dt="2023-04-07T14:49:07.776" v="1702"/>
          <ac:spMkLst>
            <pc:docMk/>
            <pc:sldMk cId="2015637612" sldId="259"/>
            <ac:spMk id="3" creationId="{F61C7678-EDFA-1B27-A192-E30F9832B7D1}"/>
          </ac:spMkLst>
        </pc:spChg>
        <pc:graphicFrameChg chg="del">
          <ac:chgData name="藤山 慧太" userId="104bfd04dad12632" providerId="LiveId" clId="{3F879F49-A4F5-4DEC-8940-2743582E541B}" dt="2023-04-07T14:25:09.096" v="1339" actId="478"/>
          <ac:graphicFrameMkLst>
            <pc:docMk/>
            <pc:sldMk cId="2015637612" sldId="259"/>
            <ac:graphicFrameMk id="5" creationId="{D14EB044-D287-02D5-2D54-5EC0073815DF}"/>
          </ac:graphicFrameMkLst>
        </pc:graphicFrameChg>
      </pc:sldChg>
      <pc:sldChg chg="addSp delSp modSp mod">
        <pc:chgData name="藤山 慧太" userId="104bfd04dad12632" providerId="LiveId" clId="{3F879F49-A4F5-4DEC-8940-2743582E541B}" dt="2023-04-07T14:55:07" v="2293" actId="20577"/>
        <pc:sldMkLst>
          <pc:docMk/>
          <pc:sldMk cId="2141700563" sldId="260"/>
        </pc:sldMkLst>
        <pc:spChg chg="mod">
          <ac:chgData name="藤山 慧太" userId="104bfd04dad12632" providerId="LiveId" clId="{3F879F49-A4F5-4DEC-8940-2743582E541B}" dt="2023-04-07T14:47:50.574" v="1413" actId="20577"/>
          <ac:spMkLst>
            <pc:docMk/>
            <pc:sldMk cId="2141700563" sldId="260"/>
            <ac:spMk id="2" creationId="{A7FABF9D-4C8A-FC80-DBB0-05087EE8E8B5}"/>
          </ac:spMkLst>
        </pc:spChg>
        <pc:spChg chg="mod">
          <ac:chgData name="藤山 慧太" userId="104bfd04dad12632" providerId="LiveId" clId="{3F879F49-A4F5-4DEC-8940-2743582E541B}" dt="2023-04-07T14:55:07" v="2293" actId="20577"/>
          <ac:spMkLst>
            <pc:docMk/>
            <pc:sldMk cId="2141700563" sldId="260"/>
            <ac:spMk id="3" creationId="{F61C7678-EDFA-1B27-A192-E30F9832B7D1}"/>
          </ac:spMkLst>
        </pc:spChg>
        <pc:spChg chg="add del">
          <ac:chgData name="藤山 慧太" userId="104bfd04dad12632" providerId="LiveId" clId="{3F879F49-A4F5-4DEC-8940-2743582E541B}" dt="2023-04-07T14:51:31.357" v="2015" actId="22"/>
          <ac:spMkLst>
            <pc:docMk/>
            <pc:sldMk cId="2141700563" sldId="260"/>
            <ac:spMk id="5" creationId="{AEB6B309-38A7-22AA-118F-378B8C3B967D}"/>
          </ac:spMkLst>
        </pc:spChg>
      </pc:sldChg>
      <pc:sldChg chg="del">
        <pc:chgData name="藤山 慧太" userId="104bfd04dad12632" providerId="LiveId" clId="{3F879F49-A4F5-4DEC-8940-2743582E541B}" dt="2023-04-07T15:13:34.331" v="2698" actId="47"/>
        <pc:sldMkLst>
          <pc:docMk/>
          <pc:sldMk cId="3959707858" sldId="261"/>
        </pc:sldMkLst>
      </pc:sldChg>
      <pc:sldChg chg="del">
        <pc:chgData name="藤山 慧太" userId="104bfd04dad12632" providerId="LiveId" clId="{3F879F49-A4F5-4DEC-8940-2743582E541B}" dt="2023-04-07T15:13:35.121" v="2699" actId="47"/>
        <pc:sldMkLst>
          <pc:docMk/>
          <pc:sldMk cId="2221399291" sldId="262"/>
        </pc:sldMkLst>
      </pc:sldChg>
      <pc:sldChg chg="del">
        <pc:chgData name="藤山 慧太" userId="104bfd04dad12632" providerId="LiveId" clId="{3F879F49-A4F5-4DEC-8940-2743582E541B}" dt="2023-04-07T15:13:44.143" v="2707" actId="47"/>
        <pc:sldMkLst>
          <pc:docMk/>
          <pc:sldMk cId="1301769902" sldId="263"/>
        </pc:sldMkLst>
      </pc:sldChg>
      <pc:sldChg chg="del">
        <pc:chgData name="藤山 慧太" userId="104bfd04dad12632" providerId="LiveId" clId="{3F879F49-A4F5-4DEC-8940-2743582E541B}" dt="2023-04-07T15:13:36.181" v="2701" actId="47"/>
        <pc:sldMkLst>
          <pc:docMk/>
          <pc:sldMk cId="2436828749" sldId="264"/>
        </pc:sldMkLst>
      </pc:sldChg>
      <pc:sldChg chg="del">
        <pc:chgData name="藤山 慧太" userId="104bfd04dad12632" providerId="LiveId" clId="{3F879F49-A4F5-4DEC-8940-2743582E541B}" dt="2023-04-07T15:13:36.996" v="2703" actId="47"/>
        <pc:sldMkLst>
          <pc:docMk/>
          <pc:sldMk cId="823764637" sldId="265"/>
        </pc:sldMkLst>
      </pc:sldChg>
      <pc:sldChg chg="del">
        <pc:chgData name="藤山 慧太" userId="104bfd04dad12632" providerId="LiveId" clId="{3F879F49-A4F5-4DEC-8940-2743582E541B}" dt="2023-04-07T15:13:42.717" v="2706" actId="47"/>
        <pc:sldMkLst>
          <pc:docMk/>
          <pc:sldMk cId="2167336344" sldId="266"/>
        </pc:sldMkLst>
      </pc:sldChg>
      <pc:sldChg chg="del">
        <pc:chgData name="藤山 慧太" userId="104bfd04dad12632" providerId="LiveId" clId="{3F879F49-A4F5-4DEC-8940-2743582E541B}" dt="2023-04-07T15:13:35.735" v="2700" actId="47"/>
        <pc:sldMkLst>
          <pc:docMk/>
          <pc:sldMk cId="1440034882" sldId="267"/>
        </pc:sldMkLst>
      </pc:sldChg>
      <pc:sldChg chg="del">
        <pc:chgData name="藤山 慧太" userId="104bfd04dad12632" providerId="LiveId" clId="{3F879F49-A4F5-4DEC-8940-2743582E541B}" dt="2023-04-07T15:13:37.430" v="2704" actId="47"/>
        <pc:sldMkLst>
          <pc:docMk/>
          <pc:sldMk cId="4024261437" sldId="268"/>
        </pc:sldMkLst>
      </pc:sldChg>
      <pc:sldChg chg="del">
        <pc:chgData name="藤山 慧太" userId="104bfd04dad12632" providerId="LiveId" clId="{3F879F49-A4F5-4DEC-8940-2743582E541B}" dt="2023-04-07T15:13:38.837" v="2705" actId="47"/>
        <pc:sldMkLst>
          <pc:docMk/>
          <pc:sldMk cId="1624124819" sldId="269"/>
        </pc:sldMkLst>
      </pc:sldChg>
      <pc:sldChg chg="del">
        <pc:chgData name="藤山 慧太" userId="104bfd04dad12632" providerId="LiveId" clId="{3F879F49-A4F5-4DEC-8940-2743582E541B}" dt="2023-04-07T15:13:36.577" v="2702" actId="47"/>
        <pc:sldMkLst>
          <pc:docMk/>
          <pc:sldMk cId="764854132" sldId="270"/>
        </pc:sldMkLst>
      </pc:sldChg>
      <pc:sldChg chg="del">
        <pc:chgData name="藤山 慧太" userId="104bfd04dad12632" providerId="LiveId" clId="{3F879F49-A4F5-4DEC-8940-2743582E541B}" dt="2023-04-07T15:25:48.428" v="4448" actId="47"/>
        <pc:sldMkLst>
          <pc:docMk/>
          <pc:sldMk cId="883167076" sldId="271"/>
        </pc:sldMkLst>
      </pc:sldChg>
      <pc:sldChg chg="addSp modSp add mod">
        <pc:chgData name="藤山 慧太" userId="104bfd04dad12632" providerId="LiveId" clId="{3F879F49-A4F5-4DEC-8940-2743582E541B}" dt="2023-04-07T14:49:22.881" v="1750"/>
        <pc:sldMkLst>
          <pc:docMk/>
          <pc:sldMk cId="1724490374" sldId="272"/>
        </pc:sldMkLst>
        <pc:spChg chg="mod">
          <ac:chgData name="藤山 慧太" userId="104bfd04dad12632" providerId="LiveId" clId="{3F879F49-A4F5-4DEC-8940-2743582E541B}" dt="2023-04-07T14:49:22.881" v="1750"/>
          <ac:spMkLst>
            <pc:docMk/>
            <pc:sldMk cId="1724490374" sldId="272"/>
            <ac:spMk id="3" creationId="{F61C7678-EDFA-1B27-A192-E30F9832B7D1}"/>
          </ac:spMkLst>
        </pc:spChg>
        <pc:spChg chg="add mod">
          <ac:chgData name="藤山 慧太" userId="104bfd04dad12632" providerId="LiveId" clId="{3F879F49-A4F5-4DEC-8940-2743582E541B}" dt="2023-04-07T14:47:35.484" v="1392" actId="1076"/>
          <ac:spMkLst>
            <pc:docMk/>
            <pc:sldMk cId="1724490374" sldId="272"/>
            <ac:spMk id="5" creationId="{08F9392F-9AB3-362F-6B02-54D1657AEF9B}"/>
          </ac:spMkLst>
        </pc:spChg>
      </pc:sldChg>
      <pc:sldChg chg="modSp add mod">
        <pc:chgData name="藤山 慧太" userId="104bfd04dad12632" providerId="LiveId" clId="{3F879F49-A4F5-4DEC-8940-2743582E541B}" dt="2023-04-08T01:27:59.982" v="11216" actId="20577"/>
        <pc:sldMkLst>
          <pc:docMk/>
          <pc:sldMk cId="1571414613" sldId="273"/>
        </pc:sldMkLst>
        <pc:spChg chg="mod">
          <ac:chgData name="藤山 慧太" userId="104bfd04dad12632" providerId="LiveId" clId="{3F879F49-A4F5-4DEC-8940-2743582E541B}" dt="2023-04-08T01:27:59.982" v="11216" actId="20577"/>
          <ac:spMkLst>
            <pc:docMk/>
            <pc:sldMk cId="1571414613" sldId="273"/>
            <ac:spMk id="3" creationId="{F61C7678-EDFA-1B27-A192-E30F9832B7D1}"/>
          </ac:spMkLst>
        </pc:spChg>
      </pc:sldChg>
      <pc:sldChg chg="modSp add mod">
        <pc:chgData name="藤山 慧太" userId="104bfd04dad12632" providerId="LiveId" clId="{3F879F49-A4F5-4DEC-8940-2743582E541B}" dt="2023-04-08T02:09:45.560" v="11298" actId="20577"/>
        <pc:sldMkLst>
          <pc:docMk/>
          <pc:sldMk cId="1871156299" sldId="274"/>
        </pc:sldMkLst>
        <pc:spChg chg="mod">
          <ac:chgData name="藤山 慧太" userId="104bfd04dad12632" providerId="LiveId" clId="{3F879F49-A4F5-4DEC-8940-2743582E541B}" dt="2023-04-07T14:56:12.318" v="2302" actId="20577"/>
          <ac:spMkLst>
            <pc:docMk/>
            <pc:sldMk cId="1871156299" sldId="274"/>
            <ac:spMk id="2" creationId="{A7FABF9D-4C8A-FC80-DBB0-05087EE8E8B5}"/>
          </ac:spMkLst>
        </pc:spChg>
        <pc:spChg chg="mod">
          <ac:chgData name="藤山 慧太" userId="104bfd04dad12632" providerId="LiveId" clId="{3F879F49-A4F5-4DEC-8940-2743582E541B}" dt="2023-04-08T02:09:45.560" v="11298" actId="20577"/>
          <ac:spMkLst>
            <pc:docMk/>
            <pc:sldMk cId="1871156299" sldId="274"/>
            <ac:spMk id="3" creationId="{F61C7678-EDFA-1B27-A192-E30F9832B7D1}"/>
          </ac:spMkLst>
        </pc:spChg>
      </pc:sldChg>
      <pc:sldChg chg="modSp add mod">
        <pc:chgData name="藤山 慧太" userId="104bfd04dad12632" providerId="LiveId" clId="{3F879F49-A4F5-4DEC-8940-2743582E541B}" dt="2023-04-07T15:17:51.972" v="3571" actId="5793"/>
        <pc:sldMkLst>
          <pc:docMk/>
          <pc:sldMk cId="2454317059" sldId="275"/>
        </pc:sldMkLst>
        <pc:spChg chg="mod">
          <ac:chgData name="藤山 慧太" userId="104bfd04dad12632" providerId="LiveId" clId="{3F879F49-A4F5-4DEC-8940-2743582E541B}" dt="2023-04-07T15:13:59.875" v="2740"/>
          <ac:spMkLst>
            <pc:docMk/>
            <pc:sldMk cId="2454317059" sldId="275"/>
            <ac:spMk id="2" creationId="{A7FABF9D-4C8A-FC80-DBB0-05087EE8E8B5}"/>
          </ac:spMkLst>
        </pc:spChg>
        <pc:spChg chg="mod">
          <ac:chgData name="藤山 慧太" userId="104bfd04dad12632" providerId="LiveId" clId="{3F879F49-A4F5-4DEC-8940-2743582E541B}" dt="2023-04-07T15:17:51.972" v="3571" actId="5793"/>
          <ac:spMkLst>
            <pc:docMk/>
            <pc:sldMk cId="2454317059" sldId="275"/>
            <ac:spMk id="3" creationId="{F61C7678-EDFA-1B27-A192-E30F9832B7D1}"/>
          </ac:spMkLst>
        </pc:spChg>
      </pc:sldChg>
      <pc:sldChg chg="modSp add mod">
        <pc:chgData name="藤山 慧太" userId="104bfd04dad12632" providerId="LiveId" clId="{3F879F49-A4F5-4DEC-8940-2743582E541B}" dt="2023-04-07T15:18:42.420" v="3795" actId="5793"/>
        <pc:sldMkLst>
          <pc:docMk/>
          <pc:sldMk cId="3344343628" sldId="276"/>
        </pc:sldMkLst>
        <pc:spChg chg="mod">
          <ac:chgData name="藤山 慧太" userId="104bfd04dad12632" providerId="LiveId" clId="{3F879F49-A4F5-4DEC-8940-2743582E541B}" dt="2023-04-07T15:18:42.420" v="3795" actId="5793"/>
          <ac:spMkLst>
            <pc:docMk/>
            <pc:sldMk cId="3344343628" sldId="276"/>
            <ac:spMk id="3" creationId="{F61C7678-EDFA-1B27-A192-E30F9832B7D1}"/>
          </ac:spMkLst>
        </pc:spChg>
      </pc:sldChg>
      <pc:sldChg chg="addSp delSp modSp add mod">
        <pc:chgData name="藤山 慧太" userId="104bfd04dad12632" providerId="LiveId" clId="{3F879F49-A4F5-4DEC-8940-2743582E541B}" dt="2023-04-07T16:20:11.256" v="10276" actId="1076"/>
        <pc:sldMkLst>
          <pc:docMk/>
          <pc:sldMk cId="1122442236" sldId="277"/>
        </pc:sldMkLst>
        <pc:spChg chg="del">
          <ac:chgData name="藤山 慧太" userId="104bfd04dad12632" providerId="LiveId" clId="{3F879F49-A4F5-4DEC-8940-2743582E541B}" dt="2023-04-07T16:20:03.926" v="10274" actId="478"/>
          <ac:spMkLst>
            <pc:docMk/>
            <pc:sldMk cId="1122442236" sldId="277"/>
            <ac:spMk id="3" creationId="{F61C7678-EDFA-1B27-A192-E30F9832B7D1}"/>
          </ac:spMkLst>
        </pc:spChg>
        <pc:spChg chg="add del">
          <ac:chgData name="藤山 慧太" userId="104bfd04dad12632" providerId="LiveId" clId="{3F879F49-A4F5-4DEC-8940-2743582E541B}" dt="2023-04-07T15:21:53.984" v="3798"/>
          <ac:spMkLst>
            <pc:docMk/>
            <pc:sldMk cId="1122442236" sldId="277"/>
            <ac:spMk id="4" creationId="{7E436AC4-E7B1-39A0-7D1C-25C5A0BE7D0C}"/>
          </ac:spMkLst>
        </pc:spChg>
        <pc:spChg chg="add del mod">
          <ac:chgData name="藤山 慧太" userId="104bfd04dad12632" providerId="LiveId" clId="{3F879F49-A4F5-4DEC-8940-2743582E541B}" dt="2023-04-07T16:20:07.114" v="10275" actId="478"/>
          <ac:spMkLst>
            <pc:docMk/>
            <pc:sldMk cId="1122442236" sldId="277"/>
            <ac:spMk id="5" creationId="{5C8E4CC6-7F7F-0C61-28BA-32A23F9F6519}"/>
          </ac:spMkLst>
        </pc:spChg>
        <pc:picChg chg="add mod">
          <ac:chgData name="藤山 慧太" userId="104bfd04dad12632" providerId="LiveId" clId="{3F879F49-A4F5-4DEC-8940-2743582E541B}" dt="2023-04-07T16:20:11.256" v="10276" actId="1076"/>
          <ac:picMkLst>
            <pc:docMk/>
            <pc:sldMk cId="1122442236" sldId="277"/>
            <ac:picMk id="6" creationId="{89D75C3C-122C-90A2-108F-EF101FCF3C3C}"/>
          </ac:picMkLst>
        </pc:picChg>
      </pc:sldChg>
      <pc:sldChg chg="modSp add mod">
        <pc:chgData name="藤山 慧太" userId="104bfd04dad12632" providerId="LiveId" clId="{3F879F49-A4F5-4DEC-8940-2743582E541B}" dt="2023-04-07T15:24:33.135" v="4447"/>
        <pc:sldMkLst>
          <pc:docMk/>
          <pc:sldMk cId="1368350872" sldId="278"/>
        </pc:sldMkLst>
        <pc:spChg chg="mod">
          <ac:chgData name="藤山 慧太" userId="104bfd04dad12632" providerId="LiveId" clId="{3F879F49-A4F5-4DEC-8940-2743582E541B}" dt="2023-04-07T15:22:38.534" v="3810" actId="20577"/>
          <ac:spMkLst>
            <pc:docMk/>
            <pc:sldMk cId="1368350872" sldId="278"/>
            <ac:spMk id="2" creationId="{A7FABF9D-4C8A-FC80-DBB0-05087EE8E8B5}"/>
          </ac:spMkLst>
        </pc:spChg>
        <pc:spChg chg="mod">
          <ac:chgData name="藤山 慧太" userId="104bfd04dad12632" providerId="LiveId" clId="{3F879F49-A4F5-4DEC-8940-2743582E541B}" dt="2023-04-07T15:24:33.135" v="4447"/>
          <ac:spMkLst>
            <pc:docMk/>
            <pc:sldMk cId="1368350872" sldId="278"/>
            <ac:spMk id="3" creationId="{F61C7678-EDFA-1B27-A192-E30F9832B7D1}"/>
          </ac:spMkLst>
        </pc:spChg>
      </pc:sldChg>
      <pc:sldChg chg="modSp add mod">
        <pc:chgData name="藤山 慧太" userId="104bfd04dad12632" providerId="LiveId" clId="{3F879F49-A4F5-4DEC-8940-2743582E541B}" dt="2023-04-07T15:29:23.737" v="5164"/>
        <pc:sldMkLst>
          <pc:docMk/>
          <pc:sldMk cId="3285934463" sldId="279"/>
        </pc:sldMkLst>
        <pc:spChg chg="mod">
          <ac:chgData name="藤山 慧太" userId="104bfd04dad12632" providerId="LiveId" clId="{3F879F49-A4F5-4DEC-8940-2743582E541B}" dt="2023-04-07T15:29:23.737" v="5164"/>
          <ac:spMkLst>
            <pc:docMk/>
            <pc:sldMk cId="3285934463" sldId="279"/>
            <ac:spMk id="3" creationId="{F61C7678-EDFA-1B27-A192-E30F9832B7D1}"/>
          </ac:spMkLst>
        </pc:spChg>
      </pc:sldChg>
      <pc:sldChg chg="addSp delSp modSp add mod">
        <pc:chgData name="藤山 慧太" userId="104bfd04dad12632" providerId="LiveId" clId="{3F879F49-A4F5-4DEC-8940-2743582E541B}" dt="2023-04-07T15:32:54.627" v="5352" actId="11529"/>
        <pc:sldMkLst>
          <pc:docMk/>
          <pc:sldMk cId="1531609320" sldId="280"/>
        </pc:sldMkLst>
        <pc:spChg chg="mod">
          <ac:chgData name="藤山 慧太" userId="104bfd04dad12632" providerId="LiveId" clId="{3F879F49-A4F5-4DEC-8940-2743582E541B}" dt="2023-04-07T15:30:57.629" v="5337" actId="6549"/>
          <ac:spMkLst>
            <pc:docMk/>
            <pc:sldMk cId="1531609320" sldId="280"/>
            <ac:spMk id="3" creationId="{F61C7678-EDFA-1B27-A192-E30F9832B7D1}"/>
          </ac:spMkLst>
        </pc:spChg>
        <pc:spChg chg="add del mod">
          <ac:chgData name="藤山 慧太" userId="104bfd04dad12632" providerId="LiveId" clId="{3F879F49-A4F5-4DEC-8940-2743582E541B}" dt="2023-04-07T15:32:49.103" v="5351" actId="478"/>
          <ac:spMkLst>
            <pc:docMk/>
            <pc:sldMk cId="1531609320" sldId="280"/>
            <ac:spMk id="6" creationId="{AB00A3EC-0416-64EF-629B-A26A196E6B80}"/>
          </ac:spMkLst>
        </pc:spChg>
        <pc:spChg chg="add">
          <ac:chgData name="藤山 慧太" userId="104bfd04dad12632" providerId="LiveId" clId="{3F879F49-A4F5-4DEC-8940-2743582E541B}" dt="2023-04-07T15:32:54.627" v="5352" actId="11529"/>
          <ac:spMkLst>
            <pc:docMk/>
            <pc:sldMk cId="1531609320" sldId="280"/>
            <ac:spMk id="7" creationId="{D79DEFA7-24B5-B0BA-C563-5CDDB2034BA2}"/>
          </ac:spMkLst>
        </pc:spChg>
        <pc:picChg chg="add mod">
          <ac:chgData name="藤山 慧太" userId="104bfd04dad12632" providerId="LiveId" clId="{3F879F49-A4F5-4DEC-8940-2743582E541B}" dt="2023-04-07T15:32:16.682" v="5347" actId="1076"/>
          <ac:picMkLst>
            <pc:docMk/>
            <pc:sldMk cId="1531609320" sldId="280"/>
            <ac:picMk id="5" creationId="{260E7A56-9AA1-8185-0389-4210269B8F29}"/>
          </ac:picMkLst>
        </pc:picChg>
      </pc:sldChg>
      <pc:sldChg chg="addSp delSp modSp add mod">
        <pc:chgData name="藤山 慧太" userId="104bfd04dad12632" providerId="LiveId" clId="{3F879F49-A4F5-4DEC-8940-2743582E541B}" dt="2023-04-07T15:34:04.799" v="5590" actId="1076"/>
        <pc:sldMkLst>
          <pc:docMk/>
          <pc:sldMk cId="2947391689" sldId="281"/>
        </pc:sldMkLst>
        <pc:spChg chg="mod">
          <ac:chgData name="藤山 慧太" userId="104bfd04dad12632" providerId="LiveId" clId="{3F879F49-A4F5-4DEC-8940-2743582E541B}" dt="2023-04-07T15:33:56.597" v="5588"/>
          <ac:spMkLst>
            <pc:docMk/>
            <pc:sldMk cId="2947391689" sldId="281"/>
            <ac:spMk id="3" creationId="{F61C7678-EDFA-1B27-A192-E30F9832B7D1}"/>
          </ac:spMkLst>
        </pc:spChg>
        <pc:spChg chg="add mod">
          <ac:chgData name="藤山 慧太" userId="104bfd04dad12632" providerId="LiveId" clId="{3F879F49-A4F5-4DEC-8940-2743582E541B}" dt="2023-04-07T15:34:04.799" v="5590" actId="1076"/>
          <ac:spMkLst>
            <pc:docMk/>
            <pc:sldMk cId="2947391689" sldId="281"/>
            <ac:spMk id="7" creationId="{5BA440C9-CE87-A18F-49E8-5047E8C7C329}"/>
          </ac:spMkLst>
        </pc:spChg>
        <pc:picChg chg="del">
          <ac:chgData name="藤山 慧太" userId="104bfd04dad12632" providerId="LiveId" clId="{3F879F49-A4F5-4DEC-8940-2743582E541B}" dt="2023-04-07T15:31:07.286" v="5339" actId="478"/>
          <ac:picMkLst>
            <pc:docMk/>
            <pc:sldMk cId="2947391689" sldId="281"/>
            <ac:picMk id="5" creationId="{260E7A56-9AA1-8185-0389-4210269B8F29}"/>
          </ac:picMkLst>
        </pc:picChg>
        <pc:picChg chg="add mod">
          <ac:chgData name="藤山 慧太" userId="104bfd04dad12632" providerId="LiveId" clId="{3F879F49-A4F5-4DEC-8940-2743582E541B}" dt="2023-04-07T15:32:12.522" v="5346" actId="1076"/>
          <ac:picMkLst>
            <pc:docMk/>
            <pc:sldMk cId="2947391689" sldId="281"/>
            <ac:picMk id="6" creationId="{CF3AEDDF-8043-00C1-C1CD-A83DC58644A8}"/>
          </ac:picMkLst>
        </pc:picChg>
      </pc:sldChg>
      <pc:sldChg chg="addSp delSp modSp add mod">
        <pc:chgData name="藤山 慧太" userId="104bfd04dad12632" providerId="LiveId" clId="{3F879F49-A4F5-4DEC-8940-2743582E541B}" dt="2023-04-07T15:36:56.961" v="5756" actId="688"/>
        <pc:sldMkLst>
          <pc:docMk/>
          <pc:sldMk cId="1049158921" sldId="282"/>
        </pc:sldMkLst>
        <pc:spChg chg="mod">
          <ac:chgData name="藤山 慧太" userId="104bfd04dad12632" providerId="LiveId" clId="{3F879F49-A4F5-4DEC-8940-2743582E541B}" dt="2023-04-07T15:35:42.471" v="5739" actId="14100"/>
          <ac:spMkLst>
            <pc:docMk/>
            <pc:sldMk cId="1049158921" sldId="282"/>
            <ac:spMk id="3" creationId="{F61C7678-EDFA-1B27-A192-E30F9832B7D1}"/>
          </ac:spMkLst>
        </pc:spChg>
        <pc:spChg chg="mod">
          <ac:chgData name="藤山 慧太" userId="104bfd04dad12632" providerId="LiveId" clId="{3F879F49-A4F5-4DEC-8940-2743582E541B}" dt="2023-04-07T15:35:35.181" v="5738" actId="1076"/>
          <ac:spMkLst>
            <pc:docMk/>
            <pc:sldMk cId="1049158921" sldId="282"/>
            <ac:spMk id="7" creationId="{5BA440C9-CE87-A18F-49E8-5047E8C7C329}"/>
          </ac:spMkLst>
        </pc:spChg>
        <pc:spChg chg="add mod">
          <ac:chgData name="藤山 慧太" userId="104bfd04dad12632" providerId="LiveId" clId="{3F879F49-A4F5-4DEC-8940-2743582E541B}" dt="2023-04-07T15:36:18.251" v="5745" actId="208"/>
          <ac:spMkLst>
            <pc:docMk/>
            <pc:sldMk cId="1049158921" sldId="282"/>
            <ac:spMk id="10" creationId="{582B58CA-7E11-BDF2-FBCB-5C68A3CFF6DD}"/>
          </ac:spMkLst>
        </pc:spChg>
        <pc:spChg chg="add mod">
          <ac:chgData name="藤山 慧太" userId="104bfd04dad12632" providerId="LiveId" clId="{3F879F49-A4F5-4DEC-8940-2743582E541B}" dt="2023-04-07T15:36:27.883" v="5748" actId="14100"/>
          <ac:spMkLst>
            <pc:docMk/>
            <pc:sldMk cId="1049158921" sldId="282"/>
            <ac:spMk id="11" creationId="{9B5AAB92-59D4-A5F3-C31C-410737DDD3D5}"/>
          </ac:spMkLst>
        </pc:spChg>
        <pc:spChg chg="add mod">
          <ac:chgData name="藤山 慧太" userId="104bfd04dad12632" providerId="LiveId" clId="{3F879F49-A4F5-4DEC-8940-2743582E541B}" dt="2023-04-07T15:36:56.961" v="5756" actId="688"/>
          <ac:spMkLst>
            <pc:docMk/>
            <pc:sldMk cId="1049158921" sldId="282"/>
            <ac:spMk id="12" creationId="{896E1A2C-F2FA-22E2-E67C-C4F6CEC61F65}"/>
          </ac:spMkLst>
        </pc:spChg>
        <pc:picChg chg="add mod">
          <ac:chgData name="藤山 慧太" userId="104bfd04dad12632" providerId="LiveId" clId="{3F879F49-A4F5-4DEC-8940-2743582E541B}" dt="2023-04-07T15:34:38.405" v="5595" actId="1076"/>
          <ac:picMkLst>
            <pc:docMk/>
            <pc:sldMk cId="1049158921" sldId="282"/>
            <ac:picMk id="5" creationId="{C0EA2BE1-93CB-3780-F0DD-8E60CB3B52F1}"/>
          </ac:picMkLst>
        </pc:picChg>
        <pc:picChg chg="del">
          <ac:chgData name="藤山 慧太" userId="104bfd04dad12632" providerId="LiveId" clId="{3F879F49-A4F5-4DEC-8940-2743582E541B}" dt="2023-04-07T15:34:26.955" v="5592" actId="478"/>
          <ac:picMkLst>
            <pc:docMk/>
            <pc:sldMk cId="1049158921" sldId="282"/>
            <ac:picMk id="6" creationId="{CF3AEDDF-8043-00C1-C1CD-A83DC58644A8}"/>
          </ac:picMkLst>
        </pc:picChg>
        <pc:picChg chg="add mod">
          <ac:chgData name="藤山 慧太" userId="104bfd04dad12632" providerId="LiveId" clId="{3F879F49-A4F5-4DEC-8940-2743582E541B}" dt="2023-04-07T15:35:55.550" v="5741" actId="1076"/>
          <ac:picMkLst>
            <pc:docMk/>
            <pc:sldMk cId="1049158921" sldId="282"/>
            <ac:picMk id="9" creationId="{E46FC8BB-E061-182A-CB1D-68C8D5A9EF62}"/>
          </ac:picMkLst>
        </pc:picChg>
      </pc:sldChg>
      <pc:sldChg chg="modSp add mod">
        <pc:chgData name="藤山 慧太" userId="104bfd04dad12632" providerId="LiveId" clId="{3F879F49-A4F5-4DEC-8940-2743582E541B}" dt="2023-04-07T15:40:55.498" v="6400" actId="6549"/>
        <pc:sldMkLst>
          <pc:docMk/>
          <pc:sldMk cId="460901255" sldId="283"/>
        </pc:sldMkLst>
        <pc:spChg chg="mod">
          <ac:chgData name="藤山 慧太" userId="104bfd04dad12632" providerId="LiveId" clId="{3F879F49-A4F5-4DEC-8940-2743582E541B}" dt="2023-04-07T15:40:55.498" v="6400" actId="6549"/>
          <ac:spMkLst>
            <pc:docMk/>
            <pc:sldMk cId="460901255" sldId="283"/>
            <ac:spMk id="3" creationId="{F61C7678-EDFA-1B27-A192-E30F9832B7D1}"/>
          </ac:spMkLst>
        </pc:spChg>
      </pc:sldChg>
      <pc:sldChg chg="addSp modSp add mod">
        <pc:chgData name="藤山 慧太" userId="104bfd04dad12632" providerId="LiveId" clId="{3F879F49-A4F5-4DEC-8940-2743582E541B}" dt="2023-04-07T16:24:35.314" v="10611"/>
        <pc:sldMkLst>
          <pc:docMk/>
          <pc:sldMk cId="662658527" sldId="284"/>
        </pc:sldMkLst>
        <pc:spChg chg="mod">
          <ac:chgData name="藤山 慧太" userId="104bfd04dad12632" providerId="LiveId" clId="{3F879F49-A4F5-4DEC-8940-2743582E541B}" dt="2023-04-07T15:50:22.503" v="7126" actId="20577"/>
          <ac:spMkLst>
            <pc:docMk/>
            <pc:sldMk cId="662658527" sldId="284"/>
            <ac:spMk id="2" creationId="{A7FABF9D-4C8A-FC80-DBB0-05087EE8E8B5}"/>
          </ac:spMkLst>
        </pc:spChg>
        <pc:spChg chg="mod">
          <ac:chgData name="藤山 慧太" userId="104bfd04dad12632" providerId="LiveId" clId="{3F879F49-A4F5-4DEC-8940-2743582E541B}" dt="2023-04-07T16:24:35.314" v="10611"/>
          <ac:spMkLst>
            <pc:docMk/>
            <pc:sldMk cId="662658527" sldId="284"/>
            <ac:spMk id="3" creationId="{F61C7678-EDFA-1B27-A192-E30F9832B7D1}"/>
          </ac:spMkLst>
        </pc:spChg>
        <pc:spChg chg="add mod">
          <ac:chgData name="藤山 慧太" userId="104bfd04dad12632" providerId="LiveId" clId="{3F879F49-A4F5-4DEC-8940-2743582E541B}" dt="2023-04-07T15:47:24.460" v="6849" actId="13926"/>
          <ac:spMkLst>
            <pc:docMk/>
            <pc:sldMk cId="662658527" sldId="284"/>
            <ac:spMk id="4" creationId="{6E2AAB6B-FDCF-E3CE-9BCC-0D48FF6C6F29}"/>
          </ac:spMkLst>
        </pc:spChg>
      </pc:sldChg>
      <pc:sldChg chg="modSp add mod">
        <pc:chgData name="藤山 慧太" userId="104bfd04dad12632" providerId="LiveId" clId="{3F879F49-A4F5-4DEC-8940-2743582E541B}" dt="2023-04-07T16:23:15.791" v="10367" actId="1076"/>
        <pc:sldMkLst>
          <pc:docMk/>
          <pc:sldMk cId="2514906274" sldId="285"/>
        </pc:sldMkLst>
        <pc:spChg chg="mod">
          <ac:chgData name="藤山 慧太" userId="104bfd04dad12632" providerId="LiveId" clId="{3F879F49-A4F5-4DEC-8940-2743582E541B}" dt="2023-04-07T16:16:24.135" v="9645" actId="20577"/>
          <ac:spMkLst>
            <pc:docMk/>
            <pc:sldMk cId="2514906274" sldId="285"/>
            <ac:spMk id="3" creationId="{F61C7678-EDFA-1B27-A192-E30F9832B7D1}"/>
          </ac:spMkLst>
        </pc:spChg>
        <pc:spChg chg="mod">
          <ac:chgData name="藤山 慧太" userId="104bfd04dad12632" providerId="LiveId" clId="{3F879F49-A4F5-4DEC-8940-2743582E541B}" dt="2023-04-07T16:23:15.791" v="10367" actId="1076"/>
          <ac:spMkLst>
            <pc:docMk/>
            <pc:sldMk cId="2514906274" sldId="285"/>
            <ac:spMk id="4" creationId="{6E2AAB6B-FDCF-E3CE-9BCC-0D48FF6C6F29}"/>
          </ac:spMkLst>
        </pc:spChg>
      </pc:sldChg>
      <pc:sldChg chg="modSp add mod ord">
        <pc:chgData name="藤山 慧太" userId="104bfd04dad12632" providerId="LiveId" clId="{3F879F49-A4F5-4DEC-8940-2743582E541B}" dt="2023-04-07T16:09:00.910" v="9371"/>
        <pc:sldMkLst>
          <pc:docMk/>
          <pc:sldMk cId="3593472408" sldId="286"/>
        </pc:sldMkLst>
        <pc:spChg chg="mod">
          <ac:chgData name="藤山 慧太" userId="104bfd04dad12632" providerId="LiveId" clId="{3F879F49-A4F5-4DEC-8940-2743582E541B}" dt="2023-04-07T16:06:02.640" v="9172" actId="20577"/>
          <ac:spMkLst>
            <pc:docMk/>
            <pc:sldMk cId="3593472408" sldId="286"/>
            <ac:spMk id="2" creationId="{A7FABF9D-4C8A-FC80-DBB0-05087EE8E8B5}"/>
          </ac:spMkLst>
        </pc:spChg>
        <pc:spChg chg="mod">
          <ac:chgData name="藤山 慧太" userId="104bfd04dad12632" providerId="LiveId" clId="{3F879F49-A4F5-4DEC-8940-2743582E541B}" dt="2023-04-07T16:01:54.545" v="8355" actId="113"/>
          <ac:spMkLst>
            <pc:docMk/>
            <pc:sldMk cId="3593472408" sldId="286"/>
            <ac:spMk id="3" creationId="{F61C7678-EDFA-1B27-A192-E30F9832B7D1}"/>
          </ac:spMkLst>
        </pc:spChg>
        <pc:spChg chg="mod">
          <ac:chgData name="藤山 慧太" userId="104bfd04dad12632" providerId="LiveId" clId="{3F879F49-A4F5-4DEC-8940-2743582E541B}" dt="2023-04-07T16:02:51.705" v="8594" actId="20577"/>
          <ac:spMkLst>
            <pc:docMk/>
            <pc:sldMk cId="3593472408" sldId="286"/>
            <ac:spMk id="4" creationId="{6E2AAB6B-FDCF-E3CE-9BCC-0D48FF6C6F29}"/>
          </ac:spMkLst>
        </pc:spChg>
      </pc:sldChg>
      <pc:sldChg chg="delSp modSp add mod">
        <pc:chgData name="藤山 慧太" userId="104bfd04dad12632" providerId="LiveId" clId="{3F879F49-A4F5-4DEC-8940-2743582E541B}" dt="2023-04-08T02:33:55.588" v="11300" actId="5793"/>
        <pc:sldMkLst>
          <pc:docMk/>
          <pc:sldMk cId="3100001304" sldId="287"/>
        </pc:sldMkLst>
        <pc:spChg chg="mod">
          <ac:chgData name="藤山 慧太" userId="104bfd04dad12632" providerId="LiveId" clId="{3F879F49-A4F5-4DEC-8940-2743582E541B}" dt="2023-04-07T16:03:18.946" v="8651"/>
          <ac:spMkLst>
            <pc:docMk/>
            <pc:sldMk cId="3100001304" sldId="287"/>
            <ac:spMk id="2" creationId="{A7FABF9D-4C8A-FC80-DBB0-05087EE8E8B5}"/>
          </ac:spMkLst>
        </pc:spChg>
        <pc:spChg chg="mod">
          <ac:chgData name="藤山 慧太" userId="104bfd04dad12632" providerId="LiveId" clId="{3F879F49-A4F5-4DEC-8940-2743582E541B}" dt="2023-04-08T02:33:55.588" v="11300" actId="5793"/>
          <ac:spMkLst>
            <pc:docMk/>
            <pc:sldMk cId="3100001304" sldId="287"/>
            <ac:spMk id="3" creationId="{F61C7678-EDFA-1B27-A192-E30F9832B7D1}"/>
          </ac:spMkLst>
        </pc:spChg>
        <pc:spChg chg="del">
          <ac:chgData name="藤山 慧太" userId="104bfd04dad12632" providerId="LiveId" clId="{3F879F49-A4F5-4DEC-8940-2743582E541B}" dt="2023-04-07T16:05:21.275" v="9006" actId="478"/>
          <ac:spMkLst>
            <pc:docMk/>
            <pc:sldMk cId="3100001304" sldId="287"/>
            <ac:spMk id="4" creationId="{6E2AAB6B-FDCF-E3CE-9BCC-0D48FF6C6F29}"/>
          </ac:spMkLst>
        </pc:spChg>
      </pc:sldChg>
      <pc:sldChg chg="addSp modSp add mod">
        <pc:chgData name="藤山 慧太" userId="104bfd04dad12632" providerId="LiveId" clId="{3F879F49-A4F5-4DEC-8940-2743582E541B}" dt="2023-04-07T16:23:08.647" v="10366" actId="20577"/>
        <pc:sldMkLst>
          <pc:docMk/>
          <pc:sldMk cId="962284317" sldId="288"/>
        </pc:sldMkLst>
        <pc:spChg chg="mod">
          <ac:chgData name="藤山 慧太" userId="104bfd04dad12632" providerId="LiveId" clId="{3F879F49-A4F5-4DEC-8940-2743582E541B}" dt="2023-04-07T16:18:08.741" v="9647" actId="20577"/>
          <ac:spMkLst>
            <pc:docMk/>
            <pc:sldMk cId="962284317" sldId="288"/>
            <ac:spMk id="2" creationId="{A7FABF9D-4C8A-FC80-DBB0-05087EE8E8B5}"/>
          </ac:spMkLst>
        </pc:spChg>
        <pc:spChg chg="mod">
          <ac:chgData name="藤山 慧太" userId="104bfd04dad12632" providerId="LiveId" clId="{3F879F49-A4F5-4DEC-8940-2743582E541B}" dt="2023-04-07T16:23:08.647" v="10366" actId="20577"/>
          <ac:spMkLst>
            <pc:docMk/>
            <pc:sldMk cId="962284317" sldId="288"/>
            <ac:spMk id="3" creationId="{F61C7678-EDFA-1B27-A192-E30F9832B7D1}"/>
          </ac:spMkLst>
        </pc:spChg>
        <pc:spChg chg="mod">
          <ac:chgData name="藤山 慧太" userId="104bfd04dad12632" providerId="LiveId" clId="{3F879F49-A4F5-4DEC-8940-2743582E541B}" dt="2023-04-07T16:23:01.283" v="10364" actId="1076"/>
          <ac:spMkLst>
            <pc:docMk/>
            <pc:sldMk cId="962284317" sldId="288"/>
            <ac:spMk id="4" creationId="{6E2AAB6B-FDCF-E3CE-9BCC-0D48FF6C6F29}"/>
          </ac:spMkLst>
        </pc:spChg>
        <pc:spChg chg="add">
          <ac:chgData name="藤山 慧太" userId="104bfd04dad12632" providerId="LiveId" clId="{3F879F49-A4F5-4DEC-8940-2743582E541B}" dt="2023-04-07T16:20:32.924" v="10277" actId="11529"/>
          <ac:spMkLst>
            <pc:docMk/>
            <pc:sldMk cId="962284317" sldId="288"/>
            <ac:spMk id="5" creationId="{C98FB676-9C1A-2C87-5134-2452AB12E7E7}"/>
          </ac:spMkLst>
        </pc:spChg>
      </pc:sldChg>
      <pc:sldChg chg="modSp add mod">
        <pc:chgData name="藤山 慧太" userId="104bfd04dad12632" providerId="LiveId" clId="{3F879F49-A4F5-4DEC-8940-2743582E541B}" dt="2023-04-07T16:31:17.878" v="10977" actId="2062"/>
        <pc:sldMkLst>
          <pc:docMk/>
          <pc:sldMk cId="1005824663" sldId="289"/>
        </pc:sldMkLst>
        <pc:spChg chg="mod">
          <ac:chgData name="藤山 慧太" userId="104bfd04dad12632" providerId="LiveId" clId="{3F879F49-A4F5-4DEC-8940-2743582E541B}" dt="2023-04-07T16:28:27.664" v="10632"/>
          <ac:spMkLst>
            <pc:docMk/>
            <pc:sldMk cId="1005824663" sldId="289"/>
            <ac:spMk id="2" creationId="{A7FABF9D-4C8A-FC80-DBB0-05087EE8E8B5}"/>
          </ac:spMkLst>
        </pc:spChg>
        <pc:spChg chg="mod">
          <ac:chgData name="藤山 慧太" userId="104bfd04dad12632" providerId="LiveId" clId="{3F879F49-A4F5-4DEC-8940-2743582E541B}" dt="2023-04-07T16:30:52.223" v="10976" actId="20577"/>
          <ac:spMkLst>
            <pc:docMk/>
            <pc:sldMk cId="1005824663" sldId="289"/>
            <ac:spMk id="5" creationId="{24D02C22-8B18-174C-89EA-4940A611DA7E}"/>
          </ac:spMkLst>
        </pc:spChg>
        <pc:graphicFrameChg chg="modGraphic">
          <ac:chgData name="藤山 慧太" userId="104bfd04dad12632" providerId="LiveId" clId="{3F879F49-A4F5-4DEC-8940-2743582E541B}" dt="2023-04-07T16:31:17.878" v="10977" actId="2062"/>
          <ac:graphicFrameMkLst>
            <pc:docMk/>
            <pc:sldMk cId="1005824663" sldId="289"/>
            <ac:graphicFrameMk id="4" creationId="{3239CCF6-42AD-C207-7C73-FD5D257A58C6}"/>
          </ac:graphicFrameMkLst>
        </pc:graphicFrameChg>
      </pc:sldChg>
    </pc:docChg>
  </pc:docChgLst>
  <pc:docChgLst>
    <pc:chgData name="藤山 慧太" userId="104bfd04dad12632" providerId="LiveId" clId="{5081A98A-448F-4747-896D-9D97F53B3828}"/>
    <pc:docChg chg="undo custSel addSld modSld">
      <pc:chgData name="藤山 慧太" userId="104bfd04dad12632" providerId="LiveId" clId="{5081A98A-448F-4747-896D-9D97F53B3828}" dt="2023-03-04T02:16:16.511" v="495" actId="27636"/>
      <pc:docMkLst>
        <pc:docMk/>
      </pc:docMkLst>
      <pc:sldChg chg="modSp mod">
        <pc:chgData name="藤山 慧太" userId="104bfd04dad12632" providerId="LiveId" clId="{5081A98A-448F-4747-896D-9D97F53B3828}" dt="2023-03-04T01:18:32.688" v="219" actId="20577"/>
        <pc:sldMkLst>
          <pc:docMk/>
          <pc:sldMk cId="2015637612" sldId="259"/>
        </pc:sldMkLst>
        <pc:spChg chg="mod">
          <ac:chgData name="藤山 慧太" userId="104bfd04dad12632" providerId="LiveId" clId="{5081A98A-448F-4747-896D-9D97F53B3828}" dt="2023-03-04T01:18:32.688" v="219" actId="20577"/>
          <ac:spMkLst>
            <pc:docMk/>
            <pc:sldMk cId="2015637612" sldId="259"/>
            <ac:spMk id="3" creationId="{F61C7678-EDFA-1B27-A192-E30F9832B7D1}"/>
          </ac:spMkLst>
        </pc:spChg>
      </pc:sldChg>
      <pc:sldChg chg="modSp mod">
        <pc:chgData name="藤山 慧太" userId="104bfd04dad12632" providerId="LiveId" clId="{5081A98A-448F-4747-896D-9D97F53B3828}" dt="2023-03-04T01:34:02.018" v="269" actId="27636"/>
        <pc:sldMkLst>
          <pc:docMk/>
          <pc:sldMk cId="2436828749" sldId="264"/>
        </pc:sldMkLst>
        <pc:spChg chg="mod">
          <ac:chgData name="藤山 慧太" userId="104bfd04dad12632" providerId="LiveId" clId="{5081A98A-448F-4747-896D-9D97F53B3828}" dt="2023-03-04T01:34:02.018" v="269" actId="27636"/>
          <ac:spMkLst>
            <pc:docMk/>
            <pc:sldMk cId="2436828749" sldId="264"/>
            <ac:spMk id="3" creationId="{F61C7678-EDFA-1B27-A192-E30F9832B7D1}"/>
          </ac:spMkLst>
        </pc:spChg>
      </pc:sldChg>
      <pc:sldChg chg="addSp modSp mod">
        <pc:chgData name="藤山 慧太" userId="104bfd04dad12632" providerId="LiveId" clId="{5081A98A-448F-4747-896D-9D97F53B3828}" dt="2023-03-04T02:16:16.511" v="495" actId="27636"/>
        <pc:sldMkLst>
          <pc:docMk/>
          <pc:sldMk cId="2167336344" sldId="266"/>
        </pc:sldMkLst>
        <pc:spChg chg="mod">
          <ac:chgData name="藤山 慧太" userId="104bfd04dad12632" providerId="LiveId" clId="{5081A98A-448F-4747-896D-9D97F53B3828}" dt="2023-03-04T02:16:16.511" v="495" actId="27636"/>
          <ac:spMkLst>
            <pc:docMk/>
            <pc:sldMk cId="2167336344" sldId="266"/>
            <ac:spMk id="3" creationId="{F61C7678-EDFA-1B27-A192-E30F9832B7D1}"/>
          </ac:spMkLst>
        </pc:spChg>
        <pc:spChg chg="add mod">
          <ac:chgData name="藤山 慧太" userId="104bfd04dad12632" providerId="LiveId" clId="{5081A98A-448F-4747-896D-9D97F53B3828}" dt="2023-03-04T01:58:36.724" v="321" actId="1076"/>
          <ac:spMkLst>
            <pc:docMk/>
            <pc:sldMk cId="2167336344" sldId="266"/>
            <ac:spMk id="4" creationId="{0719EF23-0648-F0F7-7A16-B539874CBDDE}"/>
          </ac:spMkLst>
        </pc:spChg>
        <pc:spChg chg="add mod">
          <ac:chgData name="藤山 慧太" userId="104bfd04dad12632" providerId="LiveId" clId="{5081A98A-448F-4747-896D-9D97F53B3828}" dt="2023-03-04T01:59:46.131" v="374" actId="1076"/>
          <ac:spMkLst>
            <pc:docMk/>
            <pc:sldMk cId="2167336344" sldId="266"/>
            <ac:spMk id="5" creationId="{417E3EC0-8730-1A93-C908-2C6EE64875E8}"/>
          </ac:spMkLst>
        </pc:spChg>
        <pc:spChg chg="add mod">
          <ac:chgData name="藤山 慧太" userId="104bfd04dad12632" providerId="LiveId" clId="{5081A98A-448F-4747-896D-9D97F53B3828}" dt="2023-03-04T01:59:40.476" v="372" actId="1076"/>
          <ac:spMkLst>
            <pc:docMk/>
            <pc:sldMk cId="2167336344" sldId="266"/>
            <ac:spMk id="6" creationId="{1292A9BE-4AC6-C860-B592-75EA811CC290}"/>
          </ac:spMkLst>
        </pc:spChg>
        <pc:cxnChg chg="add mod">
          <ac:chgData name="藤山 慧太" userId="104bfd04dad12632" providerId="LiveId" clId="{5081A98A-448F-4747-896D-9D97F53B3828}" dt="2023-03-04T01:59:19.455" v="364" actId="1582"/>
          <ac:cxnSpMkLst>
            <pc:docMk/>
            <pc:sldMk cId="2167336344" sldId="266"/>
            <ac:cxnSpMk id="8" creationId="{FE29DBE4-686C-2343-8715-D7981B4CD9A4}"/>
          </ac:cxnSpMkLst>
        </pc:cxnChg>
        <pc:cxnChg chg="add mod">
          <ac:chgData name="藤山 慧太" userId="104bfd04dad12632" providerId="LiveId" clId="{5081A98A-448F-4747-896D-9D97F53B3828}" dt="2023-03-04T02:00:27.508" v="387" actId="1076"/>
          <ac:cxnSpMkLst>
            <pc:docMk/>
            <pc:sldMk cId="2167336344" sldId="266"/>
            <ac:cxnSpMk id="9" creationId="{7B4A3DDC-588A-9F45-20C3-38F9E83ACD6C}"/>
          </ac:cxnSpMkLst>
        </pc:cxnChg>
        <pc:cxnChg chg="add mod">
          <ac:chgData name="藤山 慧太" userId="104bfd04dad12632" providerId="LiveId" clId="{5081A98A-448F-4747-896D-9D97F53B3828}" dt="2023-03-04T01:59:43.259" v="373" actId="14100"/>
          <ac:cxnSpMkLst>
            <pc:docMk/>
            <pc:sldMk cId="2167336344" sldId="266"/>
            <ac:cxnSpMk id="12" creationId="{B4A40A0E-E66F-973D-0567-0B7FDD4BE21F}"/>
          </ac:cxnSpMkLst>
        </pc:cxnChg>
        <pc:cxnChg chg="add mod">
          <ac:chgData name="藤山 慧太" userId="104bfd04dad12632" providerId="LiveId" clId="{5081A98A-448F-4747-896D-9D97F53B3828}" dt="2023-03-04T02:00:04.871" v="378" actId="1582"/>
          <ac:cxnSpMkLst>
            <pc:docMk/>
            <pc:sldMk cId="2167336344" sldId="266"/>
            <ac:cxnSpMk id="19" creationId="{1782A0F5-FDF8-A552-372A-F53BE3CAFA40}"/>
          </ac:cxnSpMkLst>
        </pc:cxnChg>
        <pc:cxnChg chg="add mod">
          <ac:chgData name="藤山 慧太" userId="104bfd04dad12632" providerId="LiveId" clId="{5081A98A-448F-4747-896D-9D97F53B3828}" dt="2023-03-04T02:00:10.227" v="380" actId="1076"/>
          <ac:cxnSpMkLst>
            <pc:docMk/>
            <pc:sldMk cId="2167336344" sldId="266"/>
            <ac:cxnSpMk id="20" creationId="{3B0B87BD-1B67-1620-8982-C3ADF59E7A1A}"/>
          </ac:cxnSpMkLst>
        </pc:cxnChg>
        <pc:cxnChg chg="add mod">
          <ac:chgData name="藤山 慧太" userId="104bfd04dad12632" providerId="LiveId" clId="{5081A98A-448F-4747-896D-9D97F53B3828}" dt="2023-03-04T02:00:17.867" v="384" actId="14100"/>
          <ac:cxnSpMkLst>
            <pc:docMk/>
            <pc:sldMk cId="2167336344" sldId="266"/>
            <ac:cxnSpMk id="21" creationId="{F530FBC4-8C77-C91C-1813-B4C31308526B}"/>
          </ac:cxnSpMkLst>
        </pc:cxnChg>
        <pc:cxnChg chg="add mod">
          <ac:chgData name="藤山 慧太" userId="104bfd04dad12632" providerId="LiveId" clId="{5081A98A-448F-4747-896D-9D97F53B3828}" dt="2023-03-04T02:00:37.180" v="389" actId="1076"/>
          <ac:cxnSpMkLst>
            <pc:docMk/>
            <pc:sldMk cId="2167336344" sldId="266"/>
            <ac:cxnSpMk id="24" creationId="{FFA99EDE-5921-D6CA-0AAA-B9AD8E96F400}"/>
          </ac:cxnSpMkLst>
        </pc:cxnChg>
        <pc:cxnChg chg="add mod">
          <ac:chgData name="藤山 慧太" userId="104bfd04dad12632" providerId="LiveId" clId="{5081A98A-448F-4747-896D-9D97F53B3828}" dt="2023-03-04T02:00:37.180" v="389" actId="1076"/>
          <ac:cxnSpMkLst>
            <pc:docMk/>
            <pc:sldMk cId="2167336344" sldId="266"/>
            <ac:cxnSpMk id="25" creationId="{4F22BDAD-7F77-8463-6B55-2E63B81525C2}"/>
          </ac:cxnSpMkLst>
        </pc:cxnChg>
      </pc:sldChg>
      <pc:sldChg chg="modSp mod">
        <pc:chgData name="藤山 慧太" userId="104bfd04dad12632" providerId="LiveId" clId="{5081A98A-448F-4747-896D-9D97F53B3828}" dt="2023-03-04T01:52:17.254" v="301" actId="20577"/>
        <pc:sldMkLst>
          <pc:docMk/>
          <pc:sldMk cId="1624124819" sldId="269"/>
        </pc:sldMkLst>
        <pc:spChg chg="mod">
          <ac:chgData name="藤山 慧太" userId="104bfd04dad12632" providerId="LiveId" clId="{5081A98A-448F-4747-896D-9D97F53B3828}" dt="2023-03-04T01:52:17.254" v="301" actId="20577"/>
          <ac:spMkLst>
            <pc:docMk/>
            <pc:sldMk cId="1624124819" sldId="269"/>
            <ac:spMk id="3" creationId="{F61C7678-EDFA-1B27-A192-E30F9832B7D1}"/>
          </ac:spMkLst>
        </pc:spChg>
      </pc:sldChg>
      <pc:sldChg chg="modSp add mod">
        <pc:chgData name="藤山 慧太" userId="104bfd04dad12632" providerId="LiveId" clId="{5081A98A-448F-4747-896D-9D97F53B3828}" dt="2023-03-04T01:05:59.602" v="214" actId="20577"/>
        <pc:sldMkLst>
          <pc:docMk/>
          <pc:sldMk cId="883167076" sldId="271"/>
        </pc:sldMkLst>
        <pc:spChg chg="mod">
          <ac:chgData name="藤山 慧太" userId="104bfd04dad12632" providerId="LiveId" clId="{5081A98A-448F-4747-896D-9D97F53B3828}" dt="2023-03-04T01:04:28.009" v="32" actId="20577"/>
          <ac:spMkLst>
            <pc:docMk/>
            <pc:sldMk cId="883167076" sldId="271"/>
            <ac:spMk id="2" creationId="{A7FABF9D-4C8A-FC80-DBB0-05087EE8E8B5}"/>
          </ac:spMkLst>
        </pc:spChg>
        <pc:spChg chg="mod">
          <ac:chgData name="藤山 慧太" userId="104bfd04dad12632" providerId="LiveId" clId="{5081A98A-448F-4747-896D-9D97F53B3828}" dt="2023-03-04T01:05:59.602" v="214" actId="20577"/>
          <ac:spMkLst>
            <pc:docMk/>
            <pc:sldMk cId="883167076" sldId="271"/>
            <ac:spMk id="3" creationId="{F61C7678-EDFA-1B27-A192-E30F9832B7D1}"/>
          </ac:spMkLst>
        </pc:spChg>
      </pc:sldChg>
    </pc:docChg>
  </pc:docChgLst>
  <pc:docChgLst>
    <pc:chgData name="藤山 慧太" userId="104bfd04dad12632" providerId="LiveId" clId="{165071F7-E4C1-485E-9326-3869CB3A8013}"/>
    <pc:docChg chg="modSld">
      <pc:chgData name="藤山 慧太" userId="104bfd04dad12632" providerId="LiveId" clId="{165071F7-E4C1-485E-9326-3869CB3A8013}" dt="2023-05-13T01:26:05.730" v="13"/>
      <pc:docMkLst>
        <pc:docMk/>
      </pc:docMkLst>
      <pc:sldChg chg="modSp mod">
        <pc:chgData name="藤山 慧太" userId="104bfd04dad12632" providerId="LiveId" clId="{165071F7-E4C1-485E-9326-3869CB3A8013}" dt="2023-05-13T01:26:05.730" v="13"/>
        <pc:sldMkLst>
          <pc:docMk/>
          <pc:sldMk cId="1164236472" sldId="290"/>
        </pc:sldMkLst>
        <pc:spChg chg="mod">
          <ac:chgData name="藤山 慧太" userId="104bfd04dad12632" providerId="LiveId" clId="{165071F7-E4C1-485E-9326-3869CB3A8013}" dt="2023-05-13T01:26:05.730" v="13"/>
          <ac:spMkLst>
            <pc:docMk/>
            <pc:sldMk cId="1164236472" sldId="290"/>
            <ac:spMk id="5" creationId="{24D02C22-8B18-174C-89EA-4940A611DA7E}"/>
          </ac:spMkLst>
        </pc:spChg>
        <pc:graphicFrameChg chg="modGraphic">
          <ac:chgData name="藤山 慧太" userId="104bfd04dad12632" providerId="LiveId" clId="{165071F7-E4C1-485E-9326-3869CB3A8013}" dt="2023-05-13T01:26:00.028" v="3" actId="404"/>
          <ac:graphicFrameMkLst>
            <pc:docMk/>
            <pc:sldMk cId="1164236472" sldId="290"/>
            <ac:graphicFrameMk id="4" creationId="{3239CCF6-42AD-C207-7C73-FD5D257A58C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2B847-14CD-4F52-A633-348D0A44B97C}" type="datetimeFigureOut">
              <a:rPr kumimoji="1" lang="ja-JP" altLang="en-US" smtClean="0"/>
              <a:t>2023/5/13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327A2-77C8-43A9-897B-7E786AF5448E}" type="slidenum">
              <a:rPr kumimoji="1" lang="ja-JP" altLang="en-US" smtClean="0"/>
              <a:t>‹#›</a:t>
            </a:fld>
            <a:endParaRPr kumimoji="1" lang="ja-JP" altLang="en-US"/>
          </a:p>
        </p:txBody>
      </p:sp>
    </p:spTree>
    <p:extLst>
      <p:ext uri="{BB962C8B-B14F-4D97-AF65-F5344CB8AC3E}">
        <p14:creationId xmlns:p14="http://schemas.microsoft.com/office/powerpoint/2010/main" val="2577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アウトプット力重視。</a:t>
            </a:r>
          </a:p>
        </p:txBody>
      </p:sp>
      <p:sp>
        <p:nvSpPr>
          <p:cNvPr id="4" name="スライド番号プレースホルダー 3"/>
          <p:cNvSpPr>
            <a:spLocks noGrp="1"/>
          </p:cNvSpPr>
          <p:nvPr>
            <p:ph type="sldNum" sz="quarter" idx="5"/>
          </p:nvPr>
        </p:nvSpPr>
        <p:spPr/>
        <p:txBody>
          <a:bodyPr/>
          <a:lstStyle/>
          <a:p>
            <a:fld id="{5CC327A2-77C8-43A9-897B-7E786AF5448E}" type="slidenum">
              <a:rPr kumimoji="1" lang="ja-JP" altLang="en-US" smtClean="0"/>
              <a:t>3</a:t>
            </a:fld>
            <a:endParaRPr kumimoji="1" lang="ja-JP" altLang="en-US"/>
          </a:p>
        </p:txBody>
      </p:sp>
    </p:spTree>
    <p:extLst>
      <p:ext uri="{BB962C8B-B14F-4D97-AF65-F5344CB8AC3E}">
        <p14:creationId xmlns:p14="http://schemas.microsoft.com/office/powerpoint/2010/main" val="288070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アウトプット力重視。</a:t>
            </a:r>
          </a:p>
        </p:txBody>
      </p:sp>
      <p:sp>
        <p:nvSpPr>
          <p:cNvPr id="4" name="スライド番号プレースホルダー 3"/>
          <p:cNvSpPr>
            <a:spLocks noGrp="1"/>
          </p:cNvSpPr>
          <p:nvPr>
            <p:ph type="sldNum" sz="quarter" idx="5"/>
          </p:nvPr>
        </p:nvSpPr>
        <p:spPr/>
        <p:txBody>
          <a:bodyPr/>
          <a:lstStyle/>
          <a:p>
            <a:fld id="{5CC327A2-77C8-43A9-897B-7E786AF5448E}" type="slidenum">
              <a:rPr kumimoji="1" lang="ja-JP" altLang="en-US" smtClean="0"/>
              <a:t>4</a:t>
            </a:fld>
            <a:endParaRPr kumimoji="1" lang="ja-JP" altLang="en-US"/>
          </a:p>
        </p:txBody>
      </p:sp>
    </p:spTree>
    <p:extLst>
      <p:ext uri="{BB962C8B-B14F-4D97-AF65-F5344CB8AC3E}">
        <p14:creationId xmlns:p14="http://schemas.microsoft.com/office/powerpoint/2010/main" val="56766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FBFAD-AA87-8C19-5F51-E9862750DAF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4C66C6B-3DDE-D4AF-0881-CA6819507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32AE0D-8D54-FE3C-D489-8A7BBD69E71C}"/>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5" name="フッター プレースホルダー 4">
            <a:extLst>
              <a:ext uri="{FF2B5EF4-FFF2-40B4-BE49-F238E27FC236}">
                <a16:creationId xmlns:a16="http://schemas.microsoft.com/office/drawing/2014/main" id="{D7CD1EAB-F1CA-4118-DEB2-97C870A6847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9EE63ED-4C15-B2B2-0F67-C18DCC7A764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105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0000C-D610-B284-FC49-00D7537706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2D0545-CB1E-71B3-5224-A4C1FED337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349DBE-5F3F-07CA-01B7-CBA4BA40CE5F}"/>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5" name="フッター プレースホルダー 4">
            <a:extLst>
              <a:ext uri="{FF2B5EF4-FFF2-40B4-BE49-F238E27FC236}">
                <a16:creationId xmlns:a16="http://schemas.microsoft.com/office/drawing/2014/main" id="{3FFF74A8-BCF8-DFE9-0E25-C8FFA6E850A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4315465A-19A1-5197-0C30-ED54E4C709E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516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2A58DB-9ED6-904C-F178-C3505149CFC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A9D59A-38F3-7CC1-7DD3-F0FECD2FBD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94441E-7E0C-0762-F963-3A2C45DF70BB}"/>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5" name="フッター プレースホルダー 4">
            <a:extLst>
              <a:ext uri="{FF2B5EF4-FFF2-40B4-BE49-F238E27FC236}">
                <a16:creationId xmlns:a16="http://schemas.microsoft.com/office/drawing/2014/main" id="{115A99D4-D3DF-CD7C-A584-3239E7862B27}"/>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E2133C13-9A8D-D14B-9AC4-675D3A04A1C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5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86A1F-3E6B-805C-1C3C-78026C2B1A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804C61-14C6-F976-44A0-158DBA2747F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A25BEF-02C2-621C-F5EA-DD78146FDB67}"/>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5" name="フッター プレースホルダー 4">
            <a:extLst>
              <a:ext uri="{FF2B5EF4-FFF2-40B4-BE49-F238E27FC236}">
                <a16:creationId xmlns:a16="http://schemas.microsoft.com/office/drawing/2014/main" id="{F06F2FF2-EB44-86DD-DAFD-07F4EA11435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206C2289-75A8-6A65-9862-B1FFA4BD7EA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725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0C099-BBAA-9C29-4DAE-A0310343872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EE0BF6-5854-FEC0-13ED-E76E97B6B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BF0245-35C9-D1F1-51B2-EBFAE39592CC}"/>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5" name="フッター プレースホルダー 4">
            <a:extLst>
              <a:ext uri="{FF2B5EF4-FFF2-40B4-BE49-F238E27FC236}">
                <a16:creationId xmlns:a16="http://schemas.microsoft.com/office/drawing/2014/main" id="{3A3C9A77-500B-13DC-03E8-4EAF791BE5A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EF7DF7A5-0E64-5A88-262F-3E7809D6C92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25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B1CE88-AD4D-DC4A-826F-09CACD067A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F8CC85-AFF1-1631-38DB-705FC18766D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9B76BC0-0D2C-F0E3-1820-BD6920FEC22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BBBA2D0-00B9-77C0-A869-F87144A3FB56}"/>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6" name="フッター プレースホルダー 5">
            <a:extLst>
              <a:ext uri="{FF2B5EF4-FFF2-40B4-BE49-F238E27FC236}">
                <a16:creationId xmlns:a16="http://schemas.microsoft.com/office/drawing/2014/main" id="{9704ED94-1C6F-BC51-9247-6E63AE9251F1}"/>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E6EA749-B51E-51CA-BB71-678F1C60968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840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36870-A639-D810-6C59-CBE65270415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37ADA4-7049-66B7-C256-433FE8C03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6F0EC9F-FE16-4041-6991-0F26F1BBF6F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E1DC268-DD3A-CE05-ED12-091B1D3BC5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9BB1257-D537-D66A-C48E-B77DE4BE8E5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724195-2EB7-356D-3446-8CB5C3186489}"/>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8" name="フッター プレースホルダー 7">
            <a:extLst>
              <a:ext uri="{FF2B5EF4-FFF2-40B4-BE49-F238E27FC236}">
                <a16:creationId xmlns:a16="http://schemas.microsoft.com/office/drawing/2014/main" id="{4D73E41F-CBEC-64DA-A9C3-EBAD12D1186E}"/>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0BC484F6-4A34-952A-06EC-C713729AFF6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073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001228-97AC-08FA-E26D-DAF134BB9B2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E4D00B8-199C-D6DC-EDB8-EE5F38F9A23D}"/>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4" name="フッター プレースホルダー 3">
            <a:extLst>
              <a:ext uri="{FF2B5EF4-FFF2-40B4-BE49-F238E27FC236}">
                <a16:creationId xmlns:a16="http://schemas.microsoft.com/office/drawing/2014/main" id="{757F1F6B-C6A7-41B1-EBBD-329F198F2E34}"/>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2AB29CAE-5D23-7399-8F87-A68A4D09BD5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63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2BFF54-824D-3458-1C60-00342AE85AA9}"/>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3" name="フッター プレースホルダー 2">
            <a:extLst>
              <a:ext uri="{FF2B5EF4-FFF2-40B4-BE49-F238E27FC236}">
                <a16:creationId xmlns:a16="http://schemas.microsoft.com/office/drawing/2014/main" id="{98DE4965-AF7D-2399-140B-5E2309CEC62D}"/>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D8DFADD5-4698-807E-BFD8-61DF9756DC4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727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89F08-6B0B-7CFD-497D-DAFEB21605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708862-51C8-0300-DDB8-09845357C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290DCDC-E315-18FB-8B91-4866D802D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0C77F3-4110-CE7C-822D-A6F542DFE33E}"/>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6" name="フッター プレースホルダー 5">
            <a:extLst>
              <a:ext uri="{FF2B5EF4-FFF2-40B4-BE49-F238E27FC236}">
                <a16:creationId xmlns:a16="http://schemas.microsoft.com/office/drawing/2014/main" id="{F050A0F0-E7D6-0C34-A239-E50A20D7DC85}"/>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40A2C77-6F8A-9231-D243-D33274C600F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42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2D7F0E-09F4-497A-3963-C502A43F25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621EB5-0B03-ECA7-2417-BFA12F3B8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6E7BCF4-E6A3-974A-955F-7AB58121B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6EDC26-0E41-9C61-433D-3077C6BF295C}"/>
              </a:ext>
            </a:extLst>
          </p:cNvPr>
          <p:cNvSpPr>
            <a:spLocks noGrp="1"/>
          </p:cNvSpPr>
          <p:nvPr>
            <p:ph type="dt" sz="half" idx="10"/>
          </p:nvPr>
        </p:nvSpPr>
        <p:spPr/>
        <p:txBody>
          <a:bodyPr/>
          <a:lstStyle/>
          <a:p>
            <a:fld id="{02AC24A9-CCB6-4F8D-B8DB-C2F3692CFA5A}" type="datetimeFigureOut">
              <a:rPr lang="en-US" smtClean="0"/>
              <a:t>5/13/2023</a:t>
            </a:fld>
            <a:endParaRPr lang="en-US"/>
          </a:p>
        </p:txBody>
      </p:sp>
      <p:sp>
        <p:nvSpPr>
          <p:cNvPr id="6" name="フッター プレースホルダー 5">
            <a:extLst>
              <a:ext uri="{FF2B5EF4-FFF2-40B4-BE49-F238E27FC236}">
                <a16:creationId xmlns:a16="http://schemas.microsoft.com/office/drawing/2014/main" id="{ABAC9FF1-F61D-7A92-E3CF-63C65A89645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ACECBD4D-FFC0-B49E-7204-0355353EDCB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046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70BCAA9-5A4C-DAFB-E121-1F79A3EC8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7F3461-3A12-4C9B-5B30-08F3B4D75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CE1D3-5D19-364E-35C3-D46F2C34F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5/13/2023</a:t>
            </a:fld>
            <a:endParaRPr lang="en-US"/>
          </a:p>
        </p:txBody>
      </p:sp>
      <p:sp>
        <p:nvSpPr>
          <p:cNvPr id="5" name="フッター プレースホルダー 4">
            <a:extLst>
              <a:ext uri="{FF2B5EF4-FFF2-40B4-BE49-F238E27FC236}">
                <a16:creationId xmlns:a16="http://schemas.microsoft.com/office/drawing/2014/main" id="{7735D12F-7F31-40B6-EDF9-65275F005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6DBB66DE-1CBF-C062-8EAF-E36965D4A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4405526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ネオン 3D サークル アート">
            <a:extLst>
              <a:ext uri="{FF2B5EF4-FFF2-40B4-BE49-F238E27FC236}">
                <a16:creationId xmlns:a16="http://schemas.microsoft.com/office/drawing/2014/main" id="{AA5D8396-9982-6113-CB64-EC42E0AE0AB8}"/>
              </a:ext>
            </a:extLst>
          </p:cNvPr>
          <p:cNvPicPr>
            <a:picLocks noChangeAspect="1"/>
          </p:cNvPicPr>
          <p:nvPr/>
        </p:nvPicPr>
        <p:blipFill rotWithShape="1">
          <a:blip r:embed="rId2"/>
          <a:srcRect t="9091" r="1784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1CA3B348-2C09-72D6-2740-77AFAB27235B}"/>
              </a:ext>
            </a:extLst>
          </p:cNvPr>
          <p:cNvSpPr>
            <a:spLocks noGrp="1"/>
          </p:cNvSpPr>
          <p:nvPr>
            <p:ph type="ctrTitle"/>
          </p:nvPr>
        </p:nvSpPr>
        <p:spPr>
          <a:xfrm>
            <a:off x="477981" y="1122363"/>
            <a:ext cx="4023360" cy="3204134"/>
          </a:xfrm>
        </p:spPr>
        <p:txBody>
          <a:bodyPr anchor="b">
            <a:normAutofit/>
          </a:bodyPr>
          <a:lstStyle/>
          <a:p>
            <a:pPr algn="l"/>
            <a:r>
              <a:rPr kumimoji="1" lang="en-US" altLang="ja-JP" sz="4800" dirty="0"/>
              <a:t>2023</a:t>
            </a:r>
            <a:r>
              <a:rPr kumimoji="1" lang="ja-JP" altLang="en-US" sz="4800" dirty="0"/>
              <a:t>年度</a:t>
            </a:r>
            <a:br>
              <a:rPr kumimoji="1" lang="en-US" altLang="ja-JP" sz="4800" dirty="0"/>
            </a:br>
            <a:r>
              <a:rPr kumimoji="1" lang="ja-JP" altLang="en-US" sz="4800" dirty="0"/>
              <a:t>第五技術本部</a:t>
            </a:r>
            <a:br>
              <a:rPr kumimoji="1" lang="en-US" altLang="ja-JP" sz="4800" dirty="0"/>
            </a:br>
            <a:r>
              <a:rPr kumimoji="1" lang="en-US" altLang="ja-JP" sz="4800" dirty="0"/>
              <a:t>Java</a:t>
            </a:r>
            <a:r>
              <a:rPr kumimoji="1" lang="ja-JP" altLang="en-US" sz="4800" dirty="0"/>
              <a:t>研修</a:t>
            </a:r>
            <a:endParaRPr kumimoji="1" lang="ja-JP" altLang="en-US" sz="4800"/>
          </a:p>
        </p:txBody>
      </p:sp>
      <p:sp>
        <p:nvSpPr>
          <p:cNvPr id="3" name="字幕 2">
            <a:extLst>
              <a:ext uri="{FF2B5EF4-FFF2-40B4-BE49-F238E27FC236}">
                <a16:creationId xmlns:a16="http://schemas.microsoft.com/office/drawing/2014/main" id="{2604D0F9-CBDB-210E-8E90-82AFEBB06AE5}"/>
              </a:ext>
            </a:extLst>
          </p:cNvPr>
          <p:cNvSpPr>
            <a:spLocks noGrp="1"/>
          </p:cNvSpPr>
          <p:nvPr>
            <p:ph type="subTitle" idx="1"/>
          </p:nvPr>
        </p:nvSpPr>
        <p:spPr>
          <a:xfrm>
            <a:off x="477980" y="4872922"/>
            <a:ext cx="4023359" cy="1208141"/>
          </a:xfrm>
        </p:spPr>
        <p:txBody>
          <a:bodyPr>
            <a:normAutofit/>
          </a:bodyPr>
          <a:lstStyle/>
          <a:p>
            <a:pPr algn="l"/>
            <a:r>
              <a:rPr kumimoji="1" lang="ja-JP" altLang="en-US" sz="2000" dirty="0"/>
              <a:t>第</a:t>
            </a:r>
            <a:r>
              <a:rPr kumimoji="1" lang="en-US" altLang="ja-JP" sz="2000" dirty="0"/>
              <a:t>2</a:t>
            </a:r>
            <a:r>
              <a:rPr kumimoji="1" lang="ja-JP" altLang="en-US" sz="2000" dirty="0"/>
              <a:t>回</a:t>
            </a:r>
            <a:endParaRPr lang="en-US" altLang="ja-JP" sz="2000" dirty="0"/>
          </a:p>
          <a:p>
            <a:pPr algn="l"/>
            <a:r>
              <a:rPr kumimoji="1" lang="en-US" altLang="ja-JP" sz="2000" dirty="0"/>
              <a:t>GitHub comment &amp;</a:t>
            </a:r>
          </a:p>
          <a:p>
            <a:pPr algn="l"/>
            <a:r>
              <a:rPr kumimoji="1" lang="en-US" altLang="ja-JP" sz="2000" dirty="0"/>
              <a:t>java basics</a:t>
            </a:r>
            <a:endParaRPr kumimoji="1" lang="ja-JP" alt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019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kumimoji="1" lang="en-US" altLang="ja-JP" dirty="0"/>
              <a:t>【</a:t>
            </a:r>
            <a:r>
              <a:rPr kumimoji="1" lang="ja-JP" altLang="en-US" dirty="0"/>
              <a:t>要件</a:t>
            </a:r>
            <a:r>
              <a:rPr kumimoji="1" lang="en-US" altLang="ja-JP" dirty="0"/>
              <a:t>】</a:t>
            </a:r>
          </a:p>
          <a:p>
            <a:r>
              <a:rPr lang="ja-JP" altLang="en-US" dirty="0"/>
              <a:t>文字列がいくつか渡されるので、それぞれ回文であるか</a:t>
            </a:r>
            <a:br>
              <a:rPr lang="en-US" altLang="ja-JP" dirty="0"/>
            </a:br>
            <a:r>
              <a:rPr lang="ja-JP" altLang="en-US" dirty="0"/>
              <a:t>判定し、 </a:t>
            </a:r>
            <a:r>
              <a:rPr lang="en-US" altLang="ja-JP" dirty="0"/>
              <a:t>“Yes”, “No” </a:t>
            </a:r>
            <a:r>
              <a:rPr lang="ja-JP" altLang="en-US" dirty="0"/>
              <a:t>のどちらかを出力してください。</a:t>
            </a:r>
            <a:endParaRPr lang="en-US" altLang="ja-JP" dirty="0"/>
          </a:p>
          <a:p>
            <a:endParaRPr lang="en-US" altLang="ja-JP" dirty="0"/>
          </a:p>
          <a:p>
            <a:pPr marL="0" indent="0">
              <a:buNone/>
            </a:pPr>
            <a:r>
              <a:rPr lang="en-US" altLang="ja-JP" dirty="0"/>
              <a:t>【</a:t>
            </a:r>
            <a:r>
              <a:rPr lang="ja-JP" altLang="en-US" dirty="0"/>
              <a:t>条件</a:t>
            </a:r>
            <a:r>
              <a:rPr lang="en-US" altLang="ja-JP" dirty="0"/>
              <a:t>】</a:t>
            </a:r>
          </a:p>
          <a:p>
            <a:r>
              <a:rPr lang="ja-JP" altLang="en-US" dirty="0"/>
              <a:t>入力は</a:t>
            </a:r>
            <a:r>
              <a:rPr lang="en-US" altLang="ja-JP" dirty="0"/>
              <a:t>1</a:t>
            </a:r>
            <a:r>
              <a:rPr lang="ja-JP" altLang="en-US" dirty="0"/>
              <a:t>行目に数字</a:t>
            </a:r>
            <a:r>
              <a:rPr lang="en-US" altLang="ja-JP" dirty="0"/>
              <a:t>X, </a:t>
            </a:r>
            <a:r>
              <a:rPr lang="ja-JP" altLang="en-US" dirty="0"/>
              <a:t>以降は文字列が</a:t>
            </a:r>
            <a:r>
              <a:rPr lang="en-US" altLang="ja-JP" dirty="0"/>
              <a:t>X</a:t>
            </a:r>
            <a:r>
              <a:rPr lang="ja-JP" altLang="en-US" dirty="0"/>
              <a:t>個渡されます。</a:t>
            </a:r>
            <a:br>
              <a:rPr lang="en-US" altLang="ja-JP" dirty="0"/>
            </a:br>
            <a:r>
              <a:rPr lang="en-US" altLang="ja-JP" dirty="0"/>
              <a:t>k</a:t>
            </a:r>
            <a:r>
              <a:rPr lang="ja-JP" altLang="en-US" dirty="0"/>
              <a:t>番目の文字列を</a:t>
            </a:r>
            <a:r>
              <a:rPr lang="en-US" altLang="ja-JP" dirty="0" err="1"/>
              <a:t>Sk</a:t>
            </a:r>
            <a:r>
              <a:rPr lang="ja-JP" altLang="en-US" dirty="0"/>
              <a:t>と呼びます</a:t>
            </a:r>
            <a:r>
              <a:rPr lang="en-US" altLang="ja-JP" dirty="0"/>
              <a:t>(1</a:t>
            </a:r>
            <a:r>
              <a:rPr lang="ja-JP" altLang="en-US" dirty="0"/>
              <a:t>≦</a:t>
            </a:r>
            <a:r>
              <a:rPr lang="en-US" altLang="ja-JP" dirty="0"/>
              <a:t>k</a:t>
            </a:r>
            <a:r>
              <a:rPr lang="ja-JP" altLang="en-US" dirty="0"/>
              <a:t>≦</a:t>
            </a:r>
            <a:r>
              <a:rPr lang="en-US" altLang="ja-JP" dirty="0"/>
              <a:t>X)</a:t>
            </a:r>
            <a:r>
              <a:rPr lang="ja-JP" altLang="en-US" dirty="0"/>
              <a:t>。</a:t>
            </a:r>
            <a:endParaRPr lang="en-US" altLang="ja-JP" dirty="0"/>
          </a:p>
          <a:p>
            <a:r>
              <a:rPr lang="en-US" altLang="ja-JP" dirty="0"/>
              <a:t>X</a:t>
            </a:r>
            <a:r>
              <a:rPr lang="ja-JP" altLang="en-US" dirty="0"/>
              <a:t>は</a:t>
            </a:r>
            <a:r>
              <a:rPr lang="en-US" altLang="ja-JP" dirty="0"/>
              <a:t>1</a:t>
            </a:r>
            <a:r>
              <a:rPr lang="ja-JP" altLang="en-US" dirty="0"/>
              <a:t>以上</a:t>
            </a:r>
            <a:r>
              <a:rPr lang="en-US" altLang="ja-JP" dirty="0"/>
              <a:t>30</a:t>
            </a:r>
            <a:r>
              <a:rPr lang="ja-JP" altLang="en-US" dirty="0"/>
              <a:t>以下</a:t>
            </a:r>
            <a:r>
              <a:rPr lang="en-US" altLang="ja-JP" dirty="0"/>
              <a:t>, </a:t>
            </a:r>
            <a:r>
              <a:rPr lang="en-US" altLang="ja-JP" dirty="0" err="1"/>
              <a:t>Sk</a:t>
            </a:r>
            <a:r>
              <a:rPr lang="ja-JP" altLang="en-US" dirty="0"/>
              <a:t>は</a:t>
            </a:r>
            <a:r>
              <a:rPr lang="en-US" altLang="ja-JP" dirty="0"/>
              <a:t>31</a:t>
            </a:r>
            <a:r>
              <a:rPr lang="ja-JP" altLang="en-US" dirty="0"/>
              <a:t>文字以下の英小文字と半角スペースです。</a:t>
            </a:r>
            <a:endParaRPr lang="en-US" altLang="ja-JP" dirty="0"/>
          </a:p>
          <a:p>
            <a:r>
              <a:rPr lang="en-US" altLang="ja-JP" dirty="0" err="1"/>
              <a:t>Sk</a:t>
            </a:r>
            <a:r>
              <a:rPr lang="ja-JP" altLang="en-US" dirty="0"/>
              <a:t>の</a:t>
            </a:r>
            <a:r>
              <a:rPr lang="ja-JP" altLang="en-US" dirty="0">
                <a:highlight>
                  <a:srgbClr val="FFFF00"/>
                </a:highlight>
              </a:rPr>
              <a:t>半角スペースは無視</a:t>
            </a:r>
            <a:r>
              <a:rPr lang="ja-JP" altLang="en-US" dirty="0"/>
              <a:t>し、</a:t>
            </a:r>
            <a:br>
              <a:rPr lang="en-US" altLang="ja-JP" dirty="0"/>
            </a:br>
            <a:r>
              <a:rPr lang="ja-JP" altLang="en-US" b="1" dirty="0"/>
              <a:t>英小文字が回文となっているか</a:t>
            </a:r>
            <a:r>
              <a:rPr lang="ja-JP" altLang="en-US" dirty="0"/>
              <a:t>で</a:t>
            </a:r>
            <a:br>
              <a:rPr lang="en-US" altLang="ja-JP" dirty="0"/>
            </a:br>
            <a:r>
              <a:rPr lang="ja-JP" altLang="en-US" dirty="0"/>
              <a:t>判定してください。</a:t>
            </a:r>
            <a:endParaRPr lang="en-US" altLang="ja-JP" dirty="0"/>
          </a:p>
          <a:p>
            <a:endParaRPr lang="en-US" altLang="ja-JP" dirty="0"/>
          </a:p>
          <a:p>
            <a:endParaRPr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11157626" y="5534561"/>
            <a:ext cx="1034374" cy="1323439"/>
          </a:xfrm>
          <a:prstGeom prst="rect">
            <a:avLst/>
          </a:prstGeom>
          <a:solidFill>
            <a:schemeClr val="accent6">
              <a:lumMod val="20000"/>
              <a:lumOff val="80000"/>
            </a:schemeClr>
          </a:solidFill>
        </p:spPr>
        <p:txBody>
          <a:bodyPr wrap="square" rtlCol="0">
            <a:spAutoFit/>
          </a:bodyPr>
          <a:lstStyle/>
          <a:p>
            <a:r>
              <a:rPr kumimoji="1" lang="en-US" altLang="ja-JP" sz="2000" dirty="0">
                <a:latin typeface="Consolas" panose="020B0609020204030204" pitchFamily="49" charset="0"/>
              </a:rPr>
              <a:t>No</a:t>
            </a:r>
          </a:p>
          <a:p>
            <a:r>
              <a:rPr lang="en-US" altLang="ja-JP" sz="2000" dirty="0">
                <a:latin typeface="Consolas" panose="020B0609020204030204" pitchFamily="49" charset="0"/>
              </a:rPr>
              <a:t>Yes</a:t>
            </a:r>
          </a:p>
          <a:p>
            <a:r>
              <a:rPr kumimoji="1" lang="en-US" altLang="ja-JP" sz="2000" dirty="0">
                <a:latin typeface="Consolas" panose="020B0609020204030204" pitchFamily="49" charset="0"/>
              </a:rPr>
              <a:t>Yes</a:t>
            </a:r>
          </a:p>
          <a:p>
            <a:r>
              <a:rPr lang="en-US" altLang="ja-JP" sz="2000" dirty="0">
                <a:latin typeface="Consolas" panose="020B0609020204030204" pitchFamily="49" charset="0"/>
              </a:rPr>
              <a:t>Yes</a:t>
            </a:r>
            <a:endParaRPr kumimoji="1" lang="ja-JP" altLang="en-US" sz="2000" dirty="0">
              <a:latin typeface="Consolas" panose="020B0609020204030204" pitchFamily="49" charset="0"/>
            </a:endParaRPr>
          </a:p>
        </p:txBody>
      </p:sp>
      <p:sp>
        <p:nvSpPr>
          <p:cNvPr id="5" name="テキスト ボックス 4">
            <a:extLst>
              <a:ext uri="{FF2B5EF4-FFF2-40B4-BE49-F238E27FC236}">
                <a16:creationId xmlns:a16="http://schemas.microsoft.com/office/drawing/2014/main" id="{E84BD485-C9ED-94CD-2EC1-B7C9A99E670F}"/>
              </a:ext>
            </a:extLst>
          </p:cNvPr>
          <p:cNvSpPr txBox="1"/>
          <p:nvPr/>
        </p:nvSpPr>
        <p:spPr>
          <a:xfrm>
            <a:off x="8054502" y="5226784"/>
            <a:ext cx="3103124" cy="1631216"/>
          </a:xfrm>
          <a:prstGeom prst="rect">
            <a:avLst/>
          </a:prstGeom>
          <a:solidFill>
            <a:schemeClr val="accent4">
              <a:lumMod val="40000"/>
              <a:lumOff val="60000"/>
            </a:schemeClr>
          </a:solidFill>
        </p:spPr>
        <p:txBody>
          <a:bodyPr wrap="square" rtlCol="0">
            <a:spAutoFit/>
          </a:bodyPr>
          <a:lstStyle/>
          <a:p>
            <a:r>
              <a:rPr kumimoji="1" lang="en-US" altLang="ja-JP" sz="2000" dirty="0">
                <a:latin typeface="Consolas" panose="020B0609020204030204" pitchFamily="49" charset="0"/>
              </a:rPr>
              <a:t>4</a:t>
            </a:r>
          </a:p>
          <a:p>
            <a:r>
              <a:rPr kumimoji="1" lang="en-US" altLang="ja-JP" sz="2000" dirty="0">
                <a:latin typeface="Consolas" panose="020B0609020204030204" pitchFamily="49" charset="0"/>
              </a:rPr>
              <a:t>hello</a:t>
            </a:r>
          </a:p>
          <a:p>
            <a:r>
              <a:rPr lang="en-US" altLang="ja-JP" sz="2000" dirty="0">
                <a:latin typeface="Consolas" panose="020B0609020204030204" pitchFamily="49" charset="0"/>
              </a:rPr>
              <a:t>deed</a:t>
            </a:r>
          </a:p>
          <a:p>
            <a:r>
              <a:rPr lang="en-US" altLang="ja-JP" sz="2000" dirty="0" err="1">
                <a:latin typeface="Consolas" panose="020B0609020204030204" pitchFamily="49" charset="0"/>
              </a:rPr>
              <a:t>abananaba</a:t>
            </a:r>
            <a:endParaRPr lang="en-US" altLang="ja-JP" sz="2000" dirty="0">
              <a:latin typeface="Consolas" panose="020B0609020204030204" pitchFamily="49" charset="0"/>
            </a:endParaRPr>
          </a:p>
          <a:p>
            <a:r>
              <a:rPr kumimoji="1" lang="en-US" altLang="ja-JP" sz="2000" dirty="0">
                <a:latin typeface="Consolas" panose="020B0609020204030204" pitchFamily="49" charset="0"/>
              </a:rPr>
              <a:t>too bad </a:t>
            </a:r>
            <a:r>
              <a:rPr kumimoji="1" lang="en-US" altLang="ja-JP" sz="2000" dirty="0" err="1">
                <a:latin typeface="Consolas" panose="020B0609020204030204" pitchFamily="49" charset="0"/>
              </a:rPr>
              <a:t>i</a:t>
            </a:r>
            <a:r>
              <a:rPr kumimoji="1" lang="en-US" altLang="ja-JP" sz="2000" dirty="0">
                <a:latin typeface="Consolas" panose="020B0609020204030204" pitchFamily="49" charset="0"/>
              </a:rPr>
              <a:t> hid a boot</a:t>
            </a:r>
            <a:endParaRPr kumimoji="1" lang="ja-JP" altLang="en-US" sz="2000" dirty="0">
              <a:latin typeface="Consolas" panose="020B0609020204030204" pitchFamily="49" charset="0"/>
            </a:endParaRPr>
          </a:p>
        </p:txBody>
      </p:sp>
    </p:spTree>
    <p:extLst>
      <p:ext uri="{BB962C8B-B14F-4D97-AF65-F5344CB8AC3E}">
        <p14:creationId xmlns:p14="http://schemas.microsoft.com/office/powerpoint/2010/main" val="251490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kumimoji="1" lang="en-US" altLang="ja-JP" dirty="0"/>
              <a:t>【</a:t>
            </a:r>
            <a:r>
              <a:rPr kumimoji="1" lang="ja-JP" altLang="en-US" dirty="0"/>
              <a:t>要件</a:t>
            </a:r>
            <a:r>
              <a:rPr kumimoji="1" lang="en-US" altLang="ja-JP" dirty="0"/>
              <a:t>】</a:t>
            </a:r>
          </a:p>
          <a:p>
            <a:r>
              <a:rPr lang="ja-JP" altLang="en-US" dirty="0"/>
              <a:t>文字列が渡されるので、その中に含まれる</a:t>
            </a:r>
            <a:br>
              <a:rPr lang="en-US" altLang="ja-JP" dirty="0"/>
            </a:br>
            <a:r>
              <a:rPr lang="ja-JP" altLang="en-US" dirty="0"/>
              <a:t>回文で最長のものを出力してください。</a:t>
            </a:r>
            <a:endParaRPr lang="en-US" altLang="ja-JP" dirty="0"/>
          </a:p>
          <a:p>
            <a:endParaRPr lang="en-US" altLang="ja-JP" dirty="0"/>
          </a:p>
          <a:p>
            <a:pPr marL="0" indent="0">
              <a:buNone/>
            </a:pPr>
            <a:r>
              <a:rPr lang="en-US" altLang="ja-JP" dirty="0"/>
              <a:t>【</a:t>
            </a:r>
            <a:r>
              <a:rPr lang="ja-JP" altLang="en-US" dirty="0"/>
              <a:t>条件</a:t>
            </a:r>
            <a:r>
              <a:rPr lang="en-US" altLang="ja-JP" dirty="0"/>
              <a:t>】</a:t>
            </a:r>
          </a:p>
          <a:p>
            <a:r>
              <a:rPr lang="ja-JP" altLang="en-US" dirty="0"/>
              <a:t>入力は</a:t>
            </a:r>
            <a:r>
              <a:rPr lang="en-US" altLang="ja-JP" dirty="0"/>
              <a:t>256</a:t>
            </a:r>
            <a:r>
              <a:rPr lang="ja-JP" altLang="en-US" dirty="0"/>
              <a:t>文字以下の英小文字です。</a:t>
            </a:r>
            <a:endParaRPr lang="en-US" altLang="ja-JP" dirty="0"/>
          </a:p>
          <a:p>
            <a:r>
              <a:rPr lang="en-US" altLang="ja-JP" dirty="0"/>
              <a:t>1</a:t>
            </a:r>
            <a:r>
              <a:rPr lang="ja-JP" altLang="en-US" dirty="0"/>
              <a:t>文字では回文とは呼びません。最小でも</a:t>
            </a:r>
            <a:r>
              <a:rPr lang="en-US" altLang="ja-JP" dirty="0"/>
              <a:t>2</a:t>
            </a:r>
            <a:r>
              <a:rPr lang="ja-JP" altLang="en-US" dirty="0"/>
              <a:t>文字必要とします。</a:t>
            </a:r>
            <a:endParaRPr lang="en-US" altLang="ja-JP" dirty="0"/>
          </a:p>
          <a:p>
            <a:endParaRPr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9610928" y="6457890"/>
            <a:ext cx="2581072" cy="400110"/>
          </a:xfrm>
          <a:prstGeom prst="rect">
            <a:avLst/>
          </a:prstGeom>
          <a:solidFill>
            <a:schemeClr val="accent6">
              <a:lumMod val="20000"/>
              <a:lumOff val="80000"/>
            </a:schemeClr>
          </a:solidFill>
        </p:spPr>
        <p:txBody>
          <a:bodyPr wrap="square" rtlCol="0">
            <a:spAutoFit/>
          </a:bodyPr>
          <a:lstStyle/>
          <a:p>
            <a:r>
              <a:rPr lang="en-US" altLang="ja-JP" sz="2000" dirty="0" err="1">
                <a:latin typeface="Consolas" panose="020B0609020204030204" pitchFamily="49" charset="0"/>
              </a:rPr>
              <a:t>dwixiwd</a:t>
            </a:r>
            <a:endParaRPr kumimoji="1" lang="ja-JP" altLang="en-US" sz="2000" dirty="0">
              <a:latin typeface="Consolas" panose="020B0609020204030204" pitchFamily="49" charset="0"/>
            </a:endParaRPr>
          </a:p>
        </p:txBody>
      </p:sp>
      <p:sp>
        <p:nvSpPr>
          <p:cNvPr id="5" name="テキスト ボックス 4">
            <a:extLst>
              <a:ext uri="{FF2B5EF4-FFF2-40B4-BE49-F238E27FC236}">
                <a16:creationId xmlns:a16="http://schemas.microsoft.com/office/drawing/2014/main" id="{E84BD485-C9ED-94CD-2EC1-B7C9A99E670F}"/>
              </a:ext>
            </a:extLst>
          </p:cNvPr>
          <p:cNvSpPr txBox="1"/>
          <p:nvPr/>
        </p:nvSpPr>
        <p:spPr>
          <a:xfrm>
            <a:off x="509081" y="6057780"/>
            <a:ext cx="11682919" cy="400110"/>
          </a:xfrm>
          <a:prstGeom prst="rect">
            <a:avLst/>
          </a:prstGeom>
          <a:solidFill>
            <a:schemeClr val="accent4">
              <a:lumMod val="40000"/>
              <a:lumOff val="60000"/>
            </a:schemeClr>
          </a:solidFill>
        </p:spPr>
        <p:txBody>
          <a:bodyPr wrap="square" rtlCol="0">
            <a:spAutoFit/>
          </a:bodyPr>
          <a:lstStyle/>
          <a:p>
            <a:r>
              <a:rPr kumimoji="1" lang="en-US" altLang="ja-JP" sz="2000" dirty="0">
                <a:latin typeface="Consolas" panose="020B0609020204030204" pitchFamily="49" charset="0"/>
              </a:rPr>
              <a:t>rkxjjiisneckumigkumwkrhrke</a:t>
            </a:r>
            <a:r>
              <a:rPr kumimoji="1" lang="en-US" altLang="ja-JP" sz="2000" b="1" dirty="0">
                <a:solidFill>
                  <a:schemeClr val="accent2">
                    <a:lumMod val="75000"/>
                  </a:schemeClr>
                </a:solidFill>
                <a:latin typeface="Consolas" panose="020B0609020204030204" pitchFamily="49" charset="0"/>
              </a:rPr>
              <a:t>dwixiwd</a:t>
            </a:r>
            <a:r>
              <a:rPr kumimoji="1" lang="en-US" altLang="ja-JP" sz="2000" dirty="0">
                <a:latin typeface="Consolas" panose="020B0609020204030204" pitchFamily="49" charset="0"/>
              </a:rPr>
              <a:t>jizrtbmrbznigbhypirmaiayyxbyxbtzbwfnburtwhwhhzs</a:t>
            </a:r>
            <a:endParaRPr kumimoji="1" lang="ja-JP" altLang="en-US" sz="2000" dirty="0">
              <a:latin typeface="Consolas" panose="020B0609020204030204" pitchFamily="49" charset="0"/>
            </a:endParaRPr>
          </a:p>
        </p:txBody>
      </p:sp>
    </p:spTree>
    <p:extLst>
      <p:ext uri="{BB962C8B-B14F-4D97-AF65-F5344CB8AC3E}">
        <p14:creationId xmlns:p14="http://schemas.microsoft.com/office/powerpoint/2010/main" val="102115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 </a:t>
            </a:r>
            <a:r>
              <a:rPr lang="ja-JP" altLang="en-US" dirty="0"/>
              <a:t>宿題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kumimoji="1" lang="en-US" altLang="ja-JP" dirty="0"/>
              <a:t>【</a:t>
            </a:r>
            <a:r>
              <a:rPr kumimoji="1" lang="ja-JP" altLang="en-US" dirty="0"/>
              <a:t>要件</a:t>
            </a:r>
            <a:r>
              <a:rPr kumimoji="1" lang="en-US" altLang="ja-JP" dirty="0"/>
              <a:t>】</a:t>
            </a:r>
          </a:p>
          <a:p>
            <a:r>
              <a:rPr lang="ja-JP" altLang="en-US" dirty="0"/>
              <a:t>文字列がいくつか渡されるので、既に登場したか判断してください。</a:t>
            </a:r>
            <a:endParaRPr lang="en-US" altLang="ja-JP" dirty="0"/>
          </a:p>
          <a:p>
            <a:pPr marL="0" indent="0">
              <a:buNone/>
            </a:pPr>
            <a:endParaRPr lang="en-US" altLang="ja-JP" dirty="0"/>
          </a:p>
          <a:p>
            <a:pPr marL="0" indent="0">
              <a:buNone/>
            </a:pPr>
            <a:r>
              <a:rPr lang="en-US" altLang="ja-JP" dirty="0"/>
              <a:t>【</a:t>
            </a:r>
            <a:r>
              <a:rPr lang="ja-JP" altLang="en-US" dirty="0"/>
              <a:t>条件</a:t>
            </a:r>
            <a:r>
              <a:rPr lang="en-US" altLang="ja-JP" dirty="0"/>
              <a:t>】</a:t>
            </a:r>
          </a:p>
          <a:p>
            <a:r>
              <a:rPr lang="ja-JP" altLang="en-US" dirty="0"/>
              <a:t>入力は</a:t>
            </a:r>
            <a:r>
              <a:rPr lang="en-US" altLang="ja-JP" dirty="0"/>
              <a:t>1</a:t>
            </a:r>
            <a:r>
              <a:rPr lang="ja-JP" altLang="en-US" dirty="0"/>
              <a:t>行目に数字</a:t>
            </a:r>
            <a:r>
              <a:rPr lang="en-US" altLang="ja-JP" dirty="0"/>
              <a:t>X, </a:t>
            </a:r>
            <a:r>
              <a:rPr lang="ja-JP" altLang="en-US" dirty="0"/>
              <a:t>以降は文字列が</a:t>
            </a:r>
            <a:r>
              <a:rPr lang="en-US" altLang="ja-JP" dirty="0"/>
              <a:t>X</a:t>
            </a:r>
            <a:r>
              <a:rPr lang="ja-JP" altLang="en-US" dirty="0"/>
              <a:t>個渡されます。</a:t>
            </a:r>
            <a:br>
              <a:rPr lang="en-US" altLang="ja-JP" dirty="0"/>
            </a:br>
            <a:r>
              <a:rPr lang="en-US" altLang="ja-JP" dirty="0"/>
              <a:t>k</a:t>
            </a:r>
            <a:r>
              <a:rPr lang="ja-JP" altLang="en-US" dirty="0"/>
              <a:t>番目の文字列を</a:t>
            </a:r>
            <a:r>
              <a:rPr lang="en-US" altLang="ja-JP" dirty="0" err="1"/>
              <a:t>Sk</a:t>
            </a:r>
            <a:r>
              <a:rPr lang="ja-JP" altLang="en-US" dirty="0"/>
              <a:t>と呼びます</a:t>
            </a:r>
            <a:r>
              <a:rPr lang="en-US" altLang="ja-JP" dirty="0"/>
              <a:t>(1</a:t>
            </a:r>
            <a:r>
              <a:rPr lang="ja-JP" altLang="en-US" dirty="0"/>
              <a:t>≦</a:t>
            </a:r>
            <a:r>
              <a:rPr lang="en-US" altLang="ja-JP" dirty="0"/>
              <a:t>k</a:t>
            </a:r>
            <a:r>
              <a:rPr lang="ja-JP" altLang="en-US" dirty="0"/>
              <a:t>≦</a:t>
            </a:r>
            <a:r>
              <a:rPr lang="en-US" altLang="ja-JP" dirty="0"/>
              <a:t>X)</a:t>
            </a:r>
            <a:r>
              <a:rPr lang="ja-JP" altLang="en-US" dirty="0"/>
              <a:t>。</a:t>
            </a:r>
            <a:endParaRPr lang="en-US" altLang="ja-JP" dirty="0"/>
          </a:p>
          <a:p>
            <a:r>
              <a:rPr lang="en-US" altLang="ja-JP" dirty="0"/>
              <a:t>X</a:t>
            </a:r>
            <a:r>
              <a:rPr lang="ja-JP" altLang="en-US" dirty="0"/>
              <a:t>は</a:t>
            </a:r>
            <a:r>
              <a:rPr lang="en-US" altLang="ja-JP" dirty="0"/>
              <a:t>1</a:t>
            </a:r>
            <a:r>
              <a:rPr lang="ja-JP" altLang="en-US" dirty="0"/>
              <a:t>以上</a:t>
            </a:r>
            <a:r>
              <a:rPr lang="en-US" altLang="ja-JP" dirty="0"/>
              <a:t>1000</a:t>
            </a:r>
            <a:r>
              <a:rPr lang="ja-JP" altLang="en-US" dirty="0"/>
              <a:t>以下</a:t>
            </a:r>
            <a:r>
              <a:rPr lang="en-US" altLang="ja-JP" dirty="0"/>
              <a:t>, </a:t>
            </a:r>
            <a:r>
              <a:rPr lang="en-US" altLang="ja-JP" dirty="0" err="1"/>
              <a:t>Sk</a:t>
            </a:r>
            <a:r>
              <a:rPr lang="ja-JP" altLang="en-US" dirty="0"/>
              <a:t>は</a:t>
            </a:r>
            <a:r>
              <a:rPr lang="en-US" altLang="ja-JP" dirty="0"/>
              <a:t>100</a:t>
            </a:r>
            <a:r>
              <a:rPr lang="ja-JP" altLang="en-US" dirty="0"/>
              <a:t>文字以下です。</a:t>
            </a:r>
            <a:endParaRPr lang="en-US" altLang="ja-JP" dirty="0"/>
          </a:p>
          <a:p>
            <a:r>
              <a:rPr lang="ja-JP" altLang="en-US" dirty="0"/>
              <a:t>初めて登場した文字列には </a:t>
            </a:r>
            <a:r>
              <a:rPr lang="en-US" altLang="ja-JP" dirty="0"/>
              <a:t>“</a:t>
            </a:r>
            <a:r>
              <a:rPr lang="ja-JP" altLang="en-US" dirty="0"/>
              <a:t>かわいい～”、</a:t>
            </a:r>
            <a:br>
              <a:rPr lang="en-US" altLang="ja-JP" dirty="0"/>
            </a:br>
            <a:r>
              <a:rPr lang="ja-JP" altLang="en-US" dirty="0"/>
              <a:t>過去渡された物と同じ文字列には </a:t>
            </a:r>
            <a:r>
              <a:rPr lang="en-US" altLang="ja-JP" dirty="0"/>
              <a:t>“</a:t>
            </a:r>
            <a:r>
              <a:rPr lang="ja-JP" altLang="en-US" dirty="0"/>
              <a:t>もう見た</a:t>
            </a:r>
            <a:r>
              <a:rPr lang="en-US" altLang="ja-JP" dirty="0"/>
              <a:t>”</a:t>
            </a:r>
            <a:br>
              <a:rPr lang="en-US" altLang="ja-JP" dirty="0"/>
            </a:br>
            <a:r>
              <a:rPr lang="ja-JP" altLang="en-US" dirty="0"/>
              <a:t>をそれぞれ出力してください。</a:t>
            </a:r>
            <a:endParaRPr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10661515" y="4624788"/>
            <a:ext cx="1530485" cy="2246769"/>
          </a:xfrm>
          <a:prstGeom prst="rect">
            <a:avLst/>
          </a:prstGeom>
          <a:solidFill>
            <a:schemeClr val="accent6">
              <a:lumMod val="20000"/>
              <a:lumOff val="80000"/>
            </a:schemeClr>
          </a:solidFill>
        </p:spPr>
        <p:txBody>
          <a:bodyPr wrap="square" rtlCol="0">
            <a:spAutoFit/>
          </a:bodyPr>
          <a:lstStyle/>
          <a:p>
            <a:r>
              <a:rPr kumimoji="1" lang="ja-JP" altLang="en-US" sz="2000" dirty="0">
                <a:latin typeface="Consolas" panose="020B0609020204030204" pitchFamily="49" charset="0"/>
              </a:rPr>
              <a:t>かわいい～</a:t>
            </a:r>
            <a:endParaRPr kumimoji="1" lang="en-US" altLang="ja-JP" sz="2000" dirty="0">
              <a:latin typeface="Consolas" panose="020B0609020204030204" pitchFamily="49" charset="0"/>
            </a:endParaRPr>
          </a:p>
          <a:p>
            <a:r>
              <a:rPr kumimoji="1" lang="ja-JP" altLang="en-US" sz="2000" dirty="0">
                <a:latin typeface="Consolas" panose="020B0609020204030204" pitchFamily="49" charset="0"/>
              </a:rPr>
              <a:t>かわいい～</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もう見た</a:t>
            </a:r>
            <a:endParaRPr lang="en-US" altLang="ja-JP" sz="2000" dirty="0">
              <a:latin typeface="Consolas" panose="020B0609020204030204" pitchFamily="49" charset="0"/>
            </a:endParaRPr>
          </a:p>
          <a:p>
            <a:r>
              <a:rPr kumimoji="1" lang="ja-JP" altLang="en-US" sz="2000" dirty="0">
                <a:latin typeface="Consolas" panose="020B0609020204030204" pitchFamily="49" charset="0"/>
              </a:rPr>
              <a:t>かわいい～</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かわいい～</a:t>
            </a:r>
            <a:endParaRPr lang="en-US" altLang="ja-JP" sz="2000" dirty="0">
              <a:latin typeface="Consolas" panose="020B0609020204030204" pitchFamily="49" charset="0"/>
            </a:endParaRPr>
          </a:p>
          <a:p>
            <a:r>
              <a:rPr kumimoji="1" lang="ja-JP" altLang="en-US" sz="2000" dirty="0">
                <a:latin typeface="Consolas" panose="020B0609020204030204" pitchFamily="49" charset="0"/>
              </a:rPr>
              <a:t>かわいい～</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もう見た</a:t>
            </a:r>
            <a:endParaRPr kumimoji="1" lang="ja-JP" altLang="en-US" sz="2000" dirty="0">
              <a:latin typeface="Consolas" panose="020B0609020204030204" pitchFamily="49" charset="0"/>
            </a:endParaRPr>
          </a:p>
        </p:txBody>
      </p:sp>
      <p:sp>
        <p:nvSpPr>
          <p:cNvPr id="5" name="テキスト ボックス 4">
            <a:extLst>
              <a:ext uri="{FF2B5EF4-FFF2-40B4-BE49-F238E27FC236}">
                <a16:creationId xmlns:a16="http://schemas.microsoft.com/office/drawing/2014/main" id="{E84BD485-C9ED-94CD-2EC1-B7C9A99E670F}"/>
              </a:ext>
            </a:extLst>
          </p:cNvPr>
          <p:cNvSpPr txBox="1"/>
          <p:nvPr/>
        </p:nvSpPr>
        <p:spPr>
          <a:xfrm>
            <a:off x="8054502" y="4317012"/>
            <a:ext cx="2607013" cy="2554545"/>
          </a:xfrm>
          <a:prstGeom prst="rect">
            <a:avLst/>
          </a:prstGeom>
          <a:solidFill>
            <a:schemeClr val="accent4">
              <a:lumMod val="40000"/>
              <a:lumOff val="60000"/>
            </a:schemeClr>
          </a:solidFill>
        </p:spPr>
        <p:txBody>
          <a:bodyPr wrap="square" rtlCol="0">
            <a:spAutoFit/>
          </a:bodyPr>
          <a:lstStyle/>
          <a:p>
            <a:r>
              <a:rPr lang="en-US" altLang="ja-JP" sz="2000" dirty="0">
                <a:latin typeface="Consolas" panose="020B0609020204030204" pitchFamily="49" charset="0"/>
              </a:rPr>
              <a:t>7</a:t>
            </a:r>
            <a:endParaRPr kumimoji="1" lang="en-US" altLang="ja-JP" sz="2000" dirty="0">
              <a:latin typeface="Consolas" panose="020B0609020204030204" pitchFamily="49" charset="0"/>
            </a:endParaRPr>
          </a:p>
          <a:p>
            <a:r>
              <a:rPr kumimoji="1" lang="ja-JP" altLang="en-US" sz="2000" dirty="0">
                <a:latin typeface="Consolas" panose="020B0609020204030204" pitchFamily="49" charset="0"/>
              </a:rPr>
              <a:t>パンダ</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コアラ</a:t>
            </a:r>
            <a:endParaRPr lang="en-US" altLang="ja-JP" sz="2000" dirty="0">
              <a:latin typeface="Consolas" panose="020B0609020204030204" pitchFamily="49" charset="0"/>
            </a:endParaRPr>
          </a:p>
          <a:p>
            <a:r>
              <a:rPr lang="ja-JP" altLang="en-US" sz="2000" dirty="0">
                <a:latin typeface="Consolas" panose="020B0609020204030204" pitchFamily="49" charset="0"/>
              </a:rPr>
              <a:t>パンダ</a:t>
            </a:r>
            <a:endParaRPr lang="en-US" altLang="ja-JP" sz="2000" dirty="0">
              <a:latin typeface="Consolas" panose="020B0609020204030204" pitchFamily="49" charset="0"/>
            </a:endParaRPr>
          </a:p>
          <a:p>
            <a:r>
              <a:rPr kumimoji="1" lang="ja-JP" altLang="en-US" sz="2000" dirty="0">
                <a:latin typeface="Consolas" panose="020B0609020204030204" pitchFamily="49" charset="0"/>
              </a:rPr>
              <a:t>タスマニアタイガー</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ウォンバット</a:t>
            </a:r>
            <a:endParaRPr lang="en-US" altLang="ja-JP" sz="2000" dirty="0">
              <a:latin typeface="Consolas" panose="020B0609020204030204" pitchFamily="49" charset="0"/>
            </a:endParaRPr>
          </a:p>
          <a:p>
            <a:r>
              <a:rPr kumimoji="1" lang="ja-JP" altLang="en-US" sz="2000" dirty="0">
                <a:latin typeface="Consolas" panose="020B0609020204030204" pitchFamily="49" charset="0"/>
              </a:rPr>
              <a:t>ディンゴ</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コアラ</a:t>
            </a:r>
            <a:endParaRPr kumimoji="1" lang="ja-JP" altLang="en-US" sz="20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17BC65DB-3F01-37D2-E8A1-29691B7CCF84}"/>
              </a:ext>
            </a:extLst>
          </p:cNvPr>
          <p:cNvSpPr txBox="1"/>
          <p:nvPr/>
        </p:nvSpPr>
        <p:spPr>
          <a:xfrm>
            <a:off x="76248" y="6502225"/>
            <a:ext cx="5724644" cy="369332"/>
          </a:xfrm>
          <a:prstGeom prst="rect">
            <a:avLst/>
          </a:prstGeom>
          <a:noFill/>
        </p:spPr>
        <p:txBody>
          <a:bodyPr wrap="none" rtlCol="0">
            <a:spAutoFit/>
          </a:bodyPr>
          <a:lstStyle/>
          <a:p>
            <a:r>
              <a:rPr kumimoji="1" lang="ja-JP" altLang="en-US" dirty="0"/>
              <a:t>参考文献：</a:t>
            </a:r>
            <a:r>
              <a:rPr lang="ja-JP" altLang="en-US" dirty="0"/>
              <a:t>アニメーション「ポプテピピック」第二話</a:t>
            </a:r>
            <a:endParaRPr kumimoji="1" lang="ja-JP" altLang="en-US" dirty="0"/>
          </a:p>
        </p:txBody>
      </p:sp>
    </p:spTree>
    <p:extLst>
      <p:ext uri="{BB962C8B-B14F-4D97-AF65-F5344CB8AC3E}">
        <p14:creationId xmlns:p14="http://schemas.microsoft.com/office/powerpoint/2010/main" val="238103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課題提出について</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2"/>
            <a:ext cx="10168128" cy="5421275"/>
          </a:xfrm>
        </p:spPr>
        <p:txBody>
          <a:bodyPr>
            <a:normAutofit lnSpcReduction="10000"/>
          </a:bodyPr>
          <a:lstStyle/>
          <a:p>
            <a:r>
              <a:rPr lang="ja-JP" altLang="en-US" dirty="0"/>
              <a:t>ローカル環境に </a:t>
            </a:r>
            <a:r>
              <a:rPr lang="ja-JP" altLang="en-US" sz="2400" u="sng" dirty="0"/>
              <a:t>名前</a:t>
            </a:r>
            <a:r>
              <a:rPr lang="en-US" altLang="ja-JP" sz="2400" u="sng" dirty="0"/>
              <a:t>/feature/javaTrain2</a:t>
            </a:r>
            <a:r>
              <a:rPr lang="en-US" altLang="ja-JP" dirty="0"/>
              <a:t> </a:t>
            </a:r>
            <a:r>
              <a:rPr lang="ja-JP" altLang="en-US" dirty="0"/>
              <a:t>ブランチを作成する。</a:t>
            </a:r>
            <a:endParaRPr lang="en-US" altLang="ja-JP" dirty="0"/>
          </a:p>
          <a:p>
            <a:endParaRPr lang="en-US" altLang="ja-JP" dirty="0"/>
          </a:p>
          <a:p>
            <a:r>
              <a:rPr lang="ja-JP" altLang="en-US" dirty="0"/>
              <a:t>それぞれのプログラムを</a:t>
            </a:r>
            <a:r>
              <a:rPr lang="en-US" altLang="ja-JP" dirty="0"/>
              <a:t>1</a:t>
            </a:r>
            <a:r>
              <a:rPr lang="ja-JP" altLang="en-US" dirty="0"/>
              <a:t>つのファイルにまとめて</a:t>
            </a:r>
            <a:br>
              <a:rPr lang="en-US" altLang="ja-JP" dirty="0"/>
            </a:br>
            <a:r>
              <a:rPr lang="en-US" altLang="ja-JP" dirty="0"/>
              <a:t>(</a:t>
            </a:r>
            <a:r>
              <a:rPr lang="ja-JP" altLang="en-US" dirty="0"/>
              <a:t>例</a:t>
            </a:r>
            <a:r>
              <a:rPr lang="en-US" altLang="ja-JP" dirty="0"/>
              <a:t>:pg2-1.java, pg2-2.java)</a:t>
            </a:r>
            <a:br>
              <a:rPr lang="en-US" altLang="ja-JP" dirty="0"/>
            </a:br>
            <a:r>
              <a:rPr lang="ja-JP" altLang="en-US" dirty="0"/>
              <a:t>作ったブランチにコミットする。</a:t>
            </a:r>
            <a:endParaRPr lang="en-US" altLang="ja-JP" dirty="0"/>
          </a:p>
          <a:p>
            <a:endParaRPr lang="en-US" altLang="ja-JP" dirty="0"/>
          </a:p>
          <a:p>
            <a:r>
              <a:rPr lang="ja-JP" altLang="en-US" dirty="0"/>
              <a:t>作ったブランチをプッシュして、</a:t>
            </a:r>
            <a:br>
              <a:rPr lang="en-US" altLang="ja-JP" dirty="0"/>
            </a:br>
            <a:r>
              <a:rPr lang="ja-JP" altLang="en-US" dirty="0"/>
              <a:t>名前</a:t>
            </a:r>
            <a:r>
              <a:rPr lang="en-US" altLang="ja-JP" dirty="0"/>
              <a:t>/main </a:t>
            </a:r>
            <a:r>
              <a:rPr lang="ja-JP" altLang="en-US" dirty="0"/>
              <a:t>に</a:t>
            </a:r>
            <a:r>
              <a:rPr lang="en-US" altLang="ja-JP" dirty="0"/>
              <a:t>Pull Request</a:t>
            </a:r>
            <a:r>
              <a:rPr lang="ja-JP" altLang="en-US" dirty="0"/>
              <a:t>を発行する。</a:t>
            </a:r>
            <a:endParaRPr lang="en-US" altLang="ja-JP" dirty="0"/>
          </a:p>
          <a:p>
            <a:endParaRPr lang="en-US" altLang="ja-JP" dirty="0"/>
          </a:p>
          <a:p>
            <a:r>
              <a:rPr lang="ja-JP" altLang="en-US" dirty="0"/>
              <a:t>提出期限：</a:t>
            </a:r>
            <a:r>
              <a:rPr lang="en-US" altLang="ja-JP" dirty="0"/>
              <a:t>6</a:t>
            </a:r>
            <a:r>
              <a:rPr lang="ja-JP" altLang="en-US" dirty="0"/>
              <a:t>月</a:t>
            </a:r>
            <a:r>
              <a:rPr lang="en-US" altLang="ja-JP" dirty="0"/>
              <a:t>3</a:t>
            </a:r>
            <a:r>
              <a:rPr lang="ja-JP" altLang="en-US" dirty="0"/>
              <a:t>日</a:t>
            </a:r>
            <a:br>
              <a:rPr lang="en-US" altLang="ja-JP" dirty="0"/>
            </a:br>
            <a:r>
              <a:rPr lang="en-US" altLang="ja-JP" dirty="0"/>
              <a:t>5/20</a:t>
            </a:r>
            <a:r>
              <a:rPr lang="ja-JP" altLang="en-US" dirty="0"/>
              <a:t>～</a:t>
            </a:r>
            <a:r>
              <a:rPr lang="en-US" altLang="ja-JP" dirty="0"/>
              <a:t>27</a:t>
            </a:r>
            <a:r>
              <a:rPr lang="ja-JP" altLang="en-US" dirty="0"/>
              <a:t>は前期評価確定のため、反応が減ります</a:t>
            </a:r>
            <a:br>
              <a:rPr lang="en-US" altLang="ja-JP" dirty="0"/>
            </a:br>
            <a:r>
              <a:rPr lang="ja-JP" altLang="en-US" dirty="0"/>
              <a:t>この期間に相談したい場合はしつこくメンションください。</a:t>
            </a:r>
            <a:endParaRPr lang="en-US" altLang="ja-JP" dirty="0"/>
          </a:p>
        </p:txBody>
      </p:sp>
    </p:spTree>
    <p:extLst>
      <p:ext uri="{BB962C8B-B14F-4D97-AF65-F5344CB8AC3E}">
        <p14:creationId xmlns:p14="http://schemas.microsoft.com/office/powerpoint/2010/main" val="310000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本日の</a:t>
            </a:r>
            <a:r>
              <a:rPr lang="ja-JP" altLang="en-US" dirty="0"/>
              <a:t>メニュー</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lstStyle/>
          <a:p>
            <a:r>
              <a:rPr kumimoji="1" lang="ja-JP" altLang="en-US" dirty="0"/>
              <a:t>次回日程調整</a:t>
            </a:r>
            <a:endParaRPr kumimoji="1" lang="en-US" altLang="ja-JP" dirty="0"/>
          </a:p>
          <a:p>
            <a:r>
              <a:rPr kumimoji="1" lang="en-US" altLang="ja-JP" dirty="0"/>
              <a:t>GitHub</a:t>
            </a:r>
            <a:r>
              <a:rPr kumimoji="1" lang="ja-JP" altLang="en-US" dirty="0"/>
              <a:t>の</a:t>
            </a:r>
            <a:r>
              <a:rPr kumimoji="1" lang="en-US" altLang="ja-JP" dirty="0"/>
              <a:t>PR</a:t>
            </a:r>
            <a:r>
              <a:rPr kumimoji="1" lang="ja-JP" altLang="en-US" dirty="0"/>
              <a:t>文化に慣れよう</a:t>
            </a:r>
            <a:endParaRPr kumimoji="1" lang="en-US" altLang="ja-JP" dirty="0"/>
          </a:p>
          <a:p>
            <a:r>
              <a:rPr kumimoji="1" lang="ja-JP" altLang="en-US" dirty="0"/>
              <a:t>前回課題の発表</a:t>
            </a:r>
            <a:r>
              <a:rPr kumimoji="1" lang="en-US" altLang="ja-JP" dirty="0"/>
              <a:t>/</a:t>
            </a:r>
            <a:r>
              <a:rPr kumimoji="1" lang="ja-JP" altLang="en-US" dirty="0"/>
              <a:t>レビュー</a:t>
            </a:r>
            <a:endParaRPr kumimoji="1" lang="en-US" altLang="ja-JP" dirty="0"/>
          </a:p>
          <a:p>
            <a:r>
              <a:rPr kumimoji="1" lang="ja-JP" altLang="en-US" dirty="0"/>
              <a:t>プログラム作成</a:t>
            </a:r>
            <a:r>
              <a:rPr kumimoji="1" lang="en-US" altLang="ja-JP" dirty="0"/>
              <a:t>(</a:t>
            </a:r>
            <a:r>
              <a:rPr lang="en-US" altLang="ja-JP" dirty="0"/>
              <a:t>3</a:t>
            </a:r>
            <a:r>
              <a:rPr kumimoji="1" lang="ja-JP" altLang="en-US" dirty="0"/>
              <a:t>問</a:t>
            </a:r>
            <a:r>
              <a:rPr kumimoji="1" lang="en-US" altLang="ja-JP" dirty="0"/>
              <a:t>)</a:t>
            </a:r>
          </a:p>
          <a:p>
            <a:endParaRPr kumimoji="1" lang="ja-JP" altLang="en-US" dirty="0"/>
          </a:p>
        </p:txBody>
      </p:sp>
    </p:spTree>
    <p:extLst>
      <p:ext uri="{BB962C8B-B14F-4D97-AF65-F5344CB8AC3E}">
        <p14:creationId xmlns:p14="http://schemas.microsoft.com/office/powerpoint/2010/main" val="409815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次回日程調整</a:t>
            </a:r>
          </a:p>
        </p:txBody>
      </p:sp>
      <p:graphicFrame>
        <p:nvGraphicFramePr>
          <p:cNvPr id="4" name="表 4">
            <a:extLst>
              <a:ext uri="{FF2B5EF4-FFF2-40B4-BE49-F238E27FC236}">
                <a16:creationId xmlns:a16="http://schemas.microsoft.com/office/drawing/2014/main" id="{3239CCF6-42AD-C207-7C73-FD5D257A58C6}"/>
              </a:ext>
            </a:extLst>
          </p:cNvPr>
          <p:cNvGraphicFramePr>
            <a:graphicFrameLocks noGrp="1"/>
          </p:cNvGraphicFramePr>
          <p:nvPr>
            <p:ph idx="1"/>
            <p:extLst>
              <p:ext uri="{D42A27DB-BD31-4B8C-83A1-F6EECF244321}">
                <p14:modId xmlns:p14="http://schemas.microsoft.com/office/powerpoint/2010/main" val="3396679272"/>
              </p:ext>
            </p:extLst>
          </p:nvPr>
        </p:nvGraphicFramePr>
        <p:xfrm>
          <a:off x="838200" y="1825625"/>
          <a:ext cx="10515596" cy="1979184"/>
        </p:xfrm>
        <a:graphic>
          <a:graphicData uri="http://schemas.openxmlformats.org/drawingml/2006/table">
            <a:tbl>
              <a:tblPr firstRow="1" bandRow="1">
                <a:tableStyleId>{69CF1AB2-1976-4502-BF36-3FF5EA218861}</a:tableStyleId>
              </a:tblPr>
              <a:tblGrid>
                <a:gridCol w="1502228">
                  <a:extLst>
                    <a:ext uri="{9D8B030D-6E8A-4147-A177-3AD203B41FA5}">
                      <a16:colId xmlns:a16="http://schemas.microsoft.com/office/drawing/2014/main" val="3119640557"/>
                    </a:ext>
                  </a:extLst>
                </a:gridCol>
                <a:gridCol w="1502228">
                  <a:extLst>
                    <a:ext uri="{9D8B030D-6E8A-4147-A177-3AD203B41FA5}">
                      <a16:colId xmlns:a16="http://schemas.microsoft.com/office/drawing/2014/main" val="1863092629"/>
                    </a:ext>
                  </a:extLst>
                </a:gridCol>
                <a:gridCol w="1502228">
                  <a:extLst>
                    <a:ext uri="{9D8B030D-6E8A-4147-A177-3AD203B41FA5}">
                      <a16:colId xmlns:a16="http://schemas.microsoft.com/office/drawing/2014/main" val="2156461500"/>
                    </a:ext>
                  </a:extLst>
                </a:gridCol>
                <a:gridCol w="1502228">
                  <a:extLst>
                    <a:ext uri="{9D8B030D-6E8A-4147-A177-3AD203B41FA5}">
                      <a16:colId xmlns:a16="http://schemas.microsoft.com/office/drawing/2014/main" val="2930365858"/>
                    </a:ext>
                  </a:extLst>
                </a:gridCol>
                <a:gridCol w="1502228">
                  <a:extLst>
                    <a:ext uri="{9D8B030D-6E8A-4147-A177-3AD203B41FA5}">
                      <a16:colId xmlns:a16="http://schemas.microsoft.com/office/drawing/2014/main" val="907167480"/>
                    </a:ext>
                  </a:extLst>
                </a:gridCol>
                <a:gridCol w="1502228">
                  <a:extLst>
                    <a:ext uri="{9D8B030D-6E8A-4147-A177-3AD203B41FA5}">
                      <a16:colId xmlns:a16="http://schemas.microsoft.com/office/drawing/2014/main" val="1629317452"/>
                    </a:ext>
                  </a:extLst>
                </a:gridCol>
                <a:gridCol w="1502228">
                  <a:extLst>
                    <a:ext uri="{9D8B030D-6E8A-4147-A177-3AD203B41FA5}">
                      <a16:colId xmlns:a16="http://schemas.microsoft.com/office/drawing/2014/main" val="174933299"/>
                    </a:ext>
                  </a:extLst>
                </a:gridCol>
              </a:tblGrid>
              <a:tr h="639072">
                <a:tc>
                  <a:txBody>
                    <a:bodyPr/>
                    <a:lstStyle/>
                    <a:p>
                      <a:pPr algn="ctr"/>
                      <a:r>
                        <a:rPr kumimoji="1" lang="en-US" altLang="ja-JP" sz="3200" b="0" dirty="0"/>
                        <a:t>5/28</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29</a:t>
                      </a:r>
                      <a:endParaRPr kumimoji="1" lang="ja-JP" altLang="en-US" sz="3200" b="0" dirty="0"/>
                    </a:p>
                  </a:txBody>
                  <a:tcPr anchor="ctr">
                    <a:solidFill>
                      <a:schemeClr val="bg1">
                        <a:lumMod val="95000"/>
                      </a:schemeClr>
                    </a:solidFill>
                  </a:tcPr>
                </a:tc>
                <a:tc>
                  <a:txBody>
                    <a:bodyPr/>
                    <a:lstStyle/>
                    <a:p>
                      <a:pPr algn="ctr"/>
                      <a:r>
                        <a:rPr kumimoji="1" lang="en-US" altLang="ja-JP" sz="3200" b="0" dirty="0"/>
                        <a:t>30</a:t>
                      </a:r>
                      <a:endParaRPr kumimoji="1" lang="ja-JP" altLang="en-US" sz="3200" b="0" dirty="0"/>
                    </a:p>
                  </a:txBody>
                  <a:tcPr anchor="ctr">
                    <a:solidFill>
                      <a:schemeClr val="bg1">
                        <a:lumMod val="95000"/>
                      </a:schemeClr>
                    </a:solidFill>
                  </a:tcPr>
                </a:tc>
                <a:tc>
                  <a:txBody>
                    <a:bodyPr/>
                    <a:lstStyle/>
                    <a:p>
                      <a:pPr algn="ctr"/>
                      <a:r>
                        <a:rPr kumimoji="1" lang="en-US" altLang="ja-JP" sz="3200" b="0" dirty="0"/>
                        <a:t>31</a:t>
                      </a:r>
                      <a:endParaRPr kumimoji="1" lang="ja-JP" altLang="en-US" sz="3200" b="0" dirty="0"/>
                    </a:p>
                  </a:txBody>
                  <a:tcPr anchor="ctr">
                    <a:solidFill>
                      <a:schemeClr val="bg1">
                        <a:lumMod val="95000"/>
                      </a:schemeClr>
                    </a:solidFill>
                  </a:tcPr>
                </a:tc>
                <a:tc>
                  <a:txBody>
                    <a:bodyPr/>
                    <a:lstStyle/>
                    <a:p>
                      <a:pPr algn="ctr"/>
                      <a:r>
                        <a:rPr kumimoji="1" lang="en-US" altLang="ja-JP" sz="3200" b="0" dirty="0"/>
                        <a:t>6/1</a:t>
                      </a:r>
                      <a:endParaRPr kumimoji="1" lang="ja-JP" altLang="en-US" sz="3200" b="0" dirty="0"/>
                    </a:p>
                  </a:txBody>
                  <a:tcPr anchor="ctr">
                    <a:solidFill>
                      <a:schemeClr val="bg1">
                        <a:lumMod val="95000"/>
                      </a:schemeClr>
                    </a:solidFill>
                  </a:tcPr>
                </a:tc>
                <a:tc>
                  <a:txBody>
                    <a:bodyPr/>
                    <a:lstStyle/>
                    <a:p>
                      <a:pPr algn="ctr"/>
                      <a:r>
                        <a:rPr kumimoji="1" lang="en-US" altLang="ja-JP" sz="3200" b="0" dirty="0"/>
                        <a:t>2</a:t>
                      </a:r>
                      <a:endParaRPr kumimoji="1" lang="ja-JP" altLang="en-US" sz="3200" b="0" dirty="0"/>
                    </a:p>
                  </a:txBody>
                  <a:tcPr anchor="ctr">
                    <a:solidFill>
                      <a:schemeClr val="bg1">
                        <a:lumMod val="95000"/>
                      </a:schemeClr>
                    </a:solidFill>
                  </a:tcPr>
                </a:tc>
                <a:tc>
                  <a:txBody>
                    <a:bodyPr/>
                    <a:lstStyle/>
                    <a:p>
                      <a:pPr algn="ctr"/>
                      <a:r>
                        <a:rPr kumimoji="1" lang="en-US" altLang="ja-JP" sz="3200" b="0" dirty="0"/>
                        <a:t>3</a:t>
                      </a:r>
                      <a:endParaRPr kumimoji="1" lang="ja-JP" altLang="en-US" sz="3200" b="0" dirty="0"/>
                    </a:p>
                  </a:txBody>
                  <a:tcPr anchor="ctr">
                    <a:solidFill>
                      <a:schemeClr val="accent5">
                        <a:lumMod val="40000"/>
                        <a:lumOff val="60000"/>
                      </a:schemeClr>
                    </a:solidFill>
                  </a:tcPr>
                </a:tc>
                <a:extLst>
                  <a:ext uri="{0D108BD9-81ED-4DB2-BD59-A6C34878D82A}">
                    <a16:rowId xmlns:a16="http://schemas.microsoft.com/office/drawing/2014/main" val="734329643"/>
                  </a:ext>
                </a:extLst>
              </a:tr>
              <a:tr h="639072">
                <a:tc>
                  <a:txBody>
                    <a:bodyPr/>
                    <a:lstStyle/>
                    <a:p>
                      <a:pPr algn="ctr"/>
                      <a:r>
                        <a:rPr kumimoji="1" lang="en-US" altLang="ja-JP" sz="3200" b="0" dirty="0"/>
                        <a:t>4</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5</a:t>
                      </a:r>
                      <a:endParaRPr kumimoji="1" lang="ja-JP" altLang="en-US" sz="3200" b="0" dirty="0"/>
                    </a:p>
                  </a:txBody>
                  <a:tcPr anchor="ctr">
                    <a:solidFill>
                      <a:schemeClr val="bg1">
                        <a:lumMod val="95000"/>
                      </a:schemeClr>
                    </a:solidFill>
                  </a:tcPr>
                </a:tc>
                <a:tc>
                  <a:txBody>
                    <a:bodyPr/>
                    <a:lstStyle/>
                    <a:p>
                      <a:pPr algn="ctr"/>
                      <a:r>
                        <a:rPr kumimoji="1" lang="en-US" altLang="ja-JP" sz="3200" b="0" dirty="0"/>
                        <a:t>6</a:t>
                      </a:r>
                      <a:endParaRPr kumimoji="1" lang="ja-JP" altLang="en-US" sz="3200" b="0" dirty="0"/>
                    </a:p>
                  </a:txBody>
                  <a:tcPr anchor="ctr">
                    <a:solidFill>
                      <a:schemeClr val="bg1">
                        <a:lumMod val="95000"/>
                      </a:schemeClr>
                    </a:solidFill>
                  </a:tcPr>
                </a:tc>
                <a:tc>
                  <a:txBody>
                    <a:bodyPr/>
                    <a:lstStyle/>
                    <a:p>
                      <a:pPr algn="ctr"/>
                      <a:r>
                        <a:rPr kumimoji="1" lang="en-US" altLang="ja-JP" sz="3200" b="0" dirty="0"/>
                        <a:t>7</a:t>
                      </a:r>
                      <a:endParaRPr kumimoji="1" lang="ja-JP" altLang="en-US" sz="3200" b="0" dirty="0"/>
                    </a:p>
                  </a:txBody>
                  <a:tcPr anchor="ctr">
                    <a:solidFill>
                      <a:schemeClr val="bg1">
                        <a:lumMod val="95000"/>
                      </a:schemeClr>
                    </a:solidFill>
                  </a:tcPr>
                </a:tc>
                <a:tc>
                  <a:txBody>
                    <a:bodyPr/>
                    <a:lstStyle/>
                    <a:p>
                      <a:pPr algn="ctr"/>
                      <a:r>
                        <a:rPr kumimoji="1" lang="en-US" altLang="ja-JP" sz="3200" b="0" dirty="0"/>
                        <a:t>8</a:t>
                      </a:r>
                      <a:endParaRPr kumimoji="1" lang="ja-JP" altLang="en-US" sz="3200" b="0" dirty="0"/>
                    </a:p>
                  </a:txBody>
                  <a:tcPr anchor="ctr">
                    <a:solidFill>
                      <a:schemeClr val="bg1">
                        <a:lumMod val="95000"/>
                      </a:schemeClr>
                    </a:solidFill>
                  </a:tcPr>
                </a:tc>
                <a:tc>
                  <a:txBody>
                    <a:bodyPr/>
                    <a:lstStyle/>
                    <a:p>
                      <a:pPr algn="ctr"/>
                      <a:r>
                        <a:rPr kumimoji="1" lang="en-US" altLang="ja-JP" sz="3200" b="0" dirty="0"/>
                        <a:t>9</a:t>
                      </a:r>
                      <a:endParaRPr kumimoji="1" lang="ja-JP" altLang="en-US" sz="3200" b="0" dirty="0"/>
                    </a:p>
                  </a:txBody>
                  <a:tcPr anchor="ctr">
                    <a:solidFill>
                      <a:schemeClr val="bg1">
                        <a:lumMod val="95000"/>
                      </a:schemeClr>
                    </a:solidFill>
                  </a:tcPr>
                </a:tc>
                <a:tc>
                  <a:txBody>
                    <a:bodyPr/>
                    <a:lstStyle/>
                    <a:p>
                      <a:pPr algn="ctr"/>
                      <a:r>
                        <a:rPr kumimoji="1" lang="en-US" altLang="ja-JP" sz="4000" b="1" dirty="0"/>
                        <a:t>10</a:t>
                      </a:r>
                      <a:endParaRPr kumimoji="1" lang="ja-JP" altLang="en-US" sz="4000" b="1" dirty="0"/>
                    </a:p>
                  </a:txBody>
                  <a:tcPr anchor="ctr">
                    <a:solidFill>
                      <a:schemeClr val="accent5">
                        <a:lumMod val="40000"/>
                        <a:lumOff val="60000"/>
                      </a:schemeClr>
                    </a:solidFill>
                  </a:tcPr>
                </a:tc>
                <a:extLst>
                  <a:ext uri="{0D108BD9-81ED-4DB2-BD59-A6C34878D82A}">
                    <a16:rowId xmlns:a16="http://schemas.microsoft.com/office/drawing/2014/main" val="3771851398"/>
                  </a:ext>
                </a:extLst>
              </a:tr>
              <a:tr h="639072">
                <a:tc>
                  <a:txBody>
                    <a:bodyPr/>
                    <a:lstStyle/>
                    <a:p>
                      <a:pPr algn="ctr"/>
                      <a:r>
                        <a:rPr kumimoji="1" lang="en-US" altLang="ja-JP" sz="3200" b="0" dirty="0"/>
                        <a:t>11</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12</a:t>
                      </a:r>
                      <a:endParaRPr kumimoji="1" lang="ja-JP" altLang="en-US" sz="3200" b="0" dirty="0"/>
                    </a:p>
                  </a:txBody>
                  <a:tcPr anchor="ctr">
                    <a:solidFill>
                      <a:schemeClr val="bg1">
                        <a:lumMod val="95000"/>
                      </a:schemeClr>
                    </a:solidFill>
                  </a:tcPr>
                </a:tc>
                <a:tc>
                  <a:txBody>
                    <a:bodyPr/>
                    <a:lstStyle/>
                    <a:p>
                      <a:pPr algn="ctr"/>
                      <a:r>
                        <a:rPr kumimoji="1" lang="en-US" altLang="ja-JP" sz="3200" b="0" dirty="0"/>
                        <a:t>13</a:t>
                      </a:r>
                      <a:endParaRPr kumimoji="1" lang="ja-JP" altLang="en-US" sz="3200" b="0" dirty="0"/>
                    </a:p>
                  </a:txBody>
                  <a:tcPr anchor="ctr">
                    <a:solidFill>
                      <a:schemeClr val="bg1">
                        <a:lumMod val="95000"/>
                      </a:schemeClr>
                    </a:solidFill>
                  </a:tcPr>
                </a:tc>
                <a:tc>
                  <a:txBody>
                    <a:bodyPr/>
                    <a:lstStyle/>
                    <a:p>
                      <a:pPr algn="ctr"/>
                      <a:r>
                        <a:rPr kumimoji="1" lang="en-US" altLang="ja-JP" sz="3200" b="0" dirty="0"/>
                        <a:t>14</a:t>
                      </a:r>
                      <a:endParaRPr kumimoji="1" lang="ja-JP" altLang="en-US" sz="3200" b="0" dirty="0"/>
                    </a:p>
                  </a:txBody>
                  <a:tcPr anchor="ctr">
                    <a:solidFill>
                      <a:schemeClr val="bg1">
                        <a:lumMod val="95000"/>
                      </a:schemeClr>
                    </a:solidFill>
                  </a:tcPr>
                </a:tc>
                <a:tc>
                  <a:txBody>
                    <a:bodyPr/>
                    <a:lstStyle/>
                    <a:p>
                      <a:pPr algn="ctr"/>
                      <a:r>
                        <a:rPr kumimoji="1" lang="en-US" altLang="ja-JP" sz="3200" b="0" dirty="0"/>
                        <a:t>15</a:t>
                      </a:r>
                      <a:endParaRPr kumimoji="1" lang="ja-JP" altLang="en-US" sz="3200" b="0" dirty="0"/>
                    </a:p>
                  </a:txBody>
                  <a:tcPr anchor="ctr">
                    <a:solidFill>
                      <a:schemeClr val="bg1">
                        <a:lumMod val="95000"/>
                      </a:schemeClr>
                    </a:solidFill>
                  </a:tcPr>
                </a:tc>
                <a:tc>
                  <a:txBody>
                    <a:bodyPr/>
                    <a:lstStyle/>
                    <a:p>
                      <a:pPr algn="ctr"/>
                      <a:r>
                        <a:rPr kumimoji="1" lang="en-US" altLang="ja-JP" sz="3200" b="0" dirty="0"/>
                        <a:t>16</a:t>
                      </a:r>
                      <a:endParaRPr kumimoji="1" lang="ja-JP" altLang="en-US" sz="3200" b="0" dirty="0"/>
                    </a:p>
                  </a:txBody>
                  <a:tcPr anchor="ctr">
                    <a:solidFill>
                      <a:schemeClr val="bg1">
                        <a:lumMod val="95000"/>
                      </a:schemeClr>
                    </a:solidFill>
                  </a:tcPr>
                </a:tc>
                <a:tc>
                  <a:txBody>
                    <a:bodyPr/>
                    <a:lstStyle/>
                    <a:p>
                      <a:pPr algn="ctr"/>
                      <a:r>
                        <a:rPr kumimoji="1" lang="en-US" altLang="ja-JP" sz="3200" b="0" dirty="0"/>
                        <a:t>17</a:t>
                      </a:r>
                      <a:endParaRPr kumimoji="1" lang="ja-JP" altLang="en-US" sz="3200" b="0" dirty="0"/>
                    </a:p>
                  </a:txBody>
                  <a:tcPr anchor="ctr">
                    <a:solidFill>
                      <a:schemeClr val="accent5">
                        <a:lumMod val="40000"/>
                        <a:lumOff val="60000"/>
                      </a:schemeClr>
                    </a:solidFill>
                  </a:tcPr>
                </a:tc>
                <a:extLst>
                  <a:ext uri="{0D108BD9-81ED-4DB2-BD59-A6C34878D82A}">
                    <a16:rowId xmlns:a16="http://schemas.microsoft.com/office/drawing/2014/main" val="2902407698"/>
                  </a:ext>
                </a:extLst>
              </a:tr>
            </a:tbl>
          </a:graphicData>
        </a:graphic>
      </p:graphicFrame>
      <p:sp>
        <p:nvSpPr>
          <p:cNvPr id="5" name="テキスト ボックス 4">
            <a:extLst>
              <a:ext uri="{FF2B5EF4-FFF2-40B4-BE49-F238E27FC236}">
                <a16:creationId xmlns:a16="http://schemas.microsoft.com/office/drawing/2014/main" id="{24D02C22-8B18-174C-89EA-4940A611DA7E}"/>
              </a:ext>
            </a:extLst>
          </p:cNvPr>
          <p:cNvSpPr txBox="1"/>
          <p:nvPr/>
        </p:nvSpPr>
        <p:spPr>
          <a:xfrm>
            <a:off x="1619573" y="4541002"/>
            <a:ext cx="9298983" cy="584775"/>
          </a:xfrm>
          <a:prstGeom prst="rect">
            <a:avLst/>
          </a:prstGeom>
          <a:noFill/>
        </p:spPr>
        <p:txBody>
          <a:bodyPr wrap="square" rtlCol="0">
            <a:spAutoFit/>
          </a:bodyPr>
          <a:lstStyle/>
          <a:p>
            <a:r>
              <a:rPr lang="en-US" altLang="ja-JP" sz="3200" dirty="0"/>
              <a:t>06/10 </a:t>
            </a:r>
            <a:r>
              <a:rPr lang="ja-JP" altLang="en-US" sz="3200" dirty="0"/>
              <a:t>に実施します</a:t>
            </a:r>
            <a:endParaRPr lang="en-US" altLang="ja-JP" sz="2400" dirty="0"/>
          </a:p>
        </p:txBody>
      </p:sp>
    </p:spTree>
    <p:extLst>
      <p:ext uri="{BB962C8B-B14F-4D97-AF65-F5344CB8AC3E}">
        <p14:creationId xmlns:p14="http://schemas.microsoft.com/office/powerpoint/2010/main" val="100582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次々回日程調整</a:t>
            </a:r>
          </a:p>
        </p:txBody>
      </p:sp>
      <p:graphicFrame>
        <p:nvGraphicFramePr>
          <p:cNvPr id="4" name="表 4">
            <a:extLst>
              <a:ext uri="{FF2B5EF4-FFF2-40B4-BE49-F238E27FC236}">
                <a16:creationId xmlns:a16="http://schemas.microsoft.com/office/drawing/2014/main" id="{3239CCF6-42AD-C207-7C73-FD5D257A58C6}"/>
              </a:ext>
            </a:extLst>
          </p:cNvPr>
          <p:cNvGraphicFramePr>
            <a:graphicFrameLocks noGrp="1"/>
          </p:cNvGraphicFramePr>
          <p:nvPr>
            <p:ph idx="1"/>
            <p:extLst>
              <p:ext uri="{D42A27DB-BD31-4B8C-83A1-F6EECF244321}">
                <p14:modId xmlns:p14="http://schemas.microsoft.com/office/powerpoint/2010/main" val="3047637036"/>
              </p:ext>
            </p:extLst>
          </p:nvPr>
        </p:nvGraphicFramePr>
        <p:xfrm>
          <a:off x="838200" y="1825625"/>
          <a:ext cx="10515596" cy="1917216"/>
        </p:xfrm>
        <a:graphic>
          <a:graphicData uri="http://schemas.openxmlformats.org/drawingml/2006/table">
            <a:tbl>
              <a:tblPr firstRow="1" bandRow="1">
                <a:tableStyleId>{69CF1AB2-1976-4502-BF36-3FF5EA218861}</a:tableStyleId>
              </a:tblPr>
              <a:tblGrid>
                <a:gridCol w="1502228">
                  <a:extLst>
                    <a:ext uri="{9D8B030D-6E8A-4147-A177-3AD203B41FA5}">
                      <a16:colId xmlns:a16="http://schemas.microsoft.com/office/drawing/2014/main" val="3119640557"/>
                    </a:ext>
                  </a:extLst>
                </a:gridCol>
                <a:gridCol w="1502228">
                  <a:extLst>
                    <a:ext uri="{9D8B030D-6E8A-4147-A177-3AD203B41FA5}">
                      <a16:colId xmlns:a16="http://schemas.microsoft.com/office/drawing/2014/main" val="1863092629"/>
                    </a:ext>
                  </a:extLst>
                </a:gridCol>
                <a:gridCol w="1502228">
                  <a:extLst>
                    <a:ext uri="{9D8B030D-6E8A-4147-A177-3AD203B41FA5}">
                      <a16:colId xmlns:a16="http://schemas.microsoft.com/office/drawing/2014/main" val="2156461500"/>
                    </a:ext>
                  </a:extLst>
                </a:gridCol>
                <a:gridCol w="1502228">
                  <a:extLst>
                    <a:ext uri="{9D8B030D-6E8A-4147-A177-3AD203B41FA5}">
                      <a16:colId xmlns:a16="http://schemas.microsoft.com/office/drawing/2014/main" val="2930365858"/>
                    </a:ext>
                  </a:extLst>
                </a:gridCol>
                <a:gridCol w="1502228">
                  <a:extLst>
                    <a:ext uri="{9D8B030D-6E8A-4147-A177-3AD203B41FA5}">
                      <a16:colId xmlns:a16="http://schemas.microsoft.com/office/drawing/2014/main" val="907167480"/>
                    </a:ext>
                  </a:extLst>
                </a:gridCol>
                <a:gridCol w="1502228">
                  <a:extLst>
                    <a:ext uri="{9D8B030D-6E8A-4147-A177-3AD203B41FA5}">
                      <a16:colId xmlns:a16="http://schemas.microsoft.com/office/drawing/2014/main" val="1629317452"/>
                    </a:ext>
                  </a:extLst>
                </a:gridCol>
                <a:gridCol w="1502228">
                  <a:extLst>
                    <a:ext uri="{9D8B030D-6E8A-4147-A177-3AD203B41FA5}">
                      <a16:colId xmlns:a16="http://schemas.microsoft.com/office/drawing/2014/main" val="174933299"/>
                    </a:ext>
                  </a:extLst>
                </a:gridCol>
              </a:tblGrid>
              <a:tr h="639072">
                <a:tc>
                  <a:txBody>
                    <a:bodyPr/>
                    <a:lstStyle/>
                    <a:p>
                      <a:pPr algn="ctr"/>
                      <a:r>
                        <a:rPr kumimoji="1" lang="en-US" altLang="ja-JP" sz="3200" b="0" dirty="0"/>
                        <a:t>6/25</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26</a:t>
                      </a:r>
                      <a:endParaRPr kumimoji="1" lang="ja-JP" altLang="en-US" sz="3200" b="0" dirty="0"/>
                    </a:p>
                  </a:txBody>
                  <a:tcPr anchor="ctr">
                    <a:solidFill>
                      <a:schemeClr val="bg1">
                        <a:lumMod val="95000"/>
                      </a:schemeClr>
                    </a:solidFill>
                  </a:tcPr>
                </a:tc>
                <a:tc>
                  <a:txBody>
                    <a:bodyPr/>
                    <a:lstStyle/>
                    <a:p>
                      <a:pPr algn="ctr"/>
                      <a:r>
                        <a:rPr kumimoji="1" lang="en-US" altLang="ja-JP" sz="3200" b="0" dirty="0"/>
                        <a:t>27</a:t>
                      </a:r>
                      <a:endParaRPr kumimoji="1" lang="ja-JP" altLang="en-US" sz="3200" b="0" dirty="0"/>
                    </a:p>
                  </a:txBody>
                  <a:tcPr anchor="ctr">
                    <a:solidFill>
                      <a:schemeClr val="bg1">
                        <a:lumMod val="95000"/>
                      </a:schemeClr>
                    </a:solidFill>
                  </a:tcPr>
                </a:tc>
                <a:tc>
                  <a:txBody>
                    <a:bodyPr/>
                    <a:lstStyle/>
                    <a:p>
                      <a:pPr algn="ctr"/>
                      <a:r>
                        <a:rPr kumimoji="1" lang="en-US" altLang="ja-JP" sz="3200" b="0" dirty="0"/>
                        <a:t>28</a:t>
                      </a:r>
                      <a:endParaRPr kumimoji="1" lang="ja-JP" altLang="en-US" sz="3200" b="0" dirty="0"/>
                    </a:p>
                  </a:txBody>
                  <a:tcPr anchor="ctr">
                    <a:solidFill>
                      <a:schemeClr val="bg1">
                        <a:lumMod val="95000"/>
                      </a:schemeClr>
                    </a:solidFill>
                  </a:tcPr>
                </a:tc>
                <a:tc>
                  <a:txBody>
                    <a:bodyPr/>
                    <a:lstStyle/>
                    <a:p>
                      <a:pPr algn="ctr"/>
                      <a:r>
                        <a:rPr kumimoji="1" lang="en-US" altLang="ja-JP" sz="3200" b="0" dirty="0"/>
                        <a:t>29</a:t>
                      </a:r>
                      <a:endParaRPr kumimoji="1" lang="ja-JP" altLang="en-US" sz="3200" b="0" dirty="0"/>
                    </a:p>
                  </a:txBody>
                  <a:tcPr anchor="ctr">
                    <a:solidFill>
                      <a:schemeClr val="bg1">
                        <a:lumMod val="95000"/>
                      </a:schemeClr>
                    </a:solidFill>
                  </a:tcPr>
                </a:tc>
                <a:tc>
                  <a:txBody>
                    <a:bodyPr/>
                    <a:lstStyle/>
                    <a:p>
                      <a:pPr algn="ctr"/>
                      <a:r>
                        <a:rPr kumimoji="1" lang="en-US" altLang="ja-JP" sz="3200" b="0" dirty="0"/>
                        <a:t>30</a:t>
                      </a:r>
                      <a:endParaRPr kumimoji="1" lang="ja-JP" altLang="en-US" sz="3200" b="0" dirty="0"/>
                    </a:p>
                  </a:txBody>
                  <a:tcPr anchor="ctr">
                    <a:solidFill>
                      <a:schemeClr val="bg1">
                        <a:lumMod val="95000"/>
                      </a:schemeClr>
                    </a:solidFill>
                  </a:tcPr>
                </a:tc>
                <a:tc>
                  <a:txBody>
                    <a:bodyPr/>
                    <a:lstStyle/>
                    <a:p>
                      <a:pPr algn="ctr"/>
                      <a:r>
                        <a:rPr kumimoji="1" lang="en-US" altLang="ja-JP" sz="3200" b="0" dirty="0"/>
                        <a:t>7/1</a:t>
                      </a:r>
                      <a:endParaRPr kumimoji="1" lang="ja-JP" altLang="en-US" sz="3200" b="0" dirty="0"/>
                    </a:p>
                  </a:txBody>
                  <a:tcPr anchor="ctr">
                    <a:solidFill>
                      <a:schemeClr val="accent5">
                        <a:lumMod val="40000"/>
                        <a:lumOff val="60000"/>
                      </a:schemeClr>
                    </a:solidFill>
                  </a:tcPr>
                </a:tc>
                <a:extLst>
                  <a:ext uri="{0D108BD9-81ED-4DB2-BD59-A6C34878D82A}">
                    <a16:rowId xmlns:a16="http://schemas.microsoft.com/office/drawing/2014/main" val="734329643"/>
                  </a:ext>
                </a:extLst>
              </a:tr>
              <a:tr h="639072">
                <a:tc>
                  <a:txBody>
                    <a:bodyPr/>
                    <a:lstStyle/>
                    <a:p>
                      <a:pPr algn="ctr"/>
                      <a:r>
                        <a:rPr kumimoji="1" lang="en-US" altLang="ja-JP" sz="3200" b="0" dirty="0"/>
                        <a:t>2</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3</a:t>
                      </a:r>
                      <a:endParaRPr kumimoji="1" lang="ja-JP" altLang="en-US" sz="3200" b="0" dirty="0"/>
                    </a:p>
                  </a:txBody>
                  <a:tcPr anchor="ctr">
                    <a:solidFill>
                      <a:schemeClr val="bg1">
                        <a:lumMod val="95000"/>
                      </a:schemeClr>
                    </a:solidFill>
                  </a:tcPr>
                </a:tc>
                <a:tc>
                  <a:txBody>
                    <a:bodyPr/>
                    <a:lstStyle/>
                    <a:p>
                      <a:pPr algn="ctr"/>
                      <a:r>
                        <a:rPr kumimoji="1" lang="en-US" altLang="ja-JP" sz="3200" b="0" dirty="0"/>
                        <a:t>4</a:t>
                      </a:r>
                      <a:endParaRPr kumimoji="1" lang="ja-JP" altLang="en-US" sz="3200" b="0" dirty="0"/>
                    </a:p>
                  </a:txBody>
                  <a:tcPr anchor="ctr">
                    <a:solidFill>
                      <a:schemeClr val="bg1">
                        <a:lumMod val="95000"/>
                      </a:schemeClr>
                    </a:solidFill>
                  </a:tcPr>
                </a:tc>
                <a:tc>
                  <a:txBody>
                    <a:bodyPr/>
                    <a:lstStyle/>
                    <a:p>
                      <a:pPr algn="ctr"/>
                      <a:r>
                        <a:rPr kumimoji="1" lang="en-US" altLang="ja-JP" sz="3200" b="0" dirty="0"/>
                        <a:t>5</a:t>
                      </a:r>
                      <a:endParaRPr kumimoji="1" lang="ja-JP" altLang="en-US" sz="3200" b="0" dirty="0"/>
                    </a:p>
                  </a:txBody>
                  <a:tcPr anchor="ctr">
                    <a:solidFill>
                      <a:schemeClr val="bg1">
                        <a:lumMod val="95000"/>
                      </a:schemeClr>
                    </a:solidFill>
                  </a:tcPr>
                </a:tc>
                <a:tc>
                  <a:txBody>
                    <a:bodyPr/>
                    <a:lstStyle/>
                    <a:p>
                      <a:pPr algn="ctr"/>
                      <a:r>
                        <a:rPr kumimoji="1" lang="en-US" altLang="ja-JP" sz="3200" b="0" dirty="0"/>
                        <a:t>6</a:t>
                      </a:r>
                      <a:endParaRPr kumimoji="1" lang="ja-JP" altLang="en-US" sz="3200" b="0" dirty="0"/>
                    </a:p>
                  </a:txBody>
                  <a:tcPr anchor="ctr">
                    <a:solidFill>
                      <a:schemeClr val="bg1">
                        <a:lumMod val="95000"/>
                      </a:schemeClr>
                    </a:solidFill>
                  </a:tcPr>
                </a:tc>
                <a:tc>
                  <a:txBody>
                    <a:bodyPr/>
                    <a:lstStyle/>
                    <a:p>
                      <a:pPr algn="ctr"/>
                      <a:r>
                        <a:rPr kumimoji="1" lang="en-US" altLang="ja-JP" sz="3200" b="0" dirty="0"/>
                        <a:t>7</a:t>
                      </a:r>
                      <a:endParaRPr kumimoji="1" lang="ja-JP" altLang="en-US" sz="3200" b="0" dirty="0"/>
                    </a:p>
                  </a:txBody>
                  <a:tcPr anchor="ctr">
                    <a:solidFill>
                      <a:schemeClr val="bg1">
                        <a:lumMod val="95000"/>
                      </a:schemeClr>
                    </a:solidFill>
                  </a:tcPr>
                </a:tc>
                <a:tc>
                  <a:txBody>
                    <a:bodyPr/>
                    <a:lstStyle/>
                    <a:p>
                      <a:pPr algn="ctr"/>
                      <a:r>
                        <a:rPr kumimoji="1" lang="en-US" altLang="ja-JP" sz="3200" b="0" dirty="0"/>
                        <a:t>8</a:t>
                      </a:r>
                      <a:endParaRPr kumimoji="1" lang="ja-JP" altLang="en-US" sz="4000" b="0" dirty="0"/>
                    </a:p>
                  </a:txBody>
                  <a:tcPr anchor="ctr">
                    <a:solidFill>
                      <a:schemeClr val="accent5">
                        <a:lumMod val="40000"/>
                        <a:lumOff val="60000"/>
                      </a:schemeClr>
                    </a:solidFill>
                  </a:tcPr>
                </a:tc>
                <a:extLst>
                  <a:ext uri="{0D108BD9-81ED-4DB2-BD59-A6C34878D82A}">
                    <a16:rowId xmlns:a16="http://schemas.microsoft.com/office/drawing/2014/main" val="3771851398"/>
                  </a:ext>
                </a:extLst>
              </a:tr>
              <a:tr h="639072">
                <a:tc>
                  <a:txBody>
                    <a:bodyPr/>
                    <a:lstStyle/>
                    <a:p>
                      <a:pPr algn="ctr"/>
                      <a:r>
                        <a:rPr kumimoji="1" lang="en-US" altLang="ja-JP" sz="3200" b="0" dirty="0"/>
                        <a:t>9</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10</a:t>
                      </a:r>
                      <a:endParaRPr kumimoji="1" lang="ja-JP" altLang="en-US" sz="3200" b="0" dirty="0"/>
                    </a:p>
                  </a:txBody>
                  <a:tcPr anchor="ctr">
                    <a:solidFill>
                      <a:schemeClr val="bg1">
                        <a:lumMod val="95000"/>
                      </a:schemeClr>
                    </a:solidFill>
                  </a:tcPr>
                </a:tc>
                <a:tc>
                  <a:txBody>
                    <a:bodyPr/>
                    <a:lstStyle/>
                    <a:p>
                      <a:pPr algn="ctr"/>
                      <a:r>
                        <a:rPr kumimoji="1" lang="en-US" altLang="ja-JP" sz="3200" b="0" dirty="0"/>
                        <a:t>11</a:t>
                      </a:r>
                      <a:endParaRPr kumimoji="1" lang="ja-JP" altLang="en-US" sz="3200" b="0" dirty="0"/>
                    </a:p>
                  </a:txBody>
                  <a:tcPr anchor="ctr">
                    <a:solidFill>
                      <a:schemeClr val="bg1">
                        <a:lumMod val="95000"/>
                      </a:schemeClr>
                    </a:solidFill>
                  </a:tcPr>
                </a:tc>
                <a:tc>
                  <a:txBody>
                    <a:bodyPr/>
                    <a:lstStyle/>
                    <a:p>
                      <a:pPr algn="ctr"/>
                      <a:r>
                        <a:rPr kumimoji="1" lang="en-US" altLang="ja-JP" sz="3200" b="0" dirty="0"/>
                        <a:t>12</a:t>
                      </a:r>
                      <a:endParaRPr kumimoji="1" lang="ja-JP" altLang="en-US" sz="3200" b="0" dirty="0"/>
                    </a:p>
                  </a:txBody>
                  <a:tcPr anchor="ctr">
                    <a:solidFill>
                      <a:schemeClr val="bg1">
                        <a:lumMod val="95000"/>
                      </a:schemeClr>
                    </a:solidFill>
                  </a:tcPr>
                </a:tc>
                <a:tc>
                  <a:txBody>
                    <a:bodyPr/>
                    <a:lstStyle/>
                    <a:p>
                      <a:pPr algn="ctr"/>
                      <a:r>
                        <a:rPr kumimoji="1" lang="en-US" altLang="ja-JP" sz="3200" b="0" dirty="0"/>
                        <a:t>13</a:t>
                      </a:r>
                      <a:endParaRPr kumimoji="1" lang="ja-JP" altLang="en-US" sz="3200" b="0" dirty="0"/>
                    </a:p>
                  </a:txBody>
                  <a:tcPr anchor="ctr">
                    <a:solidFill>
                      <a:schemeClr val="bg1">
                        <a:lumMod val="95000"/>
                      </a:schemeClr>
                    </a:solidFill>
                  </a:tcPr>
                </a:tc>
                <a:tc>
                  <a:txBody>
                    <a:bodyPr/>
                    <a:lstStyle/>
                    <a:p>
                      <a:pPr algn="ctr"/>
                      <a:r>
                        <a:rPr kumimoji="1" lang="en-US" altLang="ja-JP" sz="3200" b="0" dirty="0"/>
                        <a:t>14</a:t>
                      </a:r>
                      <a:endParaRPr kumimoji="1" lang="ja-JP" altLang="en-US" sz="3200" b="0" dirty="0"/>
                    </a:p>
                  </a:txBody>
                  <a:tcPr anchor="ctr">
                    <a:solidFill>
                      <a:schemeClr val="bg1">
                        <a:lumMod val="95000"/>
                      </a:schemeClr>
                    </a:solidFill>
                  </a:tcPr>
                </a:tc>
                <a:tc>
                  <a:txBody>
                    <a:bodyPr/>
                    <a:lstStyle/>
                    <a:p>
                      <a:pPr algn="ctr"/>
                      <a:r>
                        <a:rPr kumimoji="1" lang="en-US" altLang="ja-JP" sz="3200" b="1" dirty="0"/>
                        <a:t>15</a:t>
                      </a:r>
                      <a:endParaRPr kumimoji="1" lang="ja-JP" altLang="en-US" sz="3200" b="1" dirty="0"/>
                    </a:p>
                  </a:txBody>
                  <a:tcPr anchor="ctr">
                    <a:solidFill>
                      <a:schemeClr val="accent5">
                        <a:lumMod val="40000"/>
                        <a:lumOff val="60000"/>
                      </a:schemeClr>
                    </a:solidFill>
                  </a:tcPr>
                </a:tc>
                <a:extLst>
                  <a:ext uri="{0D108BD9-81ED-4DB2-BD59-A6C34878D82A}">
                    <a16:rowId xmlns:a16="http://schemas.microsoft.com/office/drawing/2014/main" val="2902407698"/>
                  </a:ext>
                </a:extLst>
              </a:tr>
            </a:tbl>
          </a:graphicData>
        </a:graphic>
      </p:graphicFrame>
      <p:sp>
        <p:nvSpPr>
          <p:cNvPr id="5" name="テキスト ボックス 4">
            <a:extLst>
              <a:ext uri="{FF2B5EF4-FFF2-40B4-BE49-F238E27FC236}">
                <a16:creationId xmlns:a16="http://schemas.microsoft.com/office/drawing/2014/main" id="{24D02C22-8B18-174C-89EA-4940A611DA7E}"/>
              </a:ext>
            </a:extLst>
          </p:cNvPr>
          <p:cNvSpPr txBox="1"/>
          <p:nvPr/>
        </p:nvSpPr>
        <p:spPr>
          <a:xfrm>
            <a:off x="1619573" y="4541002"/>
            <a:ext cx="9298983" cy="861774"/>
          </a:xfrm>
          <a:prstGeom prst="rect">
            <a:avLst/>
          </a:prstGeom>
          <a:noFill/>
        </p:spPr>
        <p:txBody>
          <a:bodyPr wrap="square" rtlCol="0">
            <a:spAutoFit/>
          </a:bodyPr>
          <a:lstStyle/>
          <a:p>
            <a:r>
              <a:rPr lang="en-US" altLang="ja-JP" sz="3200" dirty="0"/>
              <a:t>07/15 </a:t>
            </a:r>
            <a:r>
              <a:rPr lang="ja-JP" altLang="en-US" sz="3200" dirty="0"/>
              <a:t>を予定しています。</a:t>
            </a:r>
            <a:endParaRPr lang="en-US" altLang="ja-JP" sz="3200" dirty="0"/>
          </a:p>
          <a:p>
            <a:r>
              <a:rPr lang="en-US" altLang="ja-JP" dirty="0"/>
              <a:t>(</a:t>
            </a:r>
            <a:r>
              <a:rPr lang="ja-JP" altLang="en-US" dirty="0"/>
              <a:t>現時点で埋まってる人居たら今のタイミングで調整させてください</a:t>
            </a:r>
            <a:r>
              <a:rPr lang="en-US" altLang="ja-JP" dirty="0"/>
              <a:t>)</a:t>
            </a:r>
          </a:p>
        </p:txBody>
      </p:sp>
    </p:spTree>
    <p:extLst>
      <p:ext uri="{BB962C8B-B14F-4D97-AF65-F5344CB8AC3E}">
        <p14:creationId xmlns:p14="http://schemas.microsoft.com/office/powerpoint/2010/main" val="116423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en-US" altLang="ja-JP" dirty="0"/>
              <a:t>git command training</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kumimoji="1" lang="ja-JP" altLang="en-US" dirty="0"/>
              <a:t>ブランチの作成</a:t>
            </a:r>
            <a:r>
              <a:rPr lang="ja-JP" altLang="en-US" dirty="0"/>
              <a:t>～プルリクまで自力で出来るようにしよう</a:t>
            </a:r>
            <a:endParaRPr lang="en-US" altLang="ja-JP" dirty="0"/>
          </a:p>
          <a:p>
            <a:endParaRPr kumimoji="1" lang="en-US" altLang="ja-JP" dirty="0"/>
          </a:p>
          <a:p>
            <a:r>
              <a:rPr kumimoji="1" lang="en-US" altLang="ja-JP" dirty="0"/>
              <a:t>GitHub</a:t>
            </a:r>
            <a:r>
              <a:rPr kumimoji="1" lang="ja-JP" altLang="en-US" dirty="0"/>
              <a:t>へのコメントを書こう</a:t>
            </a:r>
            <a:r>
              <a:rPr kumimoji="1" lang="en-US" altLang="ja-JP" dirty="0"/>
              <a:t>(</a:t>
            </a:r>
            <a:r>
              <a:rPr kumimoji="1" lang="ja-JP" altLang="en-US" dirty="0"/>
              <a:t>レビューする</a:t>
            </a:r>
            <a:r>
              <a:rPr kumimoji="1" lang="en-US" altLang="ja-JP" dirty="0"/>
              <a:t>)</a:t>
            </a:r>
          </a:p>
        </p:txBody>
      </p:sp>
      <p:graphicFrame>
        <p:nvGraphicFramePr>
          <p:cNvPr id="4" name="オブジェクト 3">
            <a:extLst>
              <a:ext uri="{FF2B5EF4-FFF2-40B4-BE49-F238E27FC236}">
                <a16:creationId xmlns:a16="http://schemas.microsoft.com/office/drawing/2014/main" id="{DC793741-EE3A-4754-557C-6FD4DB058C64}"/>
              </a:ext>
            </a:extLst>
          </p:cNvPr>
          <p:cNvGraphicFramePr>
            <a:graphicFrameLocks noChangeAspect="1"/>
          </p:cNvGraphicFramePr>
          <p:nvPr>
            <p:extLst>
              <p:ext uri="{D42A27DB-BD31-4B8C-83A1-F6EECF244321}">
                <p14:modId xmlns:p14="http://schemas.microsoft.com/office/powerpoint/2010/main" val="870579022"/>
              </p:ext>
            </p:extLst>
          </p:nvPr>
        </p:nvGraphicFramePr>
        <p:xfrm>
          <a:off x="92075" y="92075"/>
          <a:ext cx="350838" cy="287338"/>
        </p:xfrm>
        <a:graphic>
          <a:graphicData uri="http://schemas.openxmlformats.org/presentationml/2006/ole">
            <mc:AlternateContent xmlns:mc="http://schemas.openxmlformats.org/markup-compatibility/2006">
              <mc:Choice xmlns:v="urn:schemas-microsoft-com:vml" Requires="v">
                <p:oleObj name="パッケージャー シェル オブジェクト" showAsIcon="1" r:id="rId2" imgW="350280" imgH="287640" progId="Package">
                  <p:embed/>
                </p:oleObj>
              </mc:Choice>
              <mc:Fallback>
                <p:oleObj name="パッケージャー シェル オブジェクト" showAsIcon="1" r:id="rId2" imgW="350280" imgH="287640" progId="Package">
                  <p:embed/>
                  <p:pic>
                    <p:nvPicPr>
                      <p:cNvPr id="4" name="オブジェクト 3">
                        <a:extLst>
                          <a:ext uri="{FF2B5EF4-FFF2-40B4-BE49-F238E27FC236}">
                            <a16:creationId xmlns:a16="http://schemas.microsoft.com/office/drawing/2014/main" id="{DC793741-EE3A-4754-557C-6FD4DB058C64}"/>
                          </a:ext>
                        </a:extLst>
                      </p:cNvPr>
                      <p:cNvPicPr/>
                      <p:nvPr/>
                    </p:nvPicPr>
                    <p:blipFill>
                      <a:blip r:embed="rId3"/>
                      <a:stretch>
                        <a:fillRect/>
                      </a:stretch>
                    </p:blipFill>
                    <p:spPr>
                      <a:xfrm>
                        <a:off x="92075" y="92075"/>
                        <a:ext cx="350838" cy="287338"/>
                      </a:xfrm>
                      <a:prstGeom prst="rect">
                        <a:avLst/>
                      </a:prstGeom>
                    </p:spPr>
                  </p:pic>
                </p:oleObj>
              </mc:Fallback>
            </mc:AlternateContent>
          </a:graphicData>
        </a:graphic>
      </p:graphicFrame>
    </p:spTree>
    <p:extLst>
      <p:ext uri="{BB962C8B-B14F-4D97-AF65-F5344CB8AC3E}">
        <p14:creationId xmlns:p14="http://schemas.microsoft.com/office/powerpoint/2010/main" val="201563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en-US" altLang="ja-JP" dirty="0"/>
              <a:t>git command training[</a:t>
            </a:r>
            <a:r>
              <a:rPr kumimoji="1" lang="ja-JP" altLang="en-US" dirty="0"/>
              <a:t>再掲</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fontScale="92500" lnSpcReduction="10000"/>
          </a:bodyPr>
          <a:lstStyle/>
          <a:p>
            <a:r>
              <a:rPr lang="ja-JP" altLang="en-US" dirty="0">
                <a:latin typeface="+mn-ea"/>
              </a:rPr>
              <a:t>自身の</a:t>
            </a:r>
            <a:r>
              <a:rPr lang="en-US" altLang="ja-JP" dirty="0" err="1">
                <a:latin typeface="+mn-ea"/>
              </a:rPr>
              <a:t>maste</a:t>
            </a:r>
            <a:r>
              <a:rPr lang="ja-JP" altLang="en-US" dirty="0">
                <a:latin typeface="+mn-ea"/>
              </a:rPr>
              <a:t>ブランチに移動しよう</a:t>
            </a:r>
            <a:br>
              <a:rPr lang="en-US" altLang="ja-JP" dirty="0">
                <a:latin typeface="+mn-ea"/>
              </a:rPr>
            </a:br>
            <a:r>
              <a:rPr lang="en-US" altLang="ja-JP" sz="2400" dirty="0">
                <a:latin typeface="+mn-ea"/>
              </a:rPr>
              <a:t>git checkout </a:t>
            </a:r>
            <a:r>
              <a:rPr lang="ja-JP" altLang="en-US" sz="2400" dirty="0">
                <a:latin typeface="+mn-ea"/>
              </a:rPr>
              <a:t>名前</a:t>
            </a:r>
            <a:r>
              <a:rPr lang="en-US" altLang="ja-JP" sz="2400" dirty="0">
                <a:latin typeface="+mn-ea"/>
              </a:rPr>
              <a:t>/main</a:t>
            </a:r>
            <a:br>
              <a:rPr lang="en-US" altLang="ja-JP" dirty="0">
                <a:latin typeface="+mn-ea"/>
              </a:rPr>
            </a:br>
            <a:endParaRPr lang="en-US" altLang="ja-JP" dirty="0">
              <a:latin typeface="+mn-ea"/>
            </a:endParaRPr>
          </a:p>
          <a:p>
            <a:r>
              <a:rPr lang="ja-JP" altLang="en-US" dirty="0">
                <a:latin typeface="+mn-ea"/>
              </a:rPr>
              <a:t>新しく開発するブランチを作ろう</a:t>
            </a:r>
            <a:br>
              <a:rPr lang="en-US" altLang="ja-JP" dirty="0">
                <a:latin typeface="+mn-ea"/>
              </a:rPr>
            </a:br>
            <a:r>
              <a:rPr lang="en-US" altLang="ja-JP" sz="2400" dirty="0">
                <a:latin typeface="+mn-ea"/>
              </a:rPr>
              <a:t>git checkout –b </a:t>
            </a:r>
            <a:r>
              <a:rPr lang="ja-JP" altLang="en-US" sz="2400" dirty="0">
                <a:latin typeface="+mn-ea"/>
              </a:rPr>
              <a:t>名前</a:t>
            </a:r>
            <a:r>
              <a:rPr lang="en-US" altLang="ja-JP" sz="2400" dirty="0">
                <a:latin typeface="+mn-ea"/>
              </a:rPr>
              <a:t>/feature/</a:t>
            </a:r>
            <a:r>
              <a:rPr lang="en-US" altLang="ja-JP" sz="2400" dirty="0" err="1">
                <a:latin typeface="+mn-ea"/>
              </a:rPr>
              <a:t>first_branch</a:t>
            </a:r>
            <a:br>
              <a:rPr lang="en-US" altLang="ja-JP" dirty="0">
                <a:latin typeface="+mn-ea"/>
              </a:rPr>
            </a:br>
            <a:endParaRPr kumimoji="1" lang="en-US" altLang="ja-JP" dirty="0">
              <a:latin typeface="+mn-ea"/>
            </a:endParaRPr>
          </a:p>
          <a:p>
            <a:r>
              <a:rPr lang="ja-JP" altLang="en-US" dirty="0">
                <a:latin typeface="+mn-ea"/>
              </a:rPr>
              <a:t>ファイルを作ってステージに登録しよう</a:t>
            </a:r>
            <a:br>
              <a:rPr lang="en-US" altLang="ja-JP" dirty="0">
                <a:latin typeface="+mn-ea"/>
              </a:rPr>
            </a:br>
            <a:r>
              <a:rPr lang="en-US" altLang="ja-JP" sz="2400" dirty="0">
                <a:latin typeface="+mn-ea"/>
              </a:rPr>
              <a:t>git add </a:t>
            </a:r>
            <a:r>
              <a:rPr lang="ja-JP" altLang="en-US" sz="2400" dirty="0">
                <a:latin typeface="+mn-ea"/>
              </a:rPr>
              <a:t>ファイル名</a:t>
            </a:r>
            <a:br>
              <a:rPr lang="en-US" altLang="ja-JP" dirty="0">
                <a:latin typeface="+mn-ea"/>
              </a:rPr>
            </a:br>
            <a:endParaRPr lang="en-US" altLang="ja-JP" dirty="0">
              <a:latin typeface="+mn-ea"/>
            </a:endParaRPr>
          </a:p>
          <a:p>
            <a:r>
              <a:rPr lang="ja-JP" altLang="en-US" dirty="0">
                <a:latin typeface="+mn-ea"/>
              </a:rPr>
              <a:t>コミットしよう</a:t>
            </a:r>
            <a:br>
              <a:rPr lang="en-US" altLang="ja-JP" dirty="0">
                <a:latin typeface="+mn-ea"/>
              </a:rPr>
            </a:br>
            <a:r>
              <a:rPr lang="en-US" altLang="ja-JP" sz="2400" dirty="0">
                <a:latin typeface="+mn-ea"/>
              </a:rPr>
              <a:t>git commit –m </a:t>
            </a:r>
            <a:r>
              <a:rPr lang="ja-JP" altLang="en-US" sz="2400" dirty="0">
                <a:latin typeface="+mn-ea"/>
              </a:rPr>
              <a:t>コメント</a:t>
            </a:r>
            <a:br>
              <a:rPr lang="en-US" altLang="ja-JP" dirty="0">
                <a:latin typeface="+mn-ea"/>
              </a:rPr>
            </a:br>
            <a:endParaRPr lang="en-US" altLang="ja-JP" dirty="0">
              <a:latin typeface="+mn-ea"/>
            </a:endParaRPr>
          </a:p>
          <a:p>
            <a:r>
              <a:rPr lang="ja-JP" altLang="en-US" dirty="0">
                <a:latin typeface="+mn-ea"/>
              </a:rPr>
              <a:t>プッシュしよう</a:t>
            </a:r>
            <a:br>
              <a:rPr lang="en-US" altLang="ja-JP" dirty="0">
                <a:latin typeface="+mn-ea"/>
              </a:rPr>
            </a:br>
            <a:r>
              <a:rPr lang="en-US" altLang="ja-JP" sz="2400" dirty="0">
                <a:latin typeface="+mn-ea"/>
              </a:rPr>
              <a:t>git push --set-upstream origin </a:t>
            </a:r>
            <a:r>
              <a:rPr lang="ja-JP" altLang="en-US" sz="2400" dirty="0">
                <a:latin typeface="+mn-ea"/>
              </a:rPr>
              <a:t>ブランチ名</a:t>
            </a:r>
            <a:endParaRPr kumimoji="1" lang="en-US" altLang="ja-JP" sz="2400" dirty="0">
              <a:latin typeface="+mn-ea"/>
            </a:endParaRPr>
          </a:p>
          <a:p>
            <a:endParaRPr kumimoji="1" lang="ja-JP" altLang="en-US" dirty="0">
              <a:latin typeface="+mn-ea"/>
            </a:endParaRPr>
          </a:p>
        </p:txBody>
      </p:sp>
    </p:spTree>
    <p:extLst>
      <p:ext uri="{BB962C8B-B14F-4D97-AF65-F5344CB8AC3E}">
        <p14:creationId xmlns:p14="http://schemas.microsoft.com/office/powerpoint/2010/main" val="157141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en-US" altLang="ja-JP" dirty="0"/>
              <a:t>git command training[</a:t>
            </a:r>
            <a:r>
              <a:rPr kumimoji="1" lang="ja-JP" altLang="en-US" dirty="0"/>
              <a:t>再掲</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lang="ja-JP" altLang="en-US" dirty="0"/>
              <a:t>他の人がプッシュしたブランチをリモートで確認しよう</a:t>
            </a:r>
            <a:br>
              <a:rPr lang="en-US" altLang="ja-JP" dirty="0"/>
            </a:br>
            <a:r>
              <a:rPr lang="en-US" altLang="ja-JP" dirty="0"/>
              <a:t>web</a:t>
            </a:r>
            <a:r>
              <a:rPr lang="ja-JP" altLang="en-US" dirty="0"/>
              <a:t>ブラウザで確認！</a:t>
            </a:r>
            <a:endParaRPr lang="en-US" altLang="ja-JP" dirty="0"/>
          </a:p>
          <a:p>
            <a:endParaRPr lang="en-US" altLang="ja-JP" dirty="0"/>
          </a:p>
          <a:p>
            <a:r>
              <a:rPr lang="ja-JP" altLang="en-US" dirty="0"/>
              <a:t>他の人がプッシュしたブランチをローカルで確認しよう</a:t>
            </a:r>
            <a:br>
              <a:rPr lang="en-US" altLang="ja-JP" dirty="0"/>
            </a:br>
            <a:r>
              <a:rPr lang="en-US" altLang="ja-JP" dirty="0"/>
              <a:t>git pull</a:t>
            </a:r>
            <a:br>
              <a:rPr lang="en-US" altLang="ja-JP" dirty="0"/>
            </a:br>
            <a:r>
              <a:rPr lang="en-US" altLang="ja-JP" dirty="0"/>
              <a:t>git branch -a</a:t>
            </a:r>
          </a:p>
          <a:p>
            <a:endParaRPr kumimoji="1" lang="en-US" altLang="ja-JP" dirty="0"/>
          </a:p>
          <a:p>
            <a:r>
              <a:rPr kumimoji="1" lang="en-US" altLang="ja-JP" dirty="0"/>
              <a:t>main</a:t>
            </a:r>
            <a:r>
              <a:rPr kumimoji="1" lang="ja-JP" altLang="en-US" dirty="0"/>
              <a:t>に</a:t>
            </a:r>
            <a:r>
              <a:rPr kumimoji="1" lang="en-US" altLang="ja-JP" dirty="0"/>
              <a:t>feature</a:t>
            </a:r>
            <a:r>
              <a:rPr kumimoji="1" lang="ja-JP" altLang="en-US" dirty="0"/>
              <a:t>の修正を取り込もう</a:t>
            </a:r>
            <a:r>
              <a:rPr kumimoji="1" lang="en-US" altLang="ja-JP" dirty="0"/>
              <a:t>(</a:t>
            </a:r>
            <a:r>
              <a:rPr kumimoji="1" lang="ja-JP" altLang="en-US" dirty="0"/>
              <a:t>マージしよう</a:t>
            </a:r>
            <a:r>
              <a:rPr kumimoji="1" lang="en-US" altLang="ja-JP" dirty="0"/>
              <a:t>)</a:t>
            </a:r>
            <a:br>
              <a:rPr kumimoji="1" lang="en-US" altLang="ja-JP" dirty="0"/>
            </a:br>
            <a:r>
              <a:rPr kumimoji="1" lang="ja-JP" altLang="en-US" dirty="0"/>
              <a:t>プルリクエストを使おう</a:t>
            </a:r>
          </a:p>
        </p:txBody>
      </p:sp>
    </p:spTree>
    <p:extLst>
      <p:ext uri="{BB962C8B-B14F-4D97-AF65-F5344CB8AC3E}">
        <p14:creationId xmlns:p14="http://schemas.microsoft.com/office/powerpoint/2010/main" val="187115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lang="ja-JP" altLang="en-US" dirty="0"/>
              <a:t>前回の課題について、成果物をみんなで見よう</a:t>
            </a:r>
            <a:endParaRPr lang="en-US" altLang="ja-JP" dirty="0"/>
          </a:p>
          <a:p>
            <a:r>
              <a:rPr lang="ja-JP" altLang="en-US" dirty="0"/>
              <a:t>開発時の考え方や工夫について共有しよう</a:t>
            </a:r>
            <a:endParaRPr lang="en-US" altLang="ja-JP" dirty="0"/>
          </a:p>
          <a:p>
            <a:r>
              <a:rPr lang="ja-JP" altLang="en-US" dirty="0"/>
              <a:t>「よりよいコード」がないか、意見を出し合おう</a:t>
            </a:r>
            <a:endParaRPr lang="en-US" altLang="ja-JP" dirty="0"/>
          </a:p>
        </p:txBody>
      </p:sp>
    </p:spTree>
    <p:extLst>
      <p:ext uri="{BB962C8B-B14F-4D97-AF65-F5344CB8AC3E}">
        <p14:creationId xmlns:p14="http://schemas.microsoft.com/office/powerpoint/2010/main" val="208168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pPr marL="0" indent="0">
              <a:buNone/>
            </a:pPr>
            <a:r>
              <a:rPr kumimoji="1" lang="en-US" altLang="ja-JP" dirty="0"/>
              <a:t>【</a:t>
            </a:r>
            <a:r>
              <a:rPr kumimoji="1" lang="ja-JP" altLang="en-US" dirty="0"/>
              <a:t>要件</a:t>
            </a:r>
            <a:r>
              <a:rPr kumimoji="1" lang="en-US" altLang="ja-JP" dirty="0"/>
              <a:t>】</a:t>
            </a:r>
          </a:p>
          <a:p>
            <a:r>
              <a:rPr lang="ja-JP" altLang="en-US" dirty="0"/>
              <a:t>作って欲しいプログラムについての説明が書かれています。</a:t>
            </a:r>
            <a:endParaRPr lang="en-US" altLang="ja-JP" dirty="0"/>
          </a:p>
          <a:p>
            <a:pPr marL="0" indent="0">
              <a:buNone/>
            </a:pPr>
            <a:endParaRPr lang="en-US" altLang="ja-JP" dirty="0"/>
          </a:p>
          <a:p>
            <a:pPr marL="0" indent="0">
              <a:buNone/>
            </a:pPr>
            <a:r>
              <a:rPr lang="en-US" altLang="ja-JP" dirty="0"/>
              <a:t>【</a:t>
            </a:r>
            <a:r>
              <a:rPr lang="ja-JP" altLang="en-US" dirty="0"/>
              <a:t>条件</a:t>
            </a:r>
            <a:r>
              <a:rPr lang="en-US" altLang="ja-JP" dirty="0"/>
              <a:t>】</a:t>
            </a:r>
          </a:p>
          <a:p>
            <a:r>
              <a:rPr lang="ja-JP" altLang="en-US" dirty="0"/>
              <a:t>プログラムの条件や注意点について書かれています。</a:t>
            </a:r>
            <a:endParaRPr lang="en-US" altLang="ja-JP" dirty="0"/>
          </a:p>
          <a:p>
            <a:r>
              <a:rPr lang="ja-JP" altLang="en-US" dirty="0"/>
              <a:t>入出力のサンプルは右下に出しておきます。</a:t>
            </a:r>
            <a:br>
              <a:rPr lang="en-US" altLang="ja-JP" dirty="0"/>
            </a:br>
            <a:r>
              <a:rPr lang="ja-JP" altLang="en-US" dirty="0"/>
              <a:t>入力は黄色、出力は緑色で記載します。</a:t>
            </a:r>
            <a:endParaRPr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10073898" y="4936026"/>
            <a:ext cx="2118102" cy="1938992"/>
          </a:xfrm>
          <a:prstGeom prst="rect">
            <a:avLst/>
          </a:prstGeom>
          <a:solidFill>
            <a:schemeClr val="accent6">
              <a:lumMod val="20000"/>
              <a:lumOff val="80000"/>
            </a:schemeClr>
          </a:solidFill>
        </p:spPr>
        <p:txBody>
          <a:bodyPr wrap="square" rtlCol="0">
            <a:spAutoFit/>
          </a:bodyPr>
          <a:lstStyle/>
          <a:p>
            <a:r>
              <a:rPr kumimoji="1" lang="en-US" altLang="ja-JP" sz="2000" dirty="0">
                <a:latin typeface="Consolas" panose="020B0609020204030204" pitchFamily="49" charset="0"/>
              </a:rPr>
              <a:t>Hello, world</a:t>
            </a:r>
          </a:p>
          <a:p>
            <a:endParaRPr lang="en-US" altLang="ja-JP" sz="2000" dirty="0">
              <a:latin typeface="Consolas" panose="020B0609020204030204" pitchFamily="49" charset="0"/>
            </a:endParaRPr>
          </a:p>
          <a:p>
            <a:r>
              <a:rPr lang="en-US" altLang="ja-JP" sz="2000" dirty="0">
                <a:latin typeface="Consolas" panose="020B0609020204030204" pitchFamily="49" charset="0"/>
              </a:rPr>
              <a:t>This area is sample of</a:t>
            </a:r>
          </a:p>
          <a:p>
            <a:r>
              <a:rPr kumimoji="1" lang="en-US" altLang="ja-JP" sz="2000" dirty="0">
                <a:latin typeface="Consolas" panose="020B0609020204030204" pitchFamily="49" charset="0"/>
              </a:rPr>
              <a:t>program</a:t>
            </a:r>
          </a:p>
          <a:p>
            <a:r>
              <a:rPr lang="en-US" altLang="ja-JP" sz="2000" dirty="0">
                <a:latin typeface="Consolas" panose="020B0609020204030204" pitchFamily="49" charset="0"/>
              </a:rPr>
              <a:t>output.</a:t>
            </a:r>
            <a:endParaRPr kumimoji="1" lang="ja-JP" altLang="en-US" sz="2000" dirty="0">
              <a:latin typeface="Consolas" panose="020B0609020204030204" pitchFamily="49" charset="0"/>
            </a:endParaRPr>
          </a:p>
        </p:txBody>
      </p:sp>
      <p:sp>
        <p:nvSpPr>
          <p:cNvPr id="5" name="矢印: 右 4">
            <a:extLst>
              <a:ext uri="{FF2B5EF4-FFF2-40B4-BE49-F238E27FC236}">
                <a16:creationId xmlns:a16="http://schemas.microsoft.com/office/drawing/2014/main" id="{C98FB676-9C1A-2C87-5134-2452AB12E7E7}"/>
              </a:ext>
            </a:extLst>
          </p:cNvPr>
          <p:cNvSpPr/>
          <p:nvPr/>
        </p:nvSpPr>
        <p:spPr>
          <a:xfrm>
            <a:off x="4815840" y="5692162"/>
            <a:ext cx="220980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C9C8FE9-C759-22DC-9B4B-3E95C0A8F764}"/>
              </a:ext>
            </a:extLst>
          </p:cNvPr>
          <p:cNvSpPr txBox="1"/>
          <p:nvPr/>
        </p:nvSpPr>
        <p:spPr>
          <a:xfrm>
            <a:off x="7955796" y="4936026"/>
            <a:ext cx="2118102" cy="1938992"/>
          </a:xfrm>
          <a:prstGeom prst="rect">
            <a:avLst/>
          </a:prstGeom>
          <a:solidFill>
            <a:schemeClr val="accent4">
              <a:lumMod val="40000"/>
              <a:lumOff val="60000"/>
            </a:schemeClr>
          </a:solidFill>
        </p:spPr>
        <p:txBody>
          <a:bodyPr wrap="square" rtlCol="0">
            <a:spAutoFit/>
          </a:bodyPr>
          <a:lstStyle/>
          <a:p>
            <a:r>
              <a:rPr kumimoji="1" lang="en-US" altLang="ja-JP" sz="2000" dirty="0">
                <a:latin typeface="Consolas" panose="020B0609020204030204" pitchFamily="49" charset="0"/>
              </a:rPr>
              <a:t>Hello, world</a:t>
            </a:r>
          </a:p>
          <a:p>
            <a:endParaRPr lang="en-US" altLang="ja-JP" sz="2000" dirty="0">
              <a:latin typeface="Consolas" panose="020B0609020204030204" pitchFamily="49" charset="0"/>
            </a:endParaRPr>
          </a:p>
          <a:p>
            <a:r>
              <a:rPr lang="en-US" altLang="ja-JP" sz="2000" dirty="0">
                <a:latin typeface="Consolas" panose="020B0609020204030204" pitchFamily="49" charset="0"/>
              </a:rPr>
              <a:t>This area is sample of</a:t>
            </a:r>
          </a:p>
          <a:p>
            <a:r>
              <a:rPr kumimoji="1" lang="en-US" altLang="ja-JP" sz="2000" dirty="0">
                <a:latin typeface="Consolas" panose="020B0609020204030204" pitchFamily="49" charset="0"/>
              </a:rPr>
              <a:t>program</a:t>
            </a:r>
          </a:p>
          <a:p>
            <a:r>
              <a:rPr lang="en-US" altLang="ja-JP" sz="2000" dirty="0">
                <a:latin typeface="Consolas" panose="020B0609020204030204" pitchFamily="49" charset="0"/>
              </a:rPr>
              <a:t>input.</a:t>
            </a:r>
            <a:endParaRPr kumimoji="1" lang="ja-JP" altLang="en-US" sz="2000" dirty="0">
              <a:latin typeface="Consolas" panose="020B0609020204030204" pitchFamily="49" charset="0"/>
            </a:endParaRPr>
          </a:p>
        </p:txBody>
      </p:sp>
    </p:spTree>
    <p:extLst>
      <p:ext uri="{BB962C8B-B14F-4D97-AF65-F5344CB8AC3E}">
        <p14:creationId xmlns:p14="http://schemas.microsoft.com/office/powerpoint/2010/main" val="9622843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818</Words>
  <Application>Microsoft Office PowerPoint</Application>
  <PresentationFormat>ワイド画面</PresentationFormat>
  <Paragraphs>155</Paragraphs>
  <Slides>13</Slides>
  <Notes>2</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13</vt:i4>
      </vt:variant>
    </vt:vector>
  </HeadingPairs>
  <TitlesOfParts>
    <vt:vector size="20" baseType="lpstr">
      <vt:lpstr>游ゴシック</vt:lpstr>
      <vt:lpstr>游ゴシック Light</vt:lpstr>
      <vt:lpstr>Arial</vt:lpstr>
      <vt:lpstr>Calibri</vt:lpstr>
      <vt:lpstr>Consolas</vt:lpstr>
      <vt:lpstr>Office テーマ</vt:lpstr>
      <vt:lpstr>パッケージャー シェル オブジェクト</vt:lpstr>
      <vt:lpstr>2023年度 第五技術本部 Java研修</vt:lpstr>
      <vt:lpstr>本日のメニュー</vt:lpstr>
      <vt:lpstr>次回日程調整</vt:lpstr>
      <vt:lpstr>次々回日程調整</vt:lpstr>
      <vt:lpstr>git command training</vt:lpstr>
      <vt:lpstr>git command training[再掲]</vt:lpstr>
      <vt:lpstr>git command training[再掲]</vt:lpstr>
      <vt:lpstr>プログラミング課題</vt:lpstr>
      <vt:lpstr>プログラミング課題(5月)</vt:lpstr>
      <vt:lpstr>プログラミング課題(5月-1)</vt:lpstr>
      <vt:lpstr>プログラミング課題(5月-2)</vt:lpstr>
      <vt:lpstr>プログラミング課題(5月-3, 宿題)</vt:lpstr>
      <vt:lpstr>課題提出について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2023年度 第五技術本部 Java研修</dc:title>
  <dc:creator>藤山 慧太</dc:creator>
  <cp:lastModifiedBy>藤山 慧太</cp:lastModifiedBy>
  <cp:revision>3</cp:revision>
  <dcterms:created xsi:type="dcterms:W3CDTF">2023-03-03T13:39:52Z</dcterms:created>
  <dcterms:modified xsi:type="dcterms:W3CDTF">2023-05-13T01:26:12Z</dcterms:modified>
</cp:coreProperties>
</file>