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0"/>
  </p:notesMasterIdLst>
  <p:sldIdLst>
    <p:sldId id="256" r:id="rId2"/>
    <p:sldId id="257" r:id="rId3"/>
    <p:sldId id="294" r:id="rId4"/>
    <p:sldId id="290" r:id="rId5"/>
    <p:sldId id="317" r:id="rId6"/>
    <p:sldId id="318" r:id="rId7"/>
    <p:sldId id="321" r:id="rId8"/>
    <p:sldId id="32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80795F-1775-46E6-9770-2BBE3D321159}" v="87" dt="2023-07-15T01:21:57.5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6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藤山 慧太" userId="104bfd04dad12632" providerId="LiveId" clId="{6780795F-1775-46E6-9770-2BBE3D321159}"/>
    <pc:docChg chg="custSel addSld delSld modSld sldOrd">
      <pc:chgData name="藤山 慧太" userId="104bfd04dad12632" providerId="LiveId" clId="{6780795F-1775-46E6-9770-2BBE3D321159}" dt="2023-07-15T01:21:57.516" v="1807"/>
      <pc:docMkLst>
        <pc:docMk/>
      </pc:docMkLst>
      <pc:sldChg chg="modSp mod">
        <pc:chgData name="藤山 慧太" userId="104bfd04dad12632" providerId="LiveId" clId="{6780795F-1775-46E6-9770-2BBE3D321159}" dt="2023-07-15T00:38:43.353" v="4" actId="6549"/>
        <pc:sldMkLst>
          <pc:docMk/>
          <pc:sldMk cId="3980196650" sldId="256"/>
        </pc:sldMkLst>
        <pc:spChg chg="mod">
          <ac:chgData name="藤山 慧太" userId="104bfd04dad12632" providerId="LiveId" clId="{6780795F-1775-46E6-9770-2BBE3D321159}" dt="2023-07-15T00:38:43.353" v="4" actId="6549"/>
          <ac:spMkLst>
            <pc:docMk/>
            <pc:sldMk cId="3980196650" sldId="256"/>
            <ac:spMk id="3" creationId="{2604D0F9-CBDB-210E-8E90-82AFEBB06AE5}"/>
          </ac:spMkLst>
        </pc:spChg>
      </pc:sldChg>
      <pc:sldChg chg="modSp mod">
        <pc:chgData name="藤山 慧太" userId="104bfd04dad12632" providerId="LiveId" clId="{6780795F-1775-46E6-9770-2BBE3D321159}" dt="2023-07-15T00:44:25.081" v="107"/>
        <pc:sldMkLst>
          <pc:docMk/>
          <pc:sldMk cId="4098158953" sldId="257"/>
        </pc:sldMkLst>
        <pc:spChg chg="mod">
          <ac:chgData name="藤山 慧太" userId="104bfd04dad12632" providerId="LiveId" clId="{6780795F-1775-46E6-9770-2BBE3D321159}" dt="2023-07-15T00:44:25.081" v="107"/>
          <ac:spMkLst>
            <pc:docMk/>
            <pc:sldMk cId="4098158953" sldId="257"/>
            <ac:spMk id="3" creationId="{F61C7678-EDFA-1B27-A192-E30F9832B7D1}"/>
          </ac:spMkLst>
        </pc:spChg>
      </pc:sldChg>
      <pc:sldChg chg="del">
        <pc:chgData name="藤山 慧太" userId="104bfd04dad12632" providerId="LiveId" clId="{6780795F-1775-46E6-9770-2BBE3D321159}" dt="2023-07-15T00:48:39.712" v="358" actId="47"/>
        <pc:sldMkLst>
          <pc:docMk/>
          <pc:sldMk cId="2015637612" sldId="259"/>
        </pc:sldMkLst>
      </pc:sldChg>
      <pc:sldChg chg="del">
        <pc:chgData name="藤山 慧太" userId="104bfd04dad12632" providerId="LiveId" clId="{6780795F-1775-46E6-9770-2BBE3D321159}" dt="2023-07-15T00:48:42.364" v="359" actId="47"/>
        <pc:sldMkLst>
          <pc:docMk/>
          <pc:sldMk cId="2514906274" sldId="285"/>
        </pc:sldMkLst>
      </pc:sldChg>
      <pc:sldChg chg="modSp mod">
        <pc:chgData name="藤山 慧太" userId="104bfd04dad12632" providerId="LiveId" clId="{6780795F-1775-46E6-9770-2BBE3D321159}" dt="2023-07-15T00:48:35.505" v="357" actId="20577"/>
        <pc:sldMkLst>
          <pc:docMk/>
          <pc:sldMk cId="1164236472" sldId="290"/>
        </pc:sldMkLst>
        <pc:spChg chg="mod">
          <ac:chgData name="藤山 慧太" userId="104bfd04dad12632" providerId="LiveId" clId="{6780795F-1775-46E6-9770-2BBE3D321159}" dt="2023-07-15T00:48:35.505" v="357" actId="20577"/>
          <ac:spMkLst>
            <pc:docMk/>
            <pc:sldMk cId="1164236472" sldId="290"/>
            <ac:spMk id="5" creationId="{24D02C22-8B18-174C-89EA-4940A611DA7E}"/>
          </ac:spMkLst>
        </pc:spChg>
        <pc:graphicFrameChg chg="mod modGraphic">
          <ac:chgData name="藤山 慧太" userId="104bfd04dad12632" providerId="LiveId" clId="{6780795F-1775-46E6-9770-2BBE3D321159}" dt="2023-07-15T00:47:56.099" v="210" actId="113"/>
          <ac:graphicFrameMkLst>
            <pc:docMk/>
            <pc:sldMk cId="1164236472" sldId="290"/>
            <ac:graphicFrameMk id="4" creationId="{3239CCF6-42AD-C207-7C73-FD5D257A58C6}"/>
          </ac:graphicFrameMkLst>
        </pc:graphicFrameChg>
      </pc:sldChg>
      <pc:sldChg chg="del">
        <pc:chgData name="藤山 慧太" userId="104bfd04dad12632" providerId="LiveId" clId="{6780795F-1775-46E6-9770-2BBE3D321159}" dt="2023-07-15T00:50:26.351" v="372" actId="47"/>
        <pc:sldMkLst>
          <pc:docMk/>
          <pc:sldMk cId="2381032169" sldId="292"/>
        </pc:sldMkLst>
      </pc:sldChg>
      <pc:sldChg chg="modSp mod ord">
        <pc:chgData name="藤山 慧太" userId="104bfd04dad12632" providerId="LiveId" clId="{6780795F-1775-46E6-9770-2BBE3D321159}" dt="2023-07-15T00:46:28.195" v="137"/>
        <pc:sldMkLst>
          <pc:docMk/>
          <pc:sldMk cId="631507469" sldId="294"/>
        </pc:sldMkLst>
        <pc:spChg chg="mod">
          <ac:chgData name="藤山 慧太" userId="104bfd04dad12632" providerId="LiveId" clId="{6780795F-1775-46E6-9770-2BBE3D321159}" dt="2023-07-15T00:46:19.626" v="110" actId="20577"/>
          <ac:spMkLst>
            <pc:docMk/>
            <pc:sldMk cId="631507469" sldId="294"/>
            <ac:spMk id="2" creationId="{A7FABF9D-4C8A-FC80-DBB0-05087EE8E8B5}"/>
          </ac:spMkLst>
        </pc:spChg>
        <pc:spChg chg="mod">
          <ac:chgData name="藤山 慧太" userId="104bfd04dad12632" providerId="LiveId" clId="{6780795F-1775-46E6-9770-2BBE3D321159}" dt="2023-07-15T00:46:28.195" v="137"/>
          <ac:spMkLst>
            <pc:docMk/>
            <pc:sldMk cId="631507469" sldId="294"/>
            <ac:spMk id="5" creationId="{24D02C22-8B18-174C-89EA-4940A611DA7E}"/>
          </ac:spMkLst>
        </pc:spChg>
      </pc:sldChg>
      <pc:sldChg chg="del">
        <pc:chgData name="藤山 慧太" userId="104bfd04dad12632" providerId="LiveId" clId="{6780795F-1775-46E6-9770-2BBE3D321159}" dt="2023-07-15T00:48:43.482" v="360" actId="47"/>
        <pc:sldMkLst>
          <pc:docMk/>
          <pc:sldMk cId="1109749021" sldId="295"/>
        </pc:sldMkLst>
      </pc:sldChg>
      <pc:sldChg chg="del">
        <pc:chgData name="藤山 慧太" userId="104bfd04dad12632" providerId="LiveId" clId="{6780795F-1775-46E6-9770-2BBE3D321159}" dt="2023-07-15T00:48:47" v="361" actId="47"/>
        <pc:sldMkLst>
          <pc:docMk/>
          <pc:sldMk cId="3292212138" sldId="296"/>
        </pc:sldMkLst>
      </pc:sldChg>
      <pc:sldChg chg="del">
        <pc:chgData name="藤山 慧太" userId="104bfd04dad12632" providerId="LiveId" clId="{6780795F-1775-46E6-9770-2BBE3D321159}" dt="2023-07-15T00:48:52.731" v="362" actId="47"/>
        <pc:sldMkLst>
          <pc:docMk/>
          <pc:sldMk cId="588395815" sldId="297"/>
        </pc:sldMkLst>
      </pc:sldChg>
      <pc:sldChg chg="del">
        <pc:chgData name="藤山 慧太" userId="104bfd04dad12632" providerId="LiveId" clId="{6780795F-1775-46E6-9770-2BBE3D321159}" dt="2023-07-15T00:48:54.465" v="363" actId="47"/>
        <pc:sldMkLst>
          <pc:docMk/>
          <pc:sldMk cId="899633368" sldId="298"/>
        </pc:sldMkLst>
      </pc:sldChg>
      <pc:sldChg chg="del">
        <pc:chgData name="藤山 慧太" userId="104bfd04dad12632" providerId="LiveId" clId="{6780795F-1775-46E6-9770-2BBE3D321159}" dt="2023-07-15T00:48:55.135" v="364" actId="47"/>
        <pc:sldMkLst>
          <pc:docMk/>
          <pc:sldMk cId="3615836764" sldId="299"/>
        </pc:sldMkLst>
      </pc:sldChg>
      <pc:sldChg chg="del">
        <pc:chgData name="藤山 慧太" userId="104bfd04dad12632" providerId="LiveId" clId="{6780795F-1775-46E6-9770-2BBE3D321159}" dt="2023-07-15T00:48:56.854" v="365" actId="47"/>
        <pc:sldMkLst>
          <pc:docMk/>
          <pc:sldMk cId="1428074223" sldId="300"/>
        </pc:sldMkLst>
      </pc:sldChg>
      <pc:sldChg chg="del">
        <pc:chgData name="藤山 慧太" userId="104bfd04dad12632" providerId="LiveId" clId="{6780795F-1775-46E6-9770-2BBE3D321159}" dt="2023-07-15T00:49:00.145" v="366" actId="47"/>
        <pc:sldMkLst>
          <pc:docMk/>
          <pc:sldMk cId="2329578139" sldId="301"/>
        </pc:sldMkLst>
      </pc:sldChg>
      <pc:sldChg chg="del">
        <pc:chgData name="藤山 慧太" userId="104bfd04dad12632" providerId="LiveId" clId="{6780795F-1775-46E6-9770-2BBE3D321159}" dt="2023-07-15T00:49:10.723" v="367" actId="47"/>
        <pc:sldMkLst>
          <pc:docMk/>
          <pc:sldMk cId="1270028341" sldId="302"/>
        </pc:sldMkLst>
      </pc:sldChg>
      <pc:sldChg chg="del">
        <pc:chgData name="藤山 慧太" userId="104bfd04dad12632" providerId="LiveId" clId="{6780795F-1775-46E6-9770-2BBE3D321159}" dt="2023-07-15T00:49:33.668" v="368" actId="47"/>
        <pc:sldMkLst>
          <pc:docMk/>
          <pc:sldMk cId="3161042442" sldId="304"/>
        </pc:sldMkLst>
      </pc:sldChg>
      <pc:sldChg chg="del">
        <pc:chgData name="藤山 慧太" userId="104bfd04dad12632" providerId="LiveId" clId="{6780795F-1775-46E6-9770-2BBE3D321159}" dt="2023-07-15T00:49:34.774" v="369" actId="47"/>
        <pc:sldMkLst>
          <pc:docMk/>
          <pc:sldMk cId="2598735465" sldId="305"/>
        </pc:sldMkLst>
      </pc:sldChg>
      <pc:sldChg chg="del">
        <pc:chgData name="藤山 慧太" userId="104bfd04dad12632" providerId="LiveId" clId="{6780795F-1775-46E6-9770-2BBE3D321159}" dt="2023-07-15T00:50:22.190" v="370" actId="47"/>
        <pc:sldMkLst>
          <pc:docMk/>
          <pc:sldMk cId="3700312878" sldId="306"/>
        </pc:sldMkLst>
      </pc:sldChg>
      <pc:sldChg chg="del">
        <pc:chgData name="藤山 慧太" userId="104bfd04dad12632" providerId="LiveId" clId="{6780795F-1775-46E6-9770-2BBE3D321159}" dt="2023-07-15T00:50:23.276" v="371" actId="47"/>
        <pc:sldMkLst>
          <pc:docMk/>
          <pc:sldMk cId="3985085221" sldId="307"/>
        </pc:sldMkLst>
      </pc:sldChg>
      <pc:sldChg chg="del">
        <pc:chgData name="藤山 慧太" userId="104bfd04dad12632" providerId="LiveId" clId="{6780795F-1775-46E6-9770-2BBE3D321159}" dt="2023-07-15T00:50:27.631" v="373" actId="47"/>
        <pc:sldMkLst>
          <pc:docMk/>
          <pc:sldMk cId="2424129646" sldId="308"/>
        </pc:sldMkLst>
      </pc:sldChg>
      <pc:sldChg chg="del">
        <pc:chgData name="藤山 慧太" userId="104bfd04dad12632" providerId="LiveId" clId="{6780795F-1775-46E6-9770-2BBE3D321159}" dt="2023-07-15T00:50:29.534" v="375" actId="47"/>
        <pc:sldMkLst>
          <pc:docMk/>
          <pc:sldMk cId="3779312024" sldId="309"/>
        </pc:sldMkLst>
      </pc:sldChg>
      <pc:sldChg chg="del">
        <pc:chgData name="藤山 慧太" userId="104bfd04dad12632" providerId="LiveId" clId="{6780795F-1775-46E6-9770-2BBE3D321159}" dt="2023-07-15T00:50:28.455" v="374" actId="47"/>
        <pc:sldMkLst>
          <pc:docMk/>
          <pc:sldMk cId="2882826445" sldId="310"/>
        </pc:sldMkLst>
      </pc:sldChg>
      <pc:sldChg chg="del">
        <pc:chgData name="藤山 慧太" userId="104bfd04dad12632" providerId="LiveId" clId="{6780795F-1775-46E6-9770-2BBE3D321159}" dt="2023-07-15T00:50:30.141" v="376" actId="47"/>
        <pc:sldMkLst>
          <pc:docMk/>
          <pc:sldMk cId="427445722" sldId="311"/>
        </pc:sldMkLst>
      </pc:sldChg>
      <pc:sldChg chg="del">
        <pc:chgData name="藤山 慧太" userId="104bfd04dad12632" providerId="LiveId" clId="{6780795F-1775-46E6-9770-2BBE3D321159}" dt="2023-07-15T00:50:31.322" v="377" actId="47"/>
        <pc:sldMkLst>
          <pc:docMk/>
          <pc:sldMk cId="2949666856" sldId="312"/>
        </pc:sldMkLst>
      </pc:sldChg>
      <pc:sldChg chg="del">
        <pc:chgData name="藤山 慧太" userId="104bfd04dad12632" providerId="LiveId" clId="{6780795F-1775-46E6-9770-2BBE3D321159}" dt="2023-07-15T00:50:32.092" v="378" actId="47"/>
        <pc:sldMkLst>
          <pc:docMk/>
          <pc:sldMk cId="3222535316" sldId="313"/>
        </pc:sldMkLst>
      </pc:sldChg>
      <pc:sldChg chg="del">
        <pc:chgData name="藤山 慧太" userId="104bfd04dad12632" providerId="LiveId" clId="{6780795F-1775-46E6-9770-2BBE3D321159}" dt="2023-07-15T00:50:32.609" v="379" actId="47"/>
        <pc:sldMkLst>
          <pc:docMk/>
          <pc:sldMk cId="142478335" sldId="314"/>
        </pc:sldMkLst>
      </pc:sldChg>
      <pc:sldChg chg="del">
        <pc:chgData name="藤山 慧太" userId="104bfd04dad12632" providerId="LiveId" clId="{6780795F-1775-46E6-9770-2BBE3D321159}" dt="2023-07-15T00:50:33.194" v="380" actId="47"/>
        <pc:sldMkLst>
          <pc:docMk/>
          <pc:sldMk cId="2273110913" sldId="315"/>
        </pc:sldMkLst>
      </pc:sldChg>
      <pc:sldChg chg="del">
        <pc:chgData name="藤山 慧太" userId="104bfd04dad12632" providerId="LiveId" clId="{6780795F-1775-46E6-9770-2BBE3D321159}" dt="2023-07-15T00:50:34.157" v="381" actId="47"/>
        <pc:sldMkLst>
          <pc:docMk/>
          <pc:sldMk cId="3459450771" sldId="316"/>
        </pc:sldMkLst>
      </pc:sldChg>
      <pc:sldChg chg="modSp mod">
        <pc:chgData name="藤山 慧太" userId="104bfd04dad12632" providerId="LiveId" clId="{6780795F-1775-46E6-9770-2BBE3D321159}" dt="2023-07-15T00:52:22.268" v="557" actId="20577"/>
        <pc:sldMkLst>
          <pc:docMk/>
          <pc:sldMk cId="3457706083" sldId="317"/>
        </pc:sldMkLst>
        <pc:spChg chg="mod">
          <ac:chgData name="藤山 慧太" userId="104bfd04dad12632" providerId="LiveId" clId="{6780795F-1775-46E6-9770-2BBE3D321159}" dt="2023-07-15T00:52:22.268" v="557" actId="20577"/>
          <ac:spMkLst>
            <pc:docMk/>
            <pc:sldMk cId="3457706083" sldId="317"/>
            <ac:spMk id="2" creationId="{A7FABF9D-4C8A-FC80-DBB0-05087EE8E8B5}"/>
          </ac:spMkLst>
        </pc:spChg>
      </pc:sldChg>
      <pc:sldChg chg="modSp mod">
        <pc:chgData name="藤山 慧太" userId="104bfd04dad12632" providerId="LiveId" clId="{6780795F-1775-46E6-9770-2BBE3D321159}" dt="2023-07-15T00:52:14.473" v="536" actId="20577"/>
        <pc:sldMkLst>
          <pc:docMk/>
          <pc:sldMk cId="408326930" sldId="318"/>
        </pc:sldMkLst>
        <pc:spChg chg="mod">
          <ac:chgData name="藤山 慧太" userId="104bfd04dad12632" providerId="LiveId" clId="{6780795F-1775-46E6-9770-2BBE3D321159}" dt="2023-07-15T00:52:14.473" v="536" actId="20577"/>
          <ac:spMkLst>
            <pc:docMk/>
            <pc:sldMk cId="408326930" sldId="318"/>
            <ac:spMk id="2" creationId="{A7FABF9D-4C8A-FC80-DBB0-05087EE8E8B5}"/>
          </ac:spMkLst>
        </pc:spChg>
      </pc:sldChg>
      <pc:sldChg chg="modSp del mod">
        <pc:chgData name="藤山 慧太" userId="104bfd04dad12632" providerId="LiveId" clId="{6780795F-1775-46E6-9770-2BBE3D321159}" dt="2023-07-15T01:18:32.348" v="678" actId="47"/>
        <pc:sldMkLst>
          <pc:docMk/>
          <pc:sldMk cId="2849842572" sldId="319"/>
        </pc:sldMkLst>
        <pc:spChg chg="mod">
          <ac:chgData name="藤山 慧太" userId="104bfd04dad12632" providerId="LiveId" clId="{6780795F-1775-46E6-9770-2BBE3D321159}" dt="2023-07-15T00:52:07.508" v="512"/>
          <ac:spMkLst>
            <pc:docMk/>
            <pc:sldMk cId="2849842572" sldId="319"/>
            <ac:spMk id="2" creationId="{A7FABF9D-4C8A-FC80-DBB0-05087EE8E8B5}"/>
          </ac:spMkLst>
        </pc:spChg>
      </pc:sldChg>
      <pc:sldChg chg="new del">
        <pc:chgData name="藤山 慧太" userId="104bfd04dad12632" providerId="LiveId" clId="{6780795F-1775-46E6-9770-2BBE3D321159}" dt="2023-07-15T00:51:13.051" v="384" actId="47"/>
        <pc:sldMkLst>
          <pc:docMk/>
          <pc:sldMk cId="914730758" sldId="320"/>
        </pc:sldMkLst>
      </pc:sldChg>
      <pc:sldChg chg="modSp add mod">
        <pc:chgData name="藤山 慧太" userId="104bfd04dad12632" providerId="LiveId" clId="{6780795F-1775-46E6-9770-2BBE3D321159}" dt="2023-07-15T00:55:50.053" v="677" actId="14100"/>
        <pc:sldMkLst>
          <pc:docMk/>
          <pc:sldMk cId="660933199" sldId="321"/>
        </pc:sldMkLst>
        <pc:spChg chg="mod">
          <ac:chgData name="藤山 慧太" userId="104bfd04dad12632" providerId="LiveId" clId="{6780795F-1775-46E6-9770-2BBE3D321159}" dt="2023-07-15T00:55:50.053" v="677" actId="14100"/>
          <ac:spMkLst>
            <pc:docMk/>
            <pc:sldMk cId="660933199" sldId="321"/>
            <ac:spMk id="3" creationId="{F61C7678-EDFA-1B27-A192-E30F9832B7D1}"/>
          </ac:spMkLst>
        </pc:spChg>
      </pc:sldChg>
      <pc:sldChg chg="add del">
        <pc:chgData name="藤山 慧太" userId="104bfd04dad12632" providerId="LiveId" clId="{6780795F-1775-46E6-9770-2BBE3D321159}" dt="2023-07-15T00:52:33.023" v="561"/>
        <pc:sldMkLst>
          <pc:docMk/>
          <pc:sldMk cId="1859480589" sldId="322"/>
        </pc:sldMkLst>
      </pc:sldChg>
      <pc:sldChg chg="new del">
        <pc:chgData name="藤山 慧太" userId="104bfd04dad12632" providerId="LiveId" clId="{6780795F-1775-46E6-9770-2BBE3D321159}" dt="2023-07-15T01:19:01.143" v="757" actId="47"/>
        <pc:sldMkLst>
          <pc:docMk/>
          <pc:sldMk cId="2591063543" sldId="322"/>
        </pc:sldMkLst>
      </pc:sldChg>
      <pc:sldChg chg="modSp add mod">
        <pc:chgData name="藤山 慧太" userId="104bfd04dad12632" providerId="LiveId" clId="{6780795F-1775-46E6-9770-2BBE3D321159}" dt="2023-07-15T01:21:57.516" v="1807"/>
        <pc:sldMkLst>
          <pc:docMk/>
          <pc:sldMk cId="1345763912" sldId="323"/>
        </pc:sldMkLst>
        <pc:spChg chg="mod">
          <ac:chgData name="藤山 慧太" userId="104bfd04dad12632" providerId="LiveId" clId="{6780795F-1775-46E6-9770-2BBE3D321159}" dt="2023-07-15T01:18:58.007" v="756" actId="20577"/>
          <ac:spMkLst>
            <pc:docMk/>
            <pc:sldMk cId="1345763912" sldId="323"/>
            <ac:spMk id="2" creationId="{A7FABF9D-4C8A-FC80-DBB0-05087EE8E8B5}"/>
          </ac:spMkLst>
        </pc:spChg>
        <pc:spChg chg="mod">
          <ac:chgData name="藤山 慧太" userId="104bfd04dad12632" providerId="LiveId" clId="{6780795F-1775-46E6-9770-2BBE3D321159}" dt="2023-07-15T01:21:57.516" v="1807"/>
          <ac:spMkLst>
            <pc:docMk/>
            <pc:sldMk cId="1345763912" sldId="323"/>
            <ac:spMk id="3" creationId="{F61C7678-EDFA-1B27-A192-E30F9832B7D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92B847-14CD-4F52-A633-348D0A44B97C}" type="datetimeFigureOut">
              <a:rPr kumimoji="1" lang="ja-JP" altLang="en-US" smtClean="0"/>
              <a:t>2023/7/15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327A2-77C8-43A9-897B-7E786AF544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7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アウトプット力重視。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327A2-77C8-43A9-897B-7E786AF5448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2108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アウトプット力重視。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327A2-77C8-43A9-897B-7E786AF5448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7664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EFBFAD-AA87-8C19-5F51-E9862750D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4C66C6B-3DDE-D4AF-0881-CA6819507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32AE0D-8D54-FE3C-D489-8A7BBD69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CD1EAB-F1CA-4118-DEB2-97C870A68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EE63ED-4C15-B2B2-0F67-C18DCC7A7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57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20000C-D610-B284-FC49-00D75377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22D0545-CB1E-71B3-5224-A4C1FED33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349DBE-5F3F-07CA-01B7-CBA4BA40C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FF74A8-BCF8-DFE9-0E25-C8FFA6E85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15465A-19A1-5197-0C30-ED54E4C70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61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32A58DB-9ED6-904C-F178-C3505149C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9A9D59A-38F3-7CC1-7DD3-F0FECD2FB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94441E-7E0C-0762-F963-3A2C45DF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5A99D4-D3DF-CD7C-A584-3239E7862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133C13-9A8D-D14B-9AC4-675D3A04A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86A1F-3E6B-805C-1C3C-78026C2B1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804C61-14C6-F976-44A0-158DBA274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A25BEF-02C2-621C-F5EA-DD78146FD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6F2FF2-EB44-86DD-DAFD-07F4EA114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6C2289-75A8-6A65-9862-B1FFA4BD7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5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60C099-BBAA-9C29-4DAE-A0310343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0EE0BF6-5854-FEC0-13ED-E76E97B6B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BF0245-35C9-D1F1-51B2-EBFAE3959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3C9A77-500B-13DC-03E8-4EAF791BE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7DF7A5-0E64-5A88-262F-3E7809D6C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3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B1CE88-AD4D-DC4A-826F-09CACD067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F8CC85-AFF1-1631-38DB-705FC18766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9B76BC0-0D2C-F0E3-1820-BD6920FEC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BBBA2D0-00B9-77C0-A869-F87144A3F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704ED94-1C6F-BC51-9247-6E63AE925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6EA749-B51E-51CA-BB71-678F1C609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03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136870-A639-D810-6C59-CBE652704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37ADA4-7049-66B7-C256-433FE8C03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6F0EC9F-FE16-4041-6991-0F26F1BBF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E1DC268-DD3A-CE05-ED12-091B1D3BC5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9BB1257-D537-D66A-C48E-B77DE4BE8E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2724195-2EB7-356D-3446-8CB5C3186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D73E41F-CBEC-64DA-A9C3-EBAD12D11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BC484F6-4A34-952A-06EC-C713729AF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35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001228-97AC-08FA-E26D-DAF134BB9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E4D00B8-199C-D6DC-EDB8-EE5F38F9A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57F1F6B-C6A7-41B1-EBBD-329F198F2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AB29CAE-5D23-7399-8F87-A68A4D09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7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62BFF54-824D-3458-1C60-00342AE85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8DE4965-AF7D-2399-140B-5E2309CEC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8DFADD5-4698-807E-BFD8-61DF9756D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7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C89F08-6B0B-7CFD-497D-DAFEB2160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708862-51C8-0300-DDB8-09845357C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290DCDC-E315-18FB-8B91-4866D802D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0C77F3-4110-CE7C-822D-A6F542DFE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050A0F0-E7D6-0C34-A239-E50A20D7D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40A2C77-6F8A-9231-D243-D33274C60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4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2D7F0E-09F4-497A-3963-C502A43F2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3621EB5-0B03-ECA7-2417-BFA12F3B8E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6E7BCF4-E6A3-974A-955F-7AB58121B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16EDC26-0E41-9C61-433D-3077C6BF2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BAC9FF1-F61D-7A92-E3CF-63C65A896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CECBD4D-FFC0-B49E-7204-0355353ED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63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70BCAA9-5A4C-DAFB-E121-1F79A3EC8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7F3461-3A12-4C9B-5B30-08F3B4D75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DCE1D3-5D19-364E-35C3-D46F2C34FF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35D12F-7F31-40B6-EDF9-65275F005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BB66DE-1CBF-C062-8EAF-E36965D4A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55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5m2.mmatsubara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ネオン 3D サークル アート">
            <a:extLst>
              <a:ext uri="{FF2B5EF4-FFF2-40B4-BE49-F238E27FC236}">
                <a16:creationId xmlns:a16="http://schemas.microsoft.com/office/drawing/2014/main" id="{AA5D8396-9982-6113-CB64-EC42E0AE0A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1784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CA3B348-2C09-72D6-2740-77AFAB272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kumimoji="1" lang="en-US" altLang="ja-JP" sz="4800" dirty="0"/>
              <a:t>2023</a:t>
            </a:r>
            <a:r>
              <a:rPr kumimoji="1" lang="ja-JP" altLang="en-US" sz="4800" dirty="0"/>
              <a:t>年度</a:t>
            </a:r>
            <a:br>
              <a:rPr kumimoji="1" lang="en-US" altLang="ja-JP" sz="4800" dirty="0"/>
            </a:br>
            <a:r>
              <a:rPr kumimoji="1" lang="ja-JP" altLang="en-US" sz="4800" dirty="0"/>
              <a:t>第五技術本部</a:t>
            </a:r>
            <a:br>
              <a:rPr kumimoji="1" lang="en-US" altLang="ja-JP" sz="4800" dirty="0"/>
            </a:br>
            <a:r>
              <a:rPr kumimoji="1" lang="en-US" altLang="ja-JP" sz="4800" dirty="0"/>
              <a:t>Java</a:t>
            </a:r>
            <a:r>
              <a:rPr kumimoji="1" lang="ja-JP" altLang="en-US" sz="4800" dirty="0"/>
              <a:t>研修</a:t>
            </a:r>
            <a:endParaRPr kumimoji="1" lang="ja-JP" altLang="en-US" sz="48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604D0F9-CBDB-210E-8E90-82AFEBB06A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2000" dirty="0"/>
              <a:t>第</a:t>
            </a:r>
            <a:r>
              <a:rPr kumimoji="1" lang="en-US" altLang="ja-JP" sz="2000" dirty="0"/>
              <a:t>4</a:t>
            </a:r>
            <a:r>
              <a:rPr kumimoji="1" lang="ja-JP" altLang="en-US" sz="2000" dirty="0"/>
              <a:t>回</a:t>
            </a:r>
          </a:p>
          <a:p>
            <a:pPr algn="l"/>
            <a:r>
              <a:rPr lang="en-US" altLang="ja-JP" sz="2000" dirty="0"/>
              <a:t>SQL basics</a:t>
            </a:r>
            <a:endParaRPr kumimoji="1" lang="ja-JP" alt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0196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FABF9D-4C8A-FC80-DBB0-05087EE8E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63361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本日の</a:t>
            </a:r>
            <a:r>
              <a:rPr lang="ja-JP" altLang="en-US" dirty="0"/>
              <a:t>メニュー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1C7678-EDFA-1B27-A192-E30F9832B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366983"/>
            <a:ext cx="10168128" cy="4805218"/>
          </a:xfrm>
        </p:spPr>
        <p:txBody>
          <a:bodyPr/>
          <a:lstStyle/>
          <a:p>
            <a:r>
              <a:rPr lang="en-US" altLang="ja-JP" dirty="0"/>
              <a:t>SQL</a:t>
            </a:r>
            <a:r>
              <a:rPr lang="ja-JP" altLang="en-US" dirty="0"/>
              <a:t>に慣れよう</a:t>
            </a:r>
            <a:r>
              <a:rPr lang="en-US" altLang="ja-JP" dirty="0"/>
              <a:t>(</a:t>
            </a:r>
            <a:r>
              <a:rPr lang="ja-JP" altLang="en-US" dirty="0"/>
              <a:t>環境構築</a:t>
            </a:r>
            <a:r>
              <a:rPr lang="en-US" altLang="ja-JP" dirty="0"/>
              <a:t>+</a:t>
            </a:r>
            <a:r>
              <a:rPr lang="ja-JP" altLang="en-US" dirty="0"/>
              <a:t>データ取得練習</a:t>
            </a:r>
            <a:r>
              <a:rPr lang="en-US" altLang="ja-JP" dirty="0"/>
              <a:t>)</a:t>
            </a:r>
          </a:p>
          <a:p>
            <a:r>
              <a:rPr kumimoji="1" lang="en-US" altLang="ja-JP" dirty="0"/>
              <a:t>Java</a:t>
            </a:r>
            <a:r>
              <a:rPr kumimoji="1" lang="ja-JP" altLang="en-US" dirty="0"/>
              <a:t>プログラムちょっと難問にチャレンジ</a:t>
            </a:r>
          </a:p>
        </p:txBody>
      </p:sp>
    </p:spTree>
    <p:extLst>
      <p:ext uri="{BB962C8B-B14F-4D97-AF65-F5344CB8AC3E}">
        <p14:creationId xmlns:p14="http://schemas.microsoft.com/office/powerpoint/2010/main" val="4098158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FABF9D-4C8A-FC80-DBB0-05087EE8E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63361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次回日程調整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3239CCF6-42AD-C207-7C73-FD5D257A58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8957728"/>
              </p:ext>
            </p:extLst>
          </p:nvPr>
        </p:nvGraphicFramePr>
        <p:xfrm>
          <a:off x="838200" y="1825625"/>
          <a:ext cx="10515596" cy="191721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02228">
                  <a:extLst>
                    <a:ext uri="{9D8B030D-6E8A-4147-A177-3AD203B41FA5}">
                      <a16:colId xmlns:a16="http://schemas.microsoft.com/office/drawing/2014/main" val="3119640557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863092629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156461500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930365858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907167480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629317452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74933299"/>
                    </a:ext>
                  </a:extLst>
                </a:gridCol>
              </a:tblGrid>
              <a:tr h="63907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7/30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31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8/1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2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3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4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5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329643"/>
                  </a:ext>
                </a:extLst>
              </a:tr>
              <a:tr h="63907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6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7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8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9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10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11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12</a:t>
                      </a:r>
                      <a:endParaRPr kumimoji="1" lang="ja-JP" altLang="en-US" sz="4000" b="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851398"/>
                  </a:ext>
                </a:extLst>
              </a:tr>
              <a:tr h="63907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13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14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15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16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17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18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1" dirty="0"/>
                        <a:t>19</a:t>
                      </a:r>
                      <a:endParaRPr kumimoji="1" lang="ja-JP" altLang="en-US" sz="3200" b="1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407698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4D02C22-8B18-174C-89EA-4940A611DA7E}"/>
              </a:ext>
            </a:extLst>
          </p:cNvPr>
          <p:cNvSpPr txBox="1"/>
          <p:nvPr/>
        </p:nvSpPr>
        <p:spPr>
          <a:xfrm>
            <a:off x="1619573" y="4541002"/>
            <a:ext cx="929898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08/19 </a:t>
            </a:r>
            <a:r>
              <a:rPr lang="ja-JP" altLang="en-US" sz="3200" dirty="0"/>
              <a:t>を予定しています。</a:t>
            </a:r>
            <a:endParaRPr lang="en-US" altLang="ja-JP" sz="3200" dirty="0"/>
          </a:p>
          <a:p>
            <a:r>
              <a:rPr lang="en-US" altLang="ja-JP" dirty="0"/>
              <a:t>(</a:t>
            </a:r>
            <a:r>
              <a:rPr lang="ja-JP" altLang="en-US" dirty="0"/>
              <a:t>アンケート中</a:t>
            </a:r>
            <a:r>
              <a:rPr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31507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FABF9D-4C8A-FC80-DBB0-05087EE8E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63361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次回日程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3239CCF6-42AD-C207-7C73-FD5D257A58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4045865"/>
              </p:ext>
            </p:extLst>
          </p:nvPr>
        </p:nvGraphicFramePr>
        <p:xfrm>
          <a:off x="838200" y="1825625"/>
          <a:ext cx="10515596" cy="191721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02228">
                  <a:extLst>
                    <a:ext uri="{9D8B030D-6E8A-4147-A177-3AD203B41FA5}">
                      <a16:colId xmlns:a16="http://schemas.microsoft.com/office/drawing/2014/main" val="3119640557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863092629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156461500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930365858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907167480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629317452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74933299"/>
                    </a:ext>
                  </a:extLst>
                </a:gridCol>
              </a:tblGrid>
              <a:tr h="63907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9/3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4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5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6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7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8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9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329643"/>
                  </a:ext>
                </a:extLst>
              </a:tr>
              <a:tr h="63907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10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11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12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13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14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15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1" dirty="0"/>
                        <a:t>16</a:t>
                      </a:r>
                      <a:endParaRPr kumimoji="1" lang="ja-JP" altLang="en-US" sz="4000" b="1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851398"/>
                  </a:ext>
                </a:extLst>
              </a:tr>
              <a:tr h="63907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17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18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19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20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21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22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dirty="0"/>
                        <a:t>23</a:t>
                      </a:r>
                      <a:endParaRPr kumimoji="1" lang="ja-JP" altLang="en-US" sz="3200" b="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407698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4D02C22-8B18-174C-89EA-4940A611DA7E}"/>
              </a:ext>
            </a:extLst>
          </p:cNvPr>
          <p:cNvSpPr txBox="1"/>
          <p:nvPr/>
        </p:nvSpPr>
        <p:spPr>
          <a:xfrm>
            <a:off x="1619573" y="4541002"/>
            <a:ext cx="92989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09/16 </a:t>
            </a:r>
            <a:r>
              <a:rPr lang="ja-JP" altLang="en-US" sz="3200" dirty="0"/>
              <a:t>見込みです。</a:t>
            </a:r>
            <a:endParaRPr lang="en-US" altLang="ja-JP" sz="3200" dirty="0"/>
          </a:p>
          <a:p>
            <a:r>
              <a:rPr lang="ja-JP" altLang="en-US" sz="3200" dirty="0"/>
              <a:t>来月調整さんで</a:t>
            </a:r>
            <a:r>
              <a:rPr lang="en-US" altLang="ja-JP" sz="3200" dirty="0"/>
              <a:t>9 or 16</a:t>
            </a:r>
            <a:r>
              <a:rPr lang="ja-JP" altLang="en-US" sz="3200" dirty="0"/>
              <a:t>のアンケ取ります。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64236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FABF9D-4C8A-FC80-DBB0-05087EE8E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63361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データベース操作に慣れる</a:t>
            </a:r>
            <a:r>
              <a:rPr kumimoji="1" lang="en-US" altLang="ja-JP" dirty="0"/>
              <a:t>[</a:t>
            </a:r>
            <a:r>
              <a:rPr kumimoji="1" lang="ja-JP" altLang="en-US" dirty="0"/>
              <a:t>再掲</a:t>
            </a:r>
            <a:r>
              <a:rPr kumimoji="1" lang="en-US" altLang="ja-JP" dirty="0"/>
              <a:t>]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1C7678-EDFA-1B27-A192-E30F9832B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366983"/>
            <a:ext cx="10168128" cy="4805218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サンプルデータを入れたデータベースを作ったので</a:t>
            </a:r>
            <a:br>
              <a:rPr kumimoji="1" lang="en-US" altLang="ja-JP" dirty="0"/>
            </a:br>
            <a:r>
              <a:rPr lang="en-US" altLang="ja-JP" dirty="0"/>
              <a:t>SQL</a:t>
            </a:r>
            <a:r>
              <a:rPr lang="ja-JP" altLang="en-US" dirty="0"/>
              <a:t>の作成に慣れましょう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自分でデータベース作った時にも使えるように</a:t>
            </a:r>
            <a:br>
              <a:rPr kumimoji="1" lang="en-US" altLang="ja-JP" dirty="0"/>
            </a:br>
            <a:r>
              <a:rPr kumimoji="1" lang="ja-JP" altLang="en-US" dirty="0"/>
              <a:t>サーバ接続をやってみよう</a:t>
            </a:r>
            <a:endParaRPr kumimoji="1"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57706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FABF9D-4C8A-FC80-DBB0-05087EE8E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63361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データベース操作に慣れる</a:t>
            </a:r>
            <a:r>
              <a:rPr kumimoji="1" lang="en-US" altLang="ja-JP" dirty="0"/>
              <a:t>[</a:t>
            </a:r>
            <a:r>
              <a:rPr kumimoji="1" lang="ja-JP" altLang="en-US" dirty="0"/>
              <a:t>再掲</a:t>
            </a:r>
            <a:r>
              <a:rPr kumimoji="1" lang="en-US" altLang="ja-JP" dirty="0"/>
              <a:t>]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1C7678-EDFA-1B27-A192-E30F9832B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366983"/>
            <a:ext cx="10168128" cy="4805218"/>
          </a:xfrm>
        </p:spPr>
        <p:txBody>
          <a:bodyPr>
            <a:normAutofit/>
          </a:bodyPr>
          <a:lstStyle/>
          <a:p>
            <a:r>
              <a:rPr lang="en-US" altLang="ja-JP" dirty="0"/>
              <a:t>A5:SQL</a:t>
            </a:r>
            <a:r>
              <a:rPr lang="ja-JP" altLang="en-US" dirty="0"/>
              <a:t>のアプリをインストールする</a:t>
            </a:r>
            <a:br>
              <a:rPr lang="en-US" altLang="ja-JP" dirty="0"/>
            </a:br>
            <a:r>
              <a:rPr lang="en-US" altLang="ja-JP" dirty="0">
                <a:hlinkClick r:id="rId2"/>
              </a:rPr>
              <a:t>https://a5m2.mmatsubara.com/</a:t>
            </a:r>
            <a:r>
              <a:rPr lang="en-US" altLang="ja-JP" dirty="0"/>
              <a:t> </a:t>
            </a:r>
          </a:p>
          <a:p>
            <a:endParaRPr lang="en-US" altLang="ja-JP" dirty="0"/>
          </a:p>
          <a:p>
            <a:r>
              <a:rPr kumimoji="1" lang="ja-JP" altLang="en-US" dirty="0"/>
              <a:t>ワークスペース名は任意</a:t>
            </a:r>
            <a:endParaRPr kumimoji="1" lang="en-US" altLang="ja-JP" dirty="0"/>
          </a:p>
          <a:p>
            <a:r>
              <a:rPr lang="ja-JP" altLang="en-US" dirty="0"/>
              <a:t>起動後、以下の</a:t>
            </a:r>
            <a:r>
              <a:rPr lang="en-US" altLang="ja-JP" dirty="0"/>
              <a:t>DB</a:t>
            </a:r>
            <a:r>
              <a:rPr lang="ja-JP" altLang="en-US" dirty="0"/>
              <a:t>情報を追加</a:t>
            </a:r>
            <a:endParaRPr kumimoji="1" lang="en-US" altLang="ja-JP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7900021F-1517-C559-F174-0462DEFFA3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596692"/>
              </p:ext>
            </p:extLst>
          </p:nvPr>
        </p:nvGraphicFramePr>
        <p:xfrm>
          <a:off x="1419817" y="3769592"/>
          <a:ext cx="559316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6583">
                  <a:extLst>
                    <a:ext uri="{9D8B030D-6E8A-4147-A177-3AD203B41FA5}">
                      <a16:colId xmlns:a16="http://schemas.microsoft.com/office/drawing/2014/main" val="2063744569"/>
                    </a:ext>
                  </a:extLst>
                </a:gridCol>
                <a:gridCol w="2796583">
                  <a:extLst>
                    <a:ext uri="{9D8B030D-6E8A-4147-A177-3AD203B41FA5}">
                      <a16:colId xmlns:a16="http://schemas.microsoft.com/office/drawing/2014/main" val="1974041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項目名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ステータス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836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DB</a:t>
                      </a:r>
                      <a:r>
                        <a:rPr kumimoji="1" lang="ja-JP" altLang="en-US" dirty="0"/>
                        <a:t>種類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PostgreSQL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843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サーバ名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ポート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103.4.9.53 : 5432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836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データベース名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dvdrental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34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ユーザ名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st5XXXX (</a:t>
                      </a:r>
                      <a:r>
                        <a:rPr kumimoji="1" lang="ja-JP" altLang="en-US" dirty="0"/>
                        <a:t>社員番号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83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パスワード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wiss1XXXX (</a:t>
                      </a:r>
                      <a:r>
                        <a:rPr kumimoji="1" lang="ja-JP" altLang="en-US" dirty="0"/>
                        <a:t>社員番号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15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プロトコルバージョン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3.0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148635"/>
                  </a:ext>
                </a:extLst>
              </a:tr>
            </a:tbl>
          </a:graphicData>
        </a:graphic>
      </p:graphicFrame>
      <p:pic>
        <p:nvPicPr>
          <p:cNvPr id="6" name="図 5">
            <a:extLst>
              <a:ext uri="{FF2B5EF4-FFF2-40B4-BE49-F238E27FC236}">
                <a16:creationId xmlns:a16="http://schemas.microsoft.com/office/drawing/2014/main" id="{C95F44B0-5819-1D94-571F-E5C9E6F1C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570" y="2851687"/>
            <a:ext cx="5037513" cy="350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26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FABF9D-4C8A-FC80-DBB0-05087EE8E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63361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データベース操作に慣れる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1C7678-EDFA-1B27-A192-E30F9832B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366983"/>
            <a:ext cx="10399674" cy="4942378"/>
          </a:xfrm>
        </p:spPr>
        <p:txBody>
          <a:bodyPr>
            <a:normAutofit/>
          </a:bodyPr>
          <a:lstStyle/>
          <a:p>
            <a:r>
              <a:rPr lang="en-US" altLang="ja-JP" dirty="0" err="1"/>
              <a:t>chatGPT</a:t>
            </a:r>
            <a:r>
              <a:rPr lang="ja-JP" altLang="en-US" dirty="0"/>
              <a:t>にちょっと難し目の問題を用意してもらいました</a:t>
            </a:r>
            <a:endParaRPr lang="en-US" altLang="ja-JP" dirty="0"/>
          </a:p>
          <a:p>
            <a:endParaRPr kumimoji="1" lang="en-US" altLang="ja-JP" dirty="0"/>
          </a:p>
          <a:p>
            <a:pPr marL="0" indent="0">
              <a:buNone/>
            </a:pPr>
            <a:r>
              <a:rPr lang="ja-JP" altLang="en-US" sz="2200" dirty="0"/>
              <a:t>問題</a:t>
            </a:r>
            <a:r>
              <a:rPr lang="en-US" altLang="ja-JP" sz="2200" dirty="0"/>
              <a:t>1:	film,</a:t>
            </a:r>
            <a:r>
              <a:rPr lang="ja-JP" altLang="en-US" sz="2200" dirty="0"/>
              <a:t> </a:t>
            </a:r>
            <a:r>
              <a:rPr lang="en-US" altLang="ja-JP" sz="2200" dirty="0"/>
              <a:t>category</a:t>
            </a:r>
            <a:r>
              <a:rPr lang="ja-JP" altLang="en-US" sz="2200" dirty="0"/>
              <a:t>テーブルを結合して、</a:t>
            </a:r>
            <a:br>
              <a:rPr lang="en-US" altLang="ja-JP" sz="2200" dirty="0"/>
            </a:br>
            <a:r>
              <a:rPr lang="en-US" altLang="ja-JP" sz="2200" dirty="0"/>
              <a:t>	</a:t>
            </a:r>
            <a:r>
              <a:rPr lang="ja-JP" altLang="en-US" sz="2200" dirty="0"/>
              <a:t>各映画のタイトルとカテゴリ名を表示してください。</a:t>
            </a:r>
          </a:p>
          <a:p>
            <a:pPr marL="0" indent="0">
              <a:buNone/>
            </a:pPr>
            <a:r>
              <a:rPr lang="ja-JP" altLang="en-US" sz="2200" dirty="0"/>
              <a:t>問題</a:t>
            </a:r>
            <a:r>
              <a:rPr lang="en-US" altLang="ja-JP" sz="2200" dirty="0"/>
              <a:t>2: 	customer,</a:t>
            </a:r>
            <a:r>
              <a:rPr lang="ja-JP" altLang="en-US" sz="2200" dirty="0"/>
              <a:t> </a:t>
            </a:r>
            <a:r>
              <a:rPr lang="en-US" altLang="ja-JP" sz="2200" dirty="0"/>
              <a:t>rental,</a:t>
            </a:r>
            <a:r>
              <a:rPr lang="ja-JP" altLang="en-US" sz="2200" dirty="0"/>
              <a:t> </a:t>
            </a:r>
            <a:r>
              <a:rPr lang="en-US" altLang="ja-JP" sz="2200" dirty="0"/>
              <a:t>inventory</a:t>
            </a:r>
            <a:r>
              <a:rPr lang="ja-JP" altLang="en-US" sz="2200" dirty="0"/>
              <a:t>テーブルを結合して、</a:t>
            </a:r>
            <a:br>
              <a:rPr lang="en-US" altLang="ja-JP" sz="2200" dirty="0"/>
            </a:br>
            <a:r>
              <a:rPr lang="en-US" altLang="ja-JP" sz="2200" dirty="0"/>
              <a:t>	</a:t>
            </a:r>
            <a:r>
              <a:rPr lang="ja-JP" altLang="en-US" sz="2200" dirty="0"/>
              <a:t>顧客の名前とレンタルした映画のタイトルを表示してください。</a:t>
            </a:r>
          </a:p>
          <a:p>
            <a:pPr marL="0" indent="0">
              <a:buNone/>
            </a:pPr>
            <a:r>
              <a:rPr lang="ja-JP" altLang="en-US" sz="2200" dirty="0"/>
              <a:t>問題</a:t>
            </a:r>
            <a:r>
              <a:rPr lang="en-US" altLang="ja-JP" sz="2200" dirty="0"/>
              <a:t>3:	film, inventory,</a:t>
            </a:r>
            <a:r>
              <a:rPr lang="ja-JP" altLang="en-US" sz="2200" dirty="0"/>
              <a:t>  </a:t>
            </a:r>
            <a:r>
              <a:rPr lang="en-US" altLang="ja-JP" sz="2200" dirty="0"/>
              <a:t>rental</a:t>
            </a:r>
            <a:r>
              <a:rPr lang="ja-JP" altLang="en-US" sz="2200" dirty="0"/>
              <a:t>テーブルを結合して、</a:t>
            </a:r>
            <a:br>
              <a:rPr lang="en-US" altLang="ja-JP" sz="2200" dirty="0"/>
            </a:br>
            <a:r>
              <a:rPr lang="en-US" altLang="ja-JP" sz="2200" dirty="0"/>
              <a:t>	</a:t>
            </a:r>
            <a:r>
              <a:rPr lang="ja-JP" altLang="en-US" sz="2200" dirty="0"/>
              <a:t>レンタルされた映画のタイトルとレンタル日を表示してください。</a:t>
            </a:r>
          </a:p>
          <a:p>
            <a:pPr marL="0" indent="0">
              <a:buNone/>
            </a:pPr>
            <a:r>
              <a:rPr lang="ja-JP" altLang="en-US" sz="2200" dirty="0"/>
              <a:t>問題</a:t>
            </a:r>
            <a:r>
              <a:rPr lang="en-US" altLang="ja-JP" sz="2200" dirty="0"/>
              <a:t>4:	customer, address, city</a:t>
            </a:r>
            <a:r>
              <a:rPr lang="ja-JP" altLang="en-US" sz="2200" dirty="0"/>
              <a:t>テーブルを結合して、</a:t>
            </a:r>
            <a:br>
              <a:rPr lang="en-US" altLang="ja-JP" sz="2200" dirty="0"/>
            </a:br>
            <a:r>
              <a:rPr lang="en-US" altLang="ja-JP" sz="2200" dirty="0"/>
              <a:t>	</a:t>
            </a:r>
            <a:r>
              <a:rPr lang="ja-JP" altLang="en-US" sz="2200" dirty="0"/>
              <a:t>顧客の名前と住所（都道府県と市町村）を表示してください。</a:t>
            </a:r>
          </a:p>
          <a:p>
            <a:pPr marL="0" indent="0">
              <a:buNone/>
            </a:pPr>
            <a:r>
              <a:rPr lang="ja-JP" altLang="en-US" sz="2200" dirty="0"/>
              <a:t>問題</a:t>
            </a:r>
            <a:r>
              <a:rPr lang="en-US" altLang="ja-JP" sz="2200" dirty="0"/>
              <a:t>5:	staff, store, address</a:t>
            </a:r>
            <a:r>
              <a:rPr lang="ja-JP" altLang="en-US" sz="2200" dirty="0"/>
              <a:t>テーブルを結合して、</a:t>
            </a:r>
            <a:br>
              <a:rPr lang="en-US" altLang="ja-JP" sz="2200" dirty="0"/>
            </a:br>
            <a:r>
              <a:rPr lang="en-US" altLang="ja-JP" sz="2200" dirty="0"/>
              <a:t>	</a:t>
            </a:r>
            <a:r>
              <a:rPr lang="ja-JP" altLang="en-US" sz="2200" dirty="0"/>
              <a:t>各スタッフの名前と所属店舗の住所を表示してください。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60933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FABF9D-4C8A-FC80-DBB0-05087EE8E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633615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7</a:t>
            </a:r>
            <a:r>
              <a:rPr kumimoji="1" lang="ja-JP" altLang="en-US" dirty="0"/>
              <a:t>月プログラミング練習問題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1C7678-EDFA-1B27-A192-E30F9832B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366983"/>
            <a:ext cx="10399674" cy="494237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ja-JP" altLang="en-US" dirty="0"/>
              <a:t>直交座標</a:t>
            </a:r>
            <a:r>
              <a:rPr kumimoji="1" lang="en-US" altLang="ja-JP" dirty="0"/>
              <a:t>(</a:t>
            </a:r>
            <a:r>
              <a:rPr kumimoji="1" lang="ja-JP" altLang="en-US" dirty="0"/>
              <a:t>一般的な</a:t>
            </a:r>
            <a:r>
              <a:rPr kumimoji="1" lang="en-US" altLang="ja-JP" dirty="0"/>
              <a:t>x-y</a:t>
            </a:r>
            <a:r>
              <a:rPr kumimoji="1" lang="ja-JP" altLang="en-US" dirty="0"/>
              <a:t>で表される座標系</a:t>
            </a:r>
            <a:r>
              <a:rPr kumimoji="1" lang="en-US" altLang="ja-JP" dirty="0"/>
              <a:t>)</a:t>
            </a:r>
            <a:r>
              <a:rPr lang="ja-JP" altLang="en-US" dirty="0"/>
              <a:t>に点</a:t>
            </a:r>
            <a:r>
              <a:rPr lang="en-US" altLang="ja-JP" dirty="0"/>
              <a:t>A</a:t>
            </a:r>
            <a:r>
              <a:rPr lang="ja-JP" altLang="en-US" dirty="0"/>
              <a:t>がいます。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点</a:t>
            </a:r>
            <a:r>
              <a:rPr kumimoji="1" lang="en-US" altLang="ja-JP" dirty="0"/>
              <a:t>A</a:t>
            </a:r>
            <a:r>
              <a:rPr kumimoji="1" lang="ja-JP" altLang="en-US" dirty="0"/>
              <a:t>は初期状態では原点</a:t>
            </a:r>
            <a:r>
              <a:rPr kumimoji="1" lang="en-US" altLang="ja-JP" dirty="0"/>
              <a:t>(0, 0)</a:t>
            </a:r>
            <a:r>
              <a:rPr kumimoji="1" lang="ja-JP" altLang="en-US" dirty="0"/>
              <a:t>にいます。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点</a:t>
            </a:r>
            <a:r>
              <a:rPr kumimoji="1" lang="en-US" altLang="ja-JP" dirty="0"/>
              <a:t>A</a:t>
            </a:r>
            <a:r>
              <a:rPr kumimoji="1" lang="ja-JP" altLang="en-US" dirty="0"/>
              <a:t>はある座標</a:t>
            </a:r>
            <a:r>
              <a:rPr kumimoji="1" lang="en-US" altLang="ja-JP" dirty="0"/>
              <a:t>(X,Y)</a:t>
            </a:r>
            <a:r>
              <a:rPr kumimoji="1" lang="ja-JP" altLang="en-US" dirty="0"/>
              <a:t>に移動したいですが、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チェスのナイトの動きでしか移動することができません。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(</a:t>
            </a:r>
            <a:r>
              <a:rPr lang="ja-JP" altLang="en-US" dirty="0"/>
              <a:t>桂馬と似た動きです。横</a:t>
            </a:r>
            <a:r>
              <a:rPr lang="en-US" altLang="ja-JP" dirty="0"/>
              <a:t>2/</a:t>
            </a:r>
            <a:r>
              <a:rPr lang="ja-JP" altLang="en-US" dirty="0"/>
              <a:t>縦</a:t>
            </a:r>
            <a:r>
              <a:rPr lang="en-US" altLang="ja-JP" dirty="0"/>
              <a:t>1 or</a:t>
            </a:r>
            <a:r>
              <a:rPr lang="ja-JP" altLang="en-US" dirty="0"/>
              <a:t> 縦</a:t>
            </a:r>
            <a:r>
              <a:rPr lang="en-US" altLang="ja-JP" dirty="0"/>
              <a:t>2/</a:t>
            </a:r>
            <a:r>
              <a:rPr lang="ja-JP" altLang="en-US" dirty="0"/>
              <a:t>横</a:t>
            </a:r>
            <a:r>
              <a:rPr lang="en-US" altLang="ja-JP" dirty="0"/>
              <a:t>1 </a:t>
            </a:r>
            <a:r>
              <a:rPr lang="ja-JP" altLang="en-US" dirty="0"/>
              <a:t>で前後左右に移動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点</a:t>
            </a:r>
            <a:r>
              <a:rPr lang="en-US" altLang="ja-JP" dirty="0"/>
              <a:t>A</a:t>
            </a:r>
            <a:r>
              <a:rPr lang="ja-JP" altLang="en-US" dirty="0"/>
              <a:t>は最小で何回移動する必要があるか求めてください。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入力： </a:t>
            </a:r>
            <a:r>
              <a:rPr lang="en-US" altLang="ja-JP" dirty="0"/>
              <a:t>“X Y”</a:t>
            </a:r>
          </a:p>
          <a:p>
            <a:pPr marL="0" indent="0">
              <a:buNone/>
            </a:pPr>
            <a:r>
              <a:rPr kumimoji="1" lang="ja-JP" altLang="en-US"/>
              <a:t>出力：最小移動回数</a:t>
            </a:r>
            <a:endParaRPr kumimoji="1"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45763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885</TotalTime>
  <Words>484</Words>
  <Application>Microsoft Office PowerPoint</Application>
  <PresentationFormat>ワイド画面</PresentationFormat>
  <Paragraphs>101</Paragraphs>
  <Slides>8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游ゴシック</vt:lpstr>
      <vt:lpstr>游ゴシック Light</vt:lpstr>
      <vt:lpstr>Arial</vt:lpstr>
      <vt:lpstr>Calibri</vt:lpstr>
      <vt:lpstr>Office テーマ</vt:lpstr>
      <vt:lpstr>2023年度 第五技術本部 Java研修</vt:lpstr>
      <vt:lpstr>本日のメニュー</vt:lpstr>
      <vt:lpstr>次回日程調整</vt:lpstr>
      <vt:lpstr>次回日程</vt:lpstr>
      <vt:lpstr>データベース操作に慣れる[再掲]</vt:lpstr>
      <vt:lpstr>データベース操作に慣れる[再掲]</vt:lpstr>
      <vt:lpstr>データベース操作に慣れる</vt:lpstr>
      <vt:lpstr>7月プログラミング練習問題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2023年度 第五技術本部 Java研修</dc:title>
  <dc:creator>藤山 慧太</dc:creator>
  <cp:lastModifiedBy>藤山 慧太</cp:lastModifiedBy>
  <cp:revision>4</cp:revision>
  <dcterms:created xsi:type="dcterms:W3CDTF">2023-03-03T13:39:52Z</dcterms:created>
  <dcterms:modified xsi:type="dcterms:W3CDTF">2023-07-15T01:21:58Z</dcterms:modified>
</cp:coreProperties>
</file>