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sldIdLst>
    <p:sldId id="256" r:id="rId2"/>
    <p:sldId id="257" r:id="rId3"/>
    <p:sldId id="294" r:id="rId4"/>
    <p:sldId id="324" r:id="rId5"/>
    <p:sldId id="325" r:id="rId6"/>
    <p:sldId id="334" r:id="rId7"/>
    <p:sldId id="326" r:id="rId8"/>
    <p:sldId id="330" r:id="rId9"/>
    <p:sldId id="327" r:id="rId10"/>
    <p:sldId id="328" r:id="rId11"/>
    <p:sldId id="329" r:id="rId12"/>
    <p:sldId id="331" r:id="rId13"/>
    <p:sldId id="332" r:id="rId14"/>
    <p:sldId id="333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EBE52-EF98-4C99-B731-18BEF05846CD}" v="26" dt="2023-08-19T00:17:55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山 慧太" userId="104bfd04dad12632" providerId="LiveId" clId="{6780795F-1775-46E6-9770-2BBE3D321159}"/>
    <pc:docChg chg="custSel addSld delSld modSld sldOrd">
      <pc:chgData name="藤山 慧太" userId="104bfd04dad12632" providerId="LiveId" clId="{6780795F-1775-46E6-9770-2BBE3D321159}" dt="2023-07-15T01:21:57.516" v="1807"/>
      <pc:docMkLst>
        <pc:docMk/>
      </pc:docMkLst>
      <pc:sldChg chg="modSp mod">
        <pc:chgData name="藤山 慧太" userId="104bfd04dad12632" providerId="LiveId" clId="{6780795F-1775-46E6-9770-2BBE3D321159}" dt="2023-07-15T00:38:43.353" v="4" actId="6549"/>
        <pc:sldMkLst>
          <pc:docMk/>
          <pc:sldMk cId="3980196650" sldId="256"/>
        </pc:sldMkLst>
        <pc:spChg chg="mod">
          <ac:chgData name="藤山 慧太" userId="104bfd04dad12632" providerId="LiveId" clId="{6780795F-1775-46E6-9770-2BBE3D321159}" dt="2023-07-15T00:38:43.353" v="4" actId="6549"/>
          <ac:spMkLst>
            <pc:docMk/>
            <pc:sldMk cId="3980196650" sldId="256"/>
            <ac:spMk id="3" creationId="{2604D0F9-CBDB-210E-8E90-82AFEBB06AE5}"/>
          </ac:spMkLst>
        </pc:spChg>
      </pc:sldChg>
      <pc:sldChg chg="modSp mod">
        <pc:chgData name="藤山 慧太" userId="104bfd04dad12632" providerId="LiveId" clId="{6780795F-1775-46E6-9770-2BBE3D321159}" dt="2023-07-15T00:44:25.081" v="107"/>
        <pc:sldMkLst>
          <pc:docMk/>
          <pc:sldMk cId="4098158953" sldId="257"/>
        </pc:sldMkLst>
        <pc:spChg chg="mod">
          <ac:chgData name="藤山 慧太" userId="104bfd04dad12632" providerId="LiveId" clId="{6780795F-1775-46E6-9770-2BBE3D321159}" dt="2023-07-15T00:44:25.081" v="107"/>
          <ac:spMkLst>
            <pc:docMk/>
            <pc:sldMk cId="4098158953" sldId="257"/>
            <ac:spMk id="3" creationId="{F61C7678-EDFA-1B27-A192-E30F9832B7D1}"/>
          </ac:spMkLst>
        </pc:spChg>
      </pc:sldChg>
      <pc:sldChg chg="del">
        <pc:chgData name="藤山 慧太" userId="104bfd04dad12632" providerId="LiveId" clId="{6780795F-1775-46E6-9770-2BBE3D321159}" dt="2023-07-15T00:48:39.712" v="358" actId="47"/>
        <pc:sldMkLst>
          <pc:docMk/>
          <pc:sldMk cId="2015637612" sldId="259"/>
        </pc:sldMkLst>
      </pc:sldChg>
      <pc:sldChg chg="del">
        <pc:chgData name="藤山 慧太" userId="104bfd04dad12632" providerId="LiveId" clId="{6780795F-1775-46E6-9770-2BBE3D321159}" dt="2023-07-15T00:48:42.364" v="359" actId="47"/>
        <pc:sldMkLst>
          <pc:docMk/>
          <pc:sldMk cId="2514906274" sldId="285"/>
        </pc:sldMkLst>
      </pc:sldChg>
      <pc:sldChg chg="modSp mod">
        <pc:chgData name="藤山 慧太" userId="104bfd04dad12632" providerId="LiveId" clId="{6780795F-1775-46E6-9770-2BBE3D321159}" dt="2023-07-15T00:48:35.505" v="357" actId="20577"/>
        <pc:sldMkLst>
          <pc:docMk/>
          <pc:sldMk cId="1164236472" sldId="290"/>
        </pc:sldMkLst>
        <pc:spChg chg="mod">
          <ac:chgData name="藤山 慧太" userId="104bfd04dad12632" providerId="LiveId" clId="{6780795F-1775-46E6-9770-2BBE3D321159}" dt="2023-07-15T00:48:35.505" v="357" actId="20577"/>
          <ac:spMkLst>
            <pc:docMk/>
            <pc:sldMk cId="1164236472" sldId="290"/>
            <ac:spMk id="5" creationId="{24D02C22-8B18-174C-89EA-4940A611DA7E}"/>
          </ac:spMkLst>
        </pc:spChg>
        <pc:graphicFrameChg chg="mod modGraphic">
          <ac:chgData name="藤山 慧太" userId="104bfd04dad12632" providerId="LiveId" clId="{6780795F-1775-46E6-9770-2BBE3D321159}" dt="2023-07-15T00:47:56.099" v="210" actId="113"/>
          <ac:graphicFrameMkLst>
            <pc:docMk/>
            <pc:sldMk cId="1164236472" sldId="290"/>
            <ac:graphicFrameMk id="4" creationId="{3239CCF6-42AD-C207-7C73-FD5D257A58C6}"/>
          </ac:graphicFrameMkLst>
        </pc:graphicFrameChg>
      </pc:sldChg>
      <pc:sldChg chg="del">
        <pc:chgData name="藤山 慧太" userId="104bfd04dad12632" providerId="LiveId" clId="{6780795F-1775-46E6-9770-2BBE3D321159}" dt="2023-07-15T00:50:26.351" v="372" actId="47"/>
        <pc:sldMkLst>
          <pc:docMk/>
          <pc:sldMk cId="2381032169" sldId="292"/>
        </pc:sldMkLst>
      </pc:sldChg>
      <pc:sldChg chg="modSp mod ord">
        <pc:chgData name="藤山 慧太" userId="104bfd04dad12632" providerId="LiveId" clId="{6780795F-1775-46E6-9770-2BBE3D321159}" dt="2023-07-15T00:46:28.195" v="137"/>
        <pc:sldMkLst>
          <pc:docMk/>
          <pc:sldMk cId="631507469" sldId="294"/>
        </pc:sldMkLst>
        <pc:spChg chg="mod">
          <ac:chgData name="藤山 慧太" userId="104bfd04dad12632" providerId="LiveId" clId="{6780795F-1775-46E6-9770-2BBE3D321159}" dt="2023-07-15T00:46:19.626" v="110" actId="20577"/>
          <ac:spMkLst>
            <pc:docMk/>
            <pc:sldMk cId="631507469" sldId="294"/>
            <ac:spMk id="2" creationId="{A7FABF9D-4C8A-FC80-DBB0-05087EE8E8B5}"/>
          </ac:spMkLst>
        </pc:spChg>
        <pc:spChg chg="mod">
          <ac:chgData name="藤山 慧太" userId="104bfd04dad12632" providerId="LiveId" clId="{6780795F-1775-46E6-9770-2BBE3D321159}" dt="2023-07-15T00:46:28.195" v="137"/>
          <ac:spMkLst>
            <pc:docMk/>
            <pc:sldMk cId="631507469" sldId="294"/>
            <ac:spMk id="5" creationId="{24D02C22-8B18-174C-89EA-4940A611DA7E}"/>
          </ac:spMkLst>
        </pc:spChg>
      </pc:sldChg>
      <pc:sldChg chg="del">
        <pc:chgData name="藤山 慧太" userId="104bfd04dad12632" providerId="LiveId" clId="{6780795F-1775-46E6-9770-2BBE3D321159}" dt="2023-07-15T00:48:43.482" v="360" actId="47"/>
        <pc:sldMkLst>
          <pc:docMk/>
          <pc:sldMk cId="1109749021" sldId="295"/>
        </pc:sldMkLst>
      </pc:sldChg>
      <pc:sldChg chg="del">
        <pc:chgData name="藤山 慧太" userId="104bfd04dad12632" providerId="LiveId" clId="{6780795F-1775-46E6-9770-2BBE3D321159}" dt="2023-07-15T00:48:47" v="361" actId="47"/>
        <pc:sldMkLst>
          <pc:docMk/>
          <pc:sldMk cId="3292212138" sldId="296"/>
        </pc:sldMkLst>
      </pc:sldChg>
      <pc:sldChg chg="del">
        <pc:chgData name="藤山 慧太" userId="104bfd04dad12632" providerId="LiveId" clId="{6780795F-1775-46E6-9770-2BBE3D321159}" dt="2023-07-15T00:48:52.731" v="362" actId="47"/>
        <pc:sldMkLst>
          <pc:docMk/>
          <pc:sldMk cId="588395815" sldId="297"/>
        </pc:sldMkLst>
      </pc:sldChg>
      <pc:sldChg chg="del">
        <pc:chgData name="藤山 慧太" userId="104bfd04dad12632" providerId="LiveId" clId="{6780795F-1775-46E6-9770-2BBE3D321159}" dt="2023-07-15T00:48:54.465" v="363" actId="47"/>
        <pc:sldMkLst>
          <pc:docMk/>
          <pc:sldMk cId="899633368" sldId="298"/>
        </pc:sldMkLst>
      </pc:sldChg>
      <pc:sldChg chg="del">
        <pc:chgData name="藤山 慧太" userId="104bfd04dad12632" providerId="LiveId" clId="{6780795F-1775-46E6-9770-2BBE3D321159}" dt="2023-07-15T00:48:55.135" v="364" actId="47"/>
        <pc:sldMkLst>
          <pc:docMk/>
          <pc:sldMk cId="3615836764" sldId="299"/>
        </pc:sldMkLst>
      </pc:sldChg>
      <pc:sldChg chg="del">
        <pc:chgData name="藤山 慧太" userId="104bfd04dad12632" providerId="LiveId" clId="{6780795F-1775-46E6-9770-2BBE3D321159}" dt="2023-07-15T00:48:56.854" v="365" actId="47"/>
        <pc:sldMkLst>
          <pc:docMk/>
          <pc:sldMk cId="1428074223" sldId="300"/>
        </pc:sldMkLst>
      </pc:sldChg>
      <pc:sldChg chg="del">
        <pc:chgData name="藤山 慧太" userId="104bfd04dad12632" providerId="LiveId" clId="{6780795F-1775-46E6-9770-2BBE3D321159}" dt="2023-07-15T00:49:00.145" v="366" actId="47"/>
        <pc:sldMkLst>
          <pc:docMk/>
          <pc:sldMk cId="2329578139" sldId="301"/>
        </pc:sldMkLst>
      </pc:sldChg>
      <pc:sldChg chg="del">
        <pc:chgData name="藤山 慧太" userId="104bfd04dad12632" providerId="LiveId" clId="{6780795F-1775-46E6-9770-2BBE3D321159}" dt="2023-07-15T00:49:10.723" v="367" actId="47"/>
        <pc:sldMkLst>
          <pc:docMk/>
          <pc:sldMk cId="1270028341" sldId="302"/>
        </pc:sldMkLst>
      </pc:sldChg>
      <pc:sldChg chg="del">
        <pc:chgData name="藤山 慧太" userId="104bfd04dad12632" providerId="LiveId" clId="{6780795F-1775-46E6-9770-2BBE3D321159}" dt="2023-07-15T00:49:33.668" v="368" actId="47"/>
        <pc:sldMkLst>
          <pc:docMk/>
          <pc:sldMk cId="3161042442" sldId="304"/>
        </pc:sldMkLst>
      </pc:sldChg>
      <pc:sldChg chg="del">
        <pc:chgData name="藤山 慧太" userId="104bfd04dad12632" providerId="LiveId" clId="{6780795F-1775-46E6-9770-2BBE3D321159}" dt="2023-07-15T00:49:34.774" v="369" actId="47"/>
        <pc:sldMkLst>
          <pc:docMk/>
          <pc:sldMk cId="2598735465" sldId="305"/>
        </pc:sldMkLst>
      </pc:sldChg>
      <pc:sldChg chg="del">
        <pc:chgData name="藤山 慧太" userId="104bfd04dad12632" providerId="LiveId" clId="{6780795F-1775-46E6-9770-2BBE3D321159}" dt="2023-07-15T00:50:22.190" v="370" actId="47"/>
        <pc:sldMkLst>
          <pc:docMk/>
          <pc:sldMk cId="3700312878" sldId="306"/>
        </pc:sldMkLst>
      </pc:sldChg>
      <pc:sldChg chg="del">
        <pc:chgData name="藤山 慧太" userId="104bfd04dad12632" providerId="LiveId" clId="{6780795F-1775-46E6-9770-2BBE3D321159}" dt="2023-07-15T00:50:23.276" v="371" actId="47"/>
        <pc:sldMkLst>
          <pc:docMk/>
          <pc:sldMk cId="3985085221" sldId="307"/>
        </pc:sldMkLst>
      </pc:sldChg>
      <pc:sldChg chg="del">
        <pc:chgData name="藤山 慧太" userId="104bfd04dad12632" providerId="LiveId" clId="{6780795F-1775-46E6-9770-2BBE3D321159}" dt="2023-07-15T00:50:27.631" v="373" actId="47"/>
        <pc:sldMkLst>
          <pc:docMk/>
          <pc:sldMk cId="2424129646" sldId="308"/>
        </pc:sldMkLst>
      </pc:sldChg>
      <pc:sldChg chg="del">
        <pc:chgData name="藤山 慧太" userId="104bfd04dad12632" providerId="LiveId" clId="{6780795F-1775-46E6-9770-2BBE3D321159}" dt="2023-07-15T00:50:29.534" v="375" actId="47"/>
        <pc:sldMkLst>
          <pc:docMk/>
          <pc:sldMk cId="3779312024" sldId="309"/>
        </pc:sldMkLst>
      </pc:sldChg>
      <pc:sldChg chg="del">
        <pc:chgData name="藤山 慧太" userId="104bfd04dad12632" providerId="LiveId" clId="{6780795F-1775-46E6-9770-2BBE3D321159}" dt="2023-07-15T00:50:28.455" v="374" actId="47"/>
        <pc:sldMkLst>
          <pc:docMk/>
          <pc:sldMk cId="2882826445" sldId="310"/>
        </pc:sldMkLst>
      </pc:sldChg>
      <pc:sldChg chg="del">
        <pc:chgData name="藤山 慧太" userId="104bfd04dad12632" providerId="LiveId" clId="{6780795F-1775-46E6-9770-2BBE3D321159}" dt="2023-07-15T00:50:30.141" v="376" actId="47"/>
        <pc:sldMkLst>
          <pc:docMk/>
          <pc:sldMk cId="427445722" sldId="311"/>
        </pc:sldMkLst>
      </pc:sldChg>
      <pc:sldChg chg="del">
        <pc:chgData name="藤山 慧太" userId="104bfd04dad12632" providerId="LiveId" clId="{6780795F-1775-46E6-9770-2BBE3D321159}" dt="2023-07-15T00:50:31.322" v="377" actId="47"/>
        <pc:sldMkLst>
          <pc:docMk/>
          <pc:sldMk cId="2949666856" sldId="312"/>
        </pc:sldMkLst>
      </pc:sldChg>
      <pc:sldChg chg="del">
        <pc:chgData name="藤山 慧太" userId="104bfd04dad12632" providerId="LiveId" clId="{6780795F-1775-46E6-9770-2BBE3D321159}" dt="2023-07-15T00:50:32.092" v="378" actId="47"/>
        <pc:sldMkLst>
          <pc:docMk/>
          <pc:sldMk cId="3222535316" sldId="313"/>
        </pc:sldMkLst>
      </pc:sldChg>
      <pc:sldChg chg="del">
        <pc:chgData name="藤山 慧太" userId="104bfd04dad12632" providerId="LiveId" clId="{6780795F-1775-46E6-9770-2BBE3D321159}" dt="2023-07-15T00:50:32.609" v="379" actId="47"/>
        <pc:sldMkLst>
          <pc:docMk/>
          <pc:sldMk cId="142478335" sldId="314"/>
        </pc:sldMkLst>
      </pc:sldChg>
      <pc:sldChg chg="del">
        <pc:chgData name="藤山 慧太" userId="104bfd04dad12632" providerId="LiveId" clId="{6780795F-1775-46E6-9770-2BBE3D321159}" dt="2023-07-15T00:50:33.194" v="380" actId="47"/>
        <pc:sldMkLst>
          <pc:docMk/>
          <pc:sldMk cId="2273110913" sldId="315"/>
        </pc:sldMkLst>
      </pc:sldChg>
      <pc:sldChg chg="del">
        <pc:chgData name="藤山 慧太" userId="104bfd04dad12632" providerId="LiveId" clId="{6780795F-1775-46E6-9770-2BBE3D321159}" dt="2023-07-15T00:50:34.157" v="381" actId="47"/>
        <pc:sldMkLst>
          <pc:docMk/>
          <pc:sldMk cId="3459450771" sldId="316"/>
        </pc:sldMkLst>
      </pc:sldChg>
      <pc:sldChg chg="modSp mod">
        <pc:chgData name="藤山 慧太" userId="104bfd04dad12632" providerId="LiveId" clId="{6780795F-1775-46E6-9770-2BBE3D321159}" dt="2023-07-15T00:52:22.268" v="557" actId="20577"/>
        <pc:sldMkLst>
          <pc:docMk/>
          <pc:sldMk cId="3457706083" sldId="317"/>
        </pc:sldMkLst>
        <pc:spChg chg="mod">
          <ac:chgData name="藤山 慧太" userId="104bfd04dad12632" providerId="LiveId" clId="{6780795F-1775-46E6-9770-2BBE3D321159}" dt="2023-07-15T00:52:22.268" v="557" actId="20577"/>
          <ac:spMkLst>
            <pc:docMk/>
            <pc:sldMk cId="3457706083" sldId="317"/>
            <ac:spMk id="2" creationId="{A7FABF9D-4C8A-FC80-DBB0-05087EE8E8B5}"/>
          </ac:spMkLst>
        </pc:spChg>
      </pc:sldChg>
      <pc:sldChg chg="modSp mod">
        <pc:chgData name="藤山 慧太" userId="104bfd04dad12632" providerId="LiveId" clId="{6780795F-1775-46E6-9770-2BBE3D321159}" dt="2023-07-15T00:52:14.473" v="536" actId="20577"/>
        <pc:sldMkLst>
          <pc:docMk/>
          <pc:sldMk cId="408326930" sldId="318"/>
        </pc:sldMkLst>
        <pc:spChg chg="mod">
          <ac:chgData name="藤山 慧太" userId="104bfd04dad12632" providerId="LiveId" clId="{6780795F-1775-46E6-9770-2BBE3D321159}" dt="2023-07-15T00:52:14.473" v="536" actId="20577"/>
          <ac:spMkLst>
            <pc:docMk/>
            <pc:sldMk cId="408326930" sldId="318"/>
            <ac:spMk id="2" creationId="{A7FABF9D-4C8A-FC80-DBB0-05087EE8E8B5}"/>
          </ac:spMkLst>
        </pc:spChg>
      </pc:sldChg>
      <pc:sldChg chg="modSp del mod">
        <pc:chgData name="藤山 慧太" userId="104bfd04dad12632" providerId="LiveId" clId="{6780795F-1775-46E6-9770-2BBE3D321159}" dt="2023-07-15T01:18:32.348" v="678" actId="47"/>
        <pc:sldMkLst>
          <pc:docMk/>
          <pc:sldMk cId="2849842572" sldId="319"/>
        </pc:sldMkLst>
        <pc:spChg chg="mod">
          <ac:chgData name="藤山 慧太" userId="104bfd04dad12632" providerId="LiveId" clId="{6780795F-1775-46E6-9770-2BBE3D321159}" dt="2023-07-15T00:52:07.508" v="512"/>
          <ac:spMkLst>
            <pc:docMk/>
            <pc:sldMk cId="2849842572" sldId="319"/>
            <ac:spMk id="2" creationId="{A7FABF9D-4C8A-FC80-DBB0-05087EE8E8B5}"/>
          </ac:spMkLst>
        </pc:spChg>
      </pc:sldChg>
      <pc:sldChg chg="new del">
        <pc:chgData name="藤山 慧太" userId="104bfd04dad12632" providerId="LiveId" clId="{6780795F-1775-46E6-9770-2BBE3D321159}" dt="2023-07-15T00:51:13.051" v="384" actId="47"/>
        <pc:sldMkLst>
          <pc:docMk/>
          <pc:sldMk cId="914730758" sldId="320"/>
        </pc:sldMkLst>
      </pc:sldChg>
      <pc:sldChg chg="modSp add mod">
        <pc:chgData name="藤山 慧太" userId="104bfd04dad12632" providerId="LiveId" clId="{6780795F-1775-46E6-9770-2BBE3D321159}" dt="2023-07-15T00:55:50.053" v="677" actId="14100"/>
        <pc:sldMkLst>
          <pc:docMk/>
          <pc:sldMk cId="660933199" sldId="321"/>
        </pc:sldMkLst>
        <pc:spChg chg="mod">
          <ac:chgData name="藤山 慧太" userId="104bfd04dad12632" providerId="LiveId" clId="{6780795F-1775-46E6-9770-2BBE3D321159}" dt="2023-07-15T00:55:50.053" v="677" actId="14100"/>
          <ac:spMkLst>
            <pc:docMk/>
            <pc:sldMk cId="660933199" sldId="321"/>
            <ac:spMk id="3" creationId="{F61C7678-EDFA-1B27-A192-E30F9832B7D1}"/>
          </ac:spMkLst>
        </pc:spChg>
      </pc:sldChg>
      <pc:sldChg chg="add del">
        <pc:chgData name="藤山 慧太" userId="104bfd04dad12632" providerId="LiveId" clId="{6780795F-1775-46E6-9770-2BBE3D321159}" dt="2023-07-15T00:52:33.023" v="561"/>
        <pc:sldMkLst>
          <pc:docMk/>
          <pc:sldMk cId="1859480589" sldId="322"/>
        </pc:sldMkLst>
      </pc:sldChg>
      <pc:sldChg chg="new del">
        <pc:chgData name="藤山 慧太" userId="104bfd04dad12632" providerId="LiveId" clId="{6780795F-1775-46E6-9770-2BBE3D321159}" dt="2023-07-15T01:19:01.143" v="757" actId="47"/>
        <pc:sldMkLst>
          <pc:docMk/>
          <pc:sldMk cId="2591063543" sldId="322"/>
        </pc:sldMkLst>
      </pc:sldChg>
      <pc:sldChg chg="modSp add mod">
        <pc:chgData name="藤山 慧太" userId="104bfd04dad12632" providerId="LiveId" clId="{6780795F-1775-46E6-9770-2BBE3D321159}" dt="2023-07-15T01:21:57.516" v="1807"/>
        <pc:sldMkLst>
          <pc:docMk/>
          <pc:sldMk cId="1345763912" sldId="323"/>
        </pc:sldMkLst>
        <pc:spChg chg="mod">
          <ac:chgData name="藤山 慧太" userId="104bfd04dad12632" providerId="LiveId" clId="{6780795F-1775-46E6-9770-2BBE3D321159}" dt="2023-07-15T01:18:58.007" v="756" actId="20577"/>
          <ac:spMkLst>
            <pc:docMk/>
            <pc:sldMk cId="1345763912" sldId="323"/>
            <ac:spMk id="2" creationId="{A7FABF9D-4C8A-FC80-DBB0-05087EE8E8B5}"/>
          </ac:spMkLst>
        </pc:spChg>
        <pc:spChg chg="mod">
          <ac:chgData name="藤山 慧太" userId="104bfd04dad12632" providerId="LiveId" clId="{6780795F-1775-46E6-9770-2BBE3D321159}" dt="2023-07-15T01:21:57.516" v="1807"/>
          <ac:spMkLst>
            <pc:docMk/>
            <pc:sldMk cId="1345763912" sldId="323"/>
            <ac:spMk id="3" creationId="{F61C7678-EDFA-1B27-A192-E30F9832B7D1}"/>
          </ac:spMkLst>
        </pc:spChg>
      </pc:sldChg>
    </pc:docChg>
  </pc:docChgLst>
  <pc:docChgLst>
    <pc:chgData name="藤山 慧太" userId="104bfd04dad12632" providerId="LiveId" clId="{509EBE52-EF98-4C99-B731-18BEF05846CD}"/>
    <pc:docChg chg="custSel addSld delSld modSld sldOrd">
      <pc:chgData name="藤山 慧太" userId="104bfd04dad12632" providerId="LiveId" clId="{509EBE52-EF98-4C99-B731-18BEF05846CD}" dt="2023-08-19T02:41:00.215" v="1342" actId="20577"/>
      <pc:docMkLst>
        <pc:docMk/>
      </pc:docMkLst>
      <pc:sldChg chg="modSp mod">
        <pc:chgData name="藤山 慧太" userId="104bfd04dad12632" providerId="LiveId" clId="{509EBE52-EF98-4C99-B731-18BEF05846CD}" dt="2023-08-18T23:42:25.105" v="51" actId="20577"/>
        <pc:sldMkLst>
          <pc:docMk/>
          <pc:sldMk cId="3980196650" sldId="256"/>
        </pc:sldMkLst>
        <pc:spChg chg="mod">
          <ac:chgData name="藤山 慧太" userId="104bfd04dad12632" providerId="LiveId" clId="{509EBE52-EF98-4C99-B731-18BEF05846CD}" dt="2023-08-18T23:42:25.105" v="51" actId="20577"/>
          <ac:spMkLst>
            <pc:docMk/>
            <pc:sldMk cId="3980196650" sldId="256"/>
            <ac:spMk id="3" creationId="{2604D0F9-CBDB-210E-8E90-82AFEBB06AE5}"/>
          </ac:spMkLst>
        </pc:spChg>
      </pc:sldChg>
      <pc:sldChg chg="modSp mod">
        <pc:chgData name="藤山 慧太" userId="104bfd04dad12632" providerId="LiveId" clId="{509EBE52-EF98-4C99-B731-18BEF05846CD}" dt="2023-08-18T23:44:41.698" v="172" actId="20577"/>
        <pc:sldMkLst>
          <pc:docMk/>
          <pc:sldMk cId="4098158953" sldId="257"/>
        </pc:sldMkLst>
        <pc:spChg chg="mod">
          <ac:chgData name="藤山 慧太" userId="104bfd04dad12632" providerId="LiveId" clId="{509EBE52-EF98-4C99-B731-18BEF05846CD}" dt="2023-08-18T23:44:41.698" v="172" actId="20577"/>
          <ac:spMkLst>
            <pc:docMk/>
            <pc:sldMk cId="4098158953" sldId="257"/>
            <ac:spMk id="3" creationId="{F61C7678-EDFA-1B27-A192-E30F9832B7D1}"/>
          </ac:spMkLst>
        </pc:spChg>
      </pc:sldChg>
      <pc:sldChg chg="modSp mod ord">
        <pc:chgData name="藤山 慧太" userId="104bfd04dad12632" providerId="LiveId" clId="{509EBE52-EF98-4C99-B731-18BEF05846CD}" dt="2023-08-18T23:47:22.706" v="311" actId="6549"/>
        <pc:sldMkLst>
          <pc:docMk/>
          <pc:sldMk cId="1164236472" sldId="290"/>
        </pc:sldMkLst>
        <pc:spChg chg="mod">
          <ac:chgData name="藤山 慧太" userId="104bfd04dad12632" providerId="LiveId" clId="{509EBE52-EF98-4C99-B731-18BEF05846CD}" dt="2023-08-18T23:47:22.706" v="311" actId="6549"/>
          <ac:spMkLst>
            <pc:docMk/>
            <pc:sldMk cId="1164236472" sldId="290"/>
            <ac:spMk id="5" creationId="{24D02C22-8B18-174C-89EA-4940A611DA7E}"/>
          </ac:spMkLst>
        </pc:spChg>
      </pc:sldChg>
      <pc:sldChg chg="modSp mod ord">
        <pc:chgData name="藤山 慧太" userId="104bfd04dad12632" providerId="LiveId" clId="{509EBE52-EF98-4C99-B731-18BEF05846CD}" dt="2023-08-18T23:47:09.690" v="302" actId="20577"/>
        <pc:sldMkLst>
          <pc:docMk/>
          <pc:sldMk cId="631507469" sldId="294"/>
        </pc:sldMkLst>
        <pc:spChg chg="mod">
          <ac:chgData name="藤山 慧太" userId="104bfd04dad12632" providerId="LiveId" clId="{509EBE52-EF98-4C99-B731-18BEF05846CD}" dt="2023-08-18T23:45:12.476" v="195" actId="20577"/>
          <ac:spMkLst>
            <pc:docMk/>
            <pc:sldMk cId="631507469" sldId="294"/>
            <ac:spMk id="2" creationId="{A7FABF9D-4C8A-FC80-DBB0-05087EE8E8B5}"/>
          </ac:spMkLst>
        </pc:spChg>
        <pc:spChg chg="mod">
          <ac:chgData name="藤山 慧太" userId="104bfd04dad12632" providerId="LiveId" clId="{509EBE52-EF98-4C99-B731-18BEF05846CD}" dt="2023-08-18T23:47:09.690" v="302" actId="20577"/>
          <ac:spMkLst>
            <pc:docMk/>
            <pc:sldMk cId="631507469" sldId="294"/>
            <ac:spMk id="5" creationId="{24D02C22-8B18-174C-89EA-4940A611DA7E}"/>
          </ac:spMkLst>
        </pc:spChg>
        <pc:graphicFrameChg chg="modGraphic">
          <ac:chgData name="藤山 慧太" userId="104bfd04dad12632" providerId="LiveId" clId="{509EBE52-EF98-4C99-B731-18BEF05846CD}" dt="2023-08-18T23:46:55.370" v="276" actId="113"/>
          <ac:graphicFrameMkLst>
            <pc:docMk/>
            <pc:sldMk cId="631507469" sldId="294"/>
            <ac:graphicFrameMk id="4" creationId="{3239CCF6-42AD-C207-7C73-FD5D257A58C6}"/>
          </ac:graphicFrameMkLst>
        </pc:graphicFrameChg>
      </pc:sldChg>
      <pc:sldChg chg="modSp del mod">
        <pc:chgData name="藤山 慧太" userId="104bfd04dad12632" providerId="LiveId" clId="{509EBE52-EF98-4C99-B731-18BEF05846CD}" dt="2023-08-19T00:59:43.794" v="1235" actId="47"/>
        <pc:sldMkLst>
          <pc:docMk/>
          <pc:sldMk cId="3457706083" sldId="317"/>
        </pc:sldMkLst>
        <pc:spChg chg="mod">
          <ac:chgData name="藤山 慧太" userId="104bfd04dad12632" providerId="LiveId" clId="{509EBE52-EF98-4C99-B731-18BEF05846CD}" dt="2023-08-18T23:47:41.290" v="357" actId="20577"/>
          <ac:spMkLst>
            <pc:docMk/>
            <pc:sldMk cId="3457706083" sldId="317"/>
            <ac:spMk id="2" creationId="{A7FABF9D-4C8A-FC80-DBB0-05087EE8E8B5}"/>
          </ac:spMkLst>
        </pc:spChg>
        <pc:spChg chg="mod">
          <ac:chgData name="藤山 慧太" userId="104bfd04dad12632" providerId="LiveId" clId="{509EBE52-EF98-4C99-B731-18BEF05846CD}" dt="2023-08-18T23:48:27.818" v="431" actId="20577"/>
          <ac:spMkLst>
            <pc:docMk/>
            <pc:sldMk cId="3457706083" sldId="317"/>
            <ac:spMk id="3" creationId="{F61C7678-EDFA-1B27-A192-E30F9832B7D1}"/>
          </ac:spMkLst>
        </pc:spChg>
      </pc:sldChg>
      <pc:sldChg chg="del">
        <pc:chgData name="藤山 慧太" userId="104bfd04dad12632" providerId="LiveId" clId="{509EBE52-EF98-4C99-B731-18BEF05846CD}" dt="2023-08-18T23:49:25.621" v="434" actId="47"/>
        <pc:sldMkLst>
          <pc:docMk/>
          <pc:sldMk cId="408326930" sldId="318"/>
        </pc:sldMkLst>
      </pc:sldChg>
      <pc:sldChg chg="del">
        <pc:chgData name="藤山 慧太" userId="104bfd04dad12632" providerId="LiveId" clId="{509EBE52-EF98-4C99-B731-18BEF05846CD}" dt="2023-08-18T23:49:24.292" v="433" actId="47"/>
        <pc:sldMkLst>
          <pc:docMk/>
          <pc:sldMk cId="660933199" sldId="321"/>
        </pc:sldMkLst>
      </pc:sldChg>
      <pc:sldChg chg="modSp add mod">
        <pc:chgData name="藤山 慧太" userId="104bfd04dad12632" providerId="LiveId" clId="{509EBE52-EF98-4C99-B731-18BEF05846CD}" dt="2023-08-18T23:51:33.929" v="779" actId="20577"/>
        <pc:sldMkLst>
          <pc:docMk/>
          <pc:sldMk cId="1455510469" sldId="324"/>
        </pc:sldMkLst>
        <pc:spChg chg="mod">
          <ac:chgData name="藤山 慧太" userId="104bfd04dad12632" providerId="LiveId" clId="{509EBE52-EF98-4C99-B731-18BEF05846CD}" dt="2023-08-18T23:51:33.929" v="779" actId="20577"/>
          <ac:spMkLst>
            <pc:docMk/>
            <pc:sldMk cId="1455510469" sldId="324"/>
            <ac:spMk id="3" creationId="{F61C7678-EDFA-1B27-A192-E30F9832B7D1}"/>
          </ac:spMkLst>
        </pc:spChg>
      </pc:sldChg>
      <pc:sldChg chg="addSp delSp modSp add mod">
        <pc:chgData name="藤山 慧太" userId="104bfd04dad12632" providerId="LiveId" clId="{509EBE52-EF98-4C99-B731-18BEF05846CD}" dt="2023-08-19T02:41:00.215" v="1342" actId="20577"/>
        <pc:sldMkLst>
          <pc:docMk/>
          <pc:sldMk cId="1971638768" sldId="325"/>
        </pc:sldMkLst>
        <pc:spChg chg="del">
          <ac:chgData name="藤山 慧太" userId="104bfd04dad12632" providerId="LiveId" clId="{509EBE52-EF98-4C99-B731-18BEF05846CD}" dt="2023-08-18T23:51:43.044" v="781" actId="478"/>
          <ac:spMkLst>
            <pc:docMk/>
            <pc:sldMk cId="1971638768" sldId="325"/>
            <ac:spMk id="3" creationId="{F61C7678-EDFA-1B27-A192-E30F9832B7D1}"/>
          </ac:spMkLst>
        </pc:spChg>
        <pc:spChg chg="add del mod">
          <ac:chgData name="藤山 慧太" userId="104bfd04dad12632" providerId="LiveId" clId="{509EBE52-EF98-4C99-B731-18BEF05846CD}" dt="2023-08-18T23:51:45.153" v="782" actId="478"/>
          <ac:spMkLst>
            <pc:docMk/>
            <pc:sldMk cId="1971638768" sldId="325"/>
            <ac:spMk id="5" creationId="{DDD60108-BC01-736E-C559-85DDB4B23601}"/>
          </ac:spMkLst>
        </pc:spChg>
        <pc:graphicFrameChg chg="add mod modGraphic">
          <ac:chgData name="藤山 慧太" userId="104bfd04dad12632" providerId="LiveId" clId="{509EBE52-EF98-4C99-B731-18BEF05846CD}" dt="2023-08-19T02:41:00.215" v="1342" actId="20577"/>
          <ac:graphicFrameMkLst>
            <pc:docMk/>
            <pc:sldMk cId="1971638768" sldId="325"/>
            <ac:graphicFrameMk id="6" creationId="{08967AEE-BB77-A798-4B47-68F12F9B092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B847-14CD-4F52-A633-348D0A44B97C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27A2-77C8-43A9-897B-7E786AF54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アウトプット力重視。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327A2-77C8-43A9-897B-7E786AF5448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10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FBFAD-AA87-8C19-5F51-E9862750D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C66C6B-3DDE-D4AF-0881-CA6819507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32AE0D-8D54-FE3C-D489-8A7BBD69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D1EAB-F1CA-4118-DEB2-97C870A6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EE63ED-4C15-B2B2-0F67-C18DCC7A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0000C-D610-B284-FC49-00D75377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2D0545-CB1E-71B3-5224-A4C1FED33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49DBE-5F3F-07CA-01B7-CBA4BA40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FF74A8-BCF8-DFE9-0E25-C8FFA6E8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15465A-19A1-5197-0C30-ED54E4C7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2A58DB-9ED6-904C-F178-C3505149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A9D59A-38F3-7CC1-7DD3-F0FECD2FB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94441E-7E0C-0762-F963-3A2C45DF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A99D4-D3DF-CD7C-A584-3239E786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133C13-9A8D-D14B-9AC4-675D3A04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86A1F-3E6B-805C-1C3C-78026C2B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804C61-14C6-F976-44A0-158DBA27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A25BEF-02C2-621C-F5EA-DD78146F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6F2FF2-EB44-86DD-DAFD-07F4EA11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C2289-75A8-6A65-9862-B1FFA4BD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0C099-BBAA-9C29-4DAE-A0310343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EE0BF6-5854-FEC0-13ED-E76E97B6B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F0245-35C9-D1F1-51B2-EBFAE395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3C9A77-500B-13DC-03E8-4EAF791B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DF7A5-0E64-5A88-262F-3E7809D6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1CE88-AD4D-DC4A-826F-09CACD06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8CC85-AFF1-1631-38DB-705FC1876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B76BC0-0D2C-F0E3-1820-BD6920FEC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BA2D0-00B9-77C0-A869-F87144A3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04ED94-1C6F-BC51-9247-6E63AE92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6EA749-B51E-51CA-BB71-678F1C60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0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36870-A639-D810-6C59-CBE65270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37ADA4-7049-66B7-C256-433FE8C03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F0EC9F-FE16-4041-6991-0F26F1BBF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1DC268-DD3A-CE05-ED12-091B1D3B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BB1257-D537-D66A-C48E-B77DE4BE8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724195-2EB7-356D-3446-8CB5C318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73E41F-CBEC-64DA-A9C3-EBAD12D1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C484F6-4A34-952A-06EC-C713729A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01228-97AC-08FA-E26D-DAF134BB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E4D00B8-199C-D6DC-EDB8-EE5F38F9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7F1F6B-C6A7-41B1-EBBD-329F198F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B29CAE-5D23-7399-8F87-A68A4D09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2BFF54-824D-3458-1C60-00342AE8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DE4965-AF7D-2399-140B-5E2309CE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FADD5-4698-807E-BFD8-61DF9756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89F08-6B0B-7CFD-497D-DAFEB216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708862-51C8-0300-DDB8-09845357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90DCDC-E315-18FB-8B91-4866D802D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0C77F3-4110-CE7C-822D-A6F542DF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50A0F0-E7D6-0C34-A239-E50A20D7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0A2C77-6F8A-9231-D243-D33274C6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D7F0E-09F4-497A-3963-C502A43F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621EB5-0B03-ECA7-2417-BFA12F3B8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E7BCF4-E6A3-974A-955F-7AB58121B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6EDC26-0E41-9C61-433D-3077C6BF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C9FF1-F61D-7A92-E3CF-63C65A89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ECBD4D-FFC0-B49E-7204-0355353E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6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0BCAA9-5A4C-DAFB-E121-1F79A3EC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7F3461-3A12-4C9B-5B30-08F3B4D75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DCE1D3-5D19-364E-35C3-D46F2C34F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35D12F-7F31-40B6-EDF9-65275F005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B66DE-1CBF-C062-8EAF-E36965D4A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5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ネオン 3D サークル アート">
            <a:extLst>
              <a:ext uri="{FF2B5EF4-FFF2-40B4-BE49-F238E27FC236}">
                <a16:creationId xmlns:a16="http://schemas.microsoft.com/office/drawing/2014/main" id="{AA5D8396-9982-6113-CB64-EC42E0AE0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78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CA3B348-2C09-72D6-2740-77AFAB272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800" dirty="0"/>
              <a:t>2023</a:t>
            </a:r>
            <a:r>
              <a:rPr kumimoji="1" lang="ja-JP" altLang="en-US" sz="4800" dirty="0"/>
              <a:t>年度</a:t>
            </a:r>
            <a:br>
              <a:rPr kumimoji="1" lang="en-US" altLang="ja-JP" sz="4800" dirty="0"/>
            </a:br>
            <a:r>
              <a:rPr kumimoji="1" lang="ja-JP" altLang="en-US" sz="4800" dirty="0"/>
              <a:t>第五技術本部</a:t>
            </a:r>
            <a:br>
              <a:rPr kumimoji="1" lang="en-US" altLang="ja-JP" sz="4800" dirty="0"/>
            </a:br>
            <a:r>
              <a:rPr kumimoji="1" lang="en-US" altLang="ja-JP" sz="4800" dirty="0"/>
              <a:t>Java</a:t>
            </a:r>
            <a:r>
              <a:rPr kumimoji="1" lang="ja-JP" altLang="en-US" sz="4800" dirty="0"/>
              <a:t>研修</a:t>
            </a:r>
            <a:endParaRPr kumimoji="1" lang="ja-JP" altLang="en-US" sz="48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04D0F9-CBDB-210E-8E90-82AFEBB06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000" dirty="0"/>
              <a:t>第</a:t>
            </a:r>
            <a:r>
              <a:rPr kumimoji="1" lang="en-US" altLang="ja-JP" sz="2000" dirty="0"/>
              <a:t>6</a:t>
            </a:r>
            <a:r>
              <a:rPr kumimoji="1" lang="ja-JP" altLang="en-US" sz="2000" dirty="0"/>
              <a:t>回</a:t>
            </a:r>
            <a:endParaRPr kumimoji="1" lang="en-US" altLang="ja-JP" sz="2000" dirty="0"/>
          </a:p>
          <a:p>
            <a:pPr algn="l"/>
            <a:r>
              <a:rPr lang="en-US" altLang="ja-JP" sz="2000" dirty="0"/>
              <a:t>Programming advance</a:t>
            </a:r>
          </a:p>
          <a:p>
            <a:pPr algn="l"/>
            <a:r>
              <a:rPr lang="en-US" altLang="ja-JP" sz="2000" dirty="0"/>
              <a:t>Othello analysis</a:t>
            </a:r>
            <a:endParaRPr kumimoji="1" lang="ja-JP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19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最終課題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オセロをつくる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399674" cy="49423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オセロのルール</a:t>
            </a:r>
            <a:r>
              <a:rPr kumimoji="1" lang="en-US" altLang="ja-JP" dirty="0"/>
              <a:t>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&lt;</a:t>
            </a:r>
            <a:r>
              <a:rPr lang="ja-JP" altLang="en-US" dirty="0"/>
              <a:t>ゲーム中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初手は黒から始める。</a:t>
            </a:r>
            <a:endParaRPr lang="en-US" altLang="ja-JP" dirty="0"/>
          </a:p>
          <a:p>
            <a:r>
              <a:rPr lang="ja-JP" altLang="en-US" dirty="0"/>
              <a:t>縦横斜めの</a:t>
            </a:r>
            <a:r>
              <a:rPr lang="en-US" altLang="ja-JP" dirty="0"/>
              <a:t>8</a:t>
            </a:r>
            <a:r>
              <a:rPr lang="ja-JP" altLang="en-US" dirty="0"/>
              <a:t>方向どれかで違う色の石があり、</a:t>
            </a:r>
            <a:br>
              <a:rPr lang="en-US" altLang="ja-JP" dirty="0"/>
            </a:br>
            <a:r>
              <a:rPr lang="ja-JP" altLang="en-US" dirty="0"/>
              <a:t>かつ同じ方向に進んだときに同じ色の石があり、</a:t>
            </a:r>
            <a:br>
              <a:rPr lang="en-US" altLang="ja-JP" dirty="0"/>
            </a:br>
            <a:r>
              <a:rPr lang="ja-JP" altLang="en-US" dirty="0"/>
              <a:t>更にその間に空白マスがないマスに石を置ける。</a:t>
            </a:r>
            <a:endParaRPr lang="en-US" altLang="ja-JP" dirty="0"/>
          </a:p>
          <a:p>
            <a:r>
              <a:rPr lang="ja-JP" altLang="en-US" dirty="0"/>
              <a:t>置けるマスが</a:t>
            </a:r>
            <a:r>
              <a:rPr lang="en-US" altLang="ja-JP" dirty="0"/>
              <a:t>1</a:t>
            </a:r>
            <a:r>
              <a:rPr lang="ja-JP" altLang="en-US" dirty="0"/>
              <a:t>マスでもあれば必ず石を置く。</a:t>
            </a:r>
            <a:br>
              <a:rPr lang="en-US" altLang="ja-JP" dirty="0"/>
            </a:br>
            <a:r>
              <a:rPr lang="ja-JP" altLang="en-US" dirty="0"/>
              <a:t>置けるマスが存在しない場合だけパスとなる。</a:t>
            </a:r>
            <a:endParaRPr lang="en-US" altLang="ja-JP" dirty="0"/>
          </a:p>
          <a:p>
            <a:r>
              <a:rPr lang="ja-JP" altLang="en-US" dirty="0"/>
              <a:t>置いた石と、他の同じ色の石に挟まれた他の色の石は</a:t>
            </a:r>
            <a:br>
              <a:rPr lang="en-US" altLang="ja-JP" dirty="0"/>
            </a:br>
            <a:r>
              <a:rPr lang="ja-JP" altLang="en-US" dirty="0"/>
              <a:t>石が置かれたあとの処理で色が変わる。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26829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最終課題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オセロをつくる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399674" cy="5276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オセロのルール</a:t>
            </a:r>
            <a:r>
              <a:rPr kumimoji="1" lang="en-US" altLang="ja-JP" dirty="0"/>
              <a:t>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&lt;</a:t>
            </a:r>
            <a:r>
              <a:rPr lang="ja-JP" altLang="en-US" dirty="0"/>
              <a:t>ゲームの終了条件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空白マスがなくなった場合。</a:t>
            </a:r>
            <a:endParaRPr lang="en-US" altLang="ja-JP" dirty="0"/>
          </a:p>
          <a:p>
            <a:r>
              <a:rPr lang="ja-JP" altLang="en-US" dirty="0"/>
              <a:t>プレイヤー</a:t>
            </a:r>
            <a:r>
              <a:rPr lang="en-US" altLang="ja-JP" dirty="0"/>
              <a:t>2</a:t>
            </a:r>
            <a:r>
              <a:rPr lang="ja-JP" altLang="en-US" dirty="0"/>
              <a:t>人が連続してパスをした場合。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&lt;</a:t>
            </a:r>
            <a:r>
              <a:rPr lang="ja-JP" altLang="en-US" dirty="0"/>
              <a:t>ゲームの勝敗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ゲームの終了条件を満たした時点で、</a:t>
            </a:r>
            <a:br>
              <a:rPr lang="en-US" altLang="ja-JP" dirty="0"/>
            </a:br>
            <a:r>
              <a:rPr lang="ja-JP" altLang="en-US" dirty="0"/>
              <a:t>盤面の各色の石の数を数える。多いほうが勝ち。</a:t>
            </a:r>
            <a:endParaRPr lang="en-US" altLang="ja-JP" dirty="0"/>
          </a:p>
          <a:p>
            <a:r>
              <a:rPr lang="ja-JP" altLang="en-US" dirty="0"/>
              <a:t>同数なら引き分けとする。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770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最終課題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オセロをつくる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399674" cy="4942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オセロのルール</a:t>
            </a:r>
            <a:r>
              <a:rPr kumimoji="1" lang="en-US" altLang="ja-JP" dirty="0"/>
              <a:t>]</a:t>
            </a:r>
          </a:p>
          <a:p>
            <a:pPr marL="0" indent="0">
              <a:buNone/>
            </a:pPr>
            <a:r>
              <a:rPr lang="ja-JP" altLang="en-US" dirty="0"/>
              <a:t>ゲームを遊ぶ上ではシンプルなオセロでも、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これだけのルールをプログラムに盛り込まないといけない！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まずは</a:t>
            </a:r>
            <a:r>
              <a:rPr lang="en-US" altLang="ja-JP" dirty="0"/>
              <a:t>Java</a:t>
            </a:r>
            <a:r>
              <a:rPr lang="ja-JP" altLang="en-US" dirty="0"/>
              <a:t>プログラミングらしく</a:t>
            </a:r>
            <a:br>
              <a:rPr lang="en-US" altLang="ja-JP" dirty="0"/>
            </a:br>
            <a:r>
              <a:rPr lang="ja-JP" altLang="en-US" dirty="0"/>
              <a:t>クラスとメソッドを決めましょう。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039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最終課題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オセロをつくる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399674" cy="4942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ゲームの道具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・マスター定義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- </a:t>
            </a:r>
            <a:r>
              <a:rPr lang="ja-JP" altLang="en-US" dirty="0"/>
              <a:t>石の色</a:t>
            </a:r>
            <a:r>
              <a:rPr lang="en-US" altLang="ja-JP" dirty="0"/>
              <a:t>		</a:t>
            </a:r>
            <a:r>
              <a:rPr lang="ja-JP" altLang="en-US" dirty="0"/>
              <a:t>黒</a:t>
            </a:r>
            <a:r>
              <a:rPr lang="en-US" altLang="ja-JP" dirty="0"/>
              <a:t>(BLACK) = 0, </a:t>
            </a:r>
            <a:r>
              <a:rPr lang="ja-JP" altLang="en-US" dirty="0"/>
              <a:t>白</a:t>
            </a:r>
            <a:r>
              <a:rPr lang="en-US" altLang="ja-JP" dirty="0"/>
              <a:t>(WHITE) = 1</a:t>
            </a:r>
          </a:p>
          <a:p>
            <a:pPr marL="0" indent="0">
              <a:buNone/>
            </a:pPr>
            <a:r>
              <a:rPr lang="en-US" altLang="ja-JP" dirty="0"/>
              <a:t>	- </a:t>
            </a:r>
            <a:r>
              <a:rPr lang="ja-JP" altLang="en-US" dirty="0"/>
              <a:t>ボードサイズ</a:t>
            </a:r>
            <a:r>
              <a:rPr lang="en-US" altLang="ja-JP" dirty="0"/>
              <a:t>	BOARD_SIZE = 8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・ゲームクラス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- </a:t>
            </a:r>
            <a:r>
              <a:rPr lang="ja-JP" altLang="en-US" dirty="0"/>
              <a:t>オセロボード </a:t>
            </a:r>
            <a:r>
              <a:rPr lang="en-US" altLang="ja-JP" dirty="0"/>
              <a:t>	</a:t>
            </a:r>
            <a:r>
              <a:rPr lang="en-US" altLang="ja-JP" sz="2000" dirty="0"/>
              <a:t>BOARD_SIZE x BOARD_SIZE</a:t>
            </a:r>
            <a:r>
              <a:rPr lang="ja-JP" altLang="en-US" dirty="0"/>
              <a:t>の</a:t>
            </a:r>
            <a:r>
              <a:rPr lang="en-US" altLang="ja-JP" dirty="0"/>
              <a:t>____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632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最終課題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オセロをつくる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399674" cy="4942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オセロ</a:t>
            </a:r>
            <a:r>
              <a:rPr lang="ja-JP" altLang="en-US" dirty="0"/>
              <a:t>に必要な処理</a:t>
            </a:r>
            <a:r>
              <a:rPr lang="en-US" altLang="ja-JP" dirty="0"/>
              <a:t>(</a:t>
            </a:r>
            <a:r>
              <a:rPr lang="ja-JP" altLang="en-US" dirty="0"/>
              <a:t>関数</a:t>
            </a:r>
            <a:r>
              <a:rPr lang="en-US" altLang="ja-JP" dirty="0"/>
              <a:t>)</a:t>
            </a:r>
            <a:r>
              <a:rPr kumimoji="1" lang="en-US" altLang="ja-JP" dirty="0"/>
              <a:t>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・最初の盤面を作る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・現在の盤面を画面に出力する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・石を置けるか判定する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・石を置いたあとの処理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・終了条件判定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・勝敗判定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5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本日の</a:t>
            </a:r>
            <a:r>
              <a:rPr lang="ja-JP" altLang="en-US" dirty="0"/>
              <a:t>メニュー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168128" cy="4805218"/>
          </a:xfrm>
        </p:spPr>
        <p:txBody>
          <a:bodyPr/>
          <a:lstStyle/>
          <a:p>
            <a:r>
              <a:rPr kumimoji="1" lang="ja-JP" altLang="en-US" dirty="0"/>
              <a:t>課題状況整理と誰かのコードレビュー</a:t>
            </a:r>
            <a:endParaRPr kumimoji="1" lang="en-US" altLang="ja-JP" dirty="0"/>
          </a:p>
          <a:p>
            <a:r>
              <a:rPr lang="ja-JP" altLang="en-US" dirty="0"/>
              <a:t>オセロを作る上で必要な機能の整理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815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次回日程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239CCF6-42AD-C207-7C73-FD5D257A5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123638"/>
              </p:ext>
            </p:extLst>
          </p:nvPr>
        </p:nvGraphicFramePr>
        <p:xfrm>
          <a:off x="838200" y="1825625"/>
          <a:ext cx="10515596" cy="19172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11964055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6309262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1564615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303658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0716748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62931745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74933299"/>
                    </a:ext>
                  </a:extLst>
                </a:gridCol>
              </a:tblGrid>
              <a:tr h="6390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10/1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2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3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4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5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6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7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29643"/>
                  </a:ext>
                </a:extLst>
              </a:tr>
              <a:tr h="6390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8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9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10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11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12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13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14</a:t>
                      </a:r>
                      <a:endParaRPr kumimoji="1" lang="ja-JP" altLang="en-US" sz="40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51398"/>
                  </a:ext>
                </a:extLst>
              </a:tr>
              <a:tr h="6390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15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16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17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18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19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20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21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0769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D02C22-8B18-174C-89EA-4940A611DA7E}"/>
              </a:ext>
            </a:extLst>
          </p:cNvPr>
          <p:cNvSpPr txBox="1"/>
          <p:nvPr/>
        </p:nvSpPr>
        <p:spPr>
          <a:xfrm>
            <a:off x="1619573" y="4541002"/>
            <a:ext cx="929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10/7 or 10/14 </a:t>
            </a:r>
            <a:r>
              <a:rPr lang="ja-JP" altLang="en-US" sz="3200" dirty="0"/>
              <a:t>を予定しています。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3150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過去のプログラム課題の状況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863840" cy="4805218"/>
          </a:xfrm>
        </p:spPr>
        <p:txBody>
          <a:bodyPr>
            <a:normAutofit/>
          </a:bodyPr>
          <a:lstStyle/>
          <a:p>
            <a:r>
              <a:rPr lang="en-US" altLang="ja-JP" dirty="0"/>
              <a:t>GitHub</a:t>
            </a:r>
            <a:r>
              <a:rPr lang="ja-JP" altLang="en-US" dirty="0"/>
              <a:t>へのアップロード</a:t>
            </a:r>
            <a:r>
              <a:rPr lang="en-US" altLang="ja-JP" dirty="0"/>
              <a:t>(</a:t>
            </a:r>
            <a:r>
              <a:rPr lang="ja-JP" altLang="en-US" dirty="0"/>
              <a:t>コミット</a:t>
            </a:r>
            <a:r>
              <a:rPr lang="en-US" altLang="ja-JP" dirty="0"/>
              <a:t>)</a:t>
            </a:r>
            <a:r>
              <a:rPr lang="ja-JP" altLang="en-US" dirty="0"/>
              <a:t>状況確認</a:t>
            </a:r>
            <a:br>
              <a:rPr lang="en-US" altLang="ja-JP" dirty="0"/>
            </a:br>
            <a:endParaRPr lang="en-US" altLang="ja-JP" dirty="0"/>
          </a:p>
          <a:p>
            <a:r>
              <a:rPr kumimoji="1" lang="ja-JP" altLang="en-US" dirty="0"/>
              <a:t>藤山調べ。</a:t>
            </a:r>
            <a:r>
              <a:rPr lang="ja-JP" altLang="en-US" dirty="0"/>
              <a:t>プルリク基準で見ています。</a:t>
            </a:r>
            <a:br>
              <a:rPr lang="en-US" altLang="ja-JP" dirty="0"/>
            </a:br>
            <a:r>
              <a:rPr lang="ja-JP" altLang="en-US" dirty="0"/>
              <a:t>プルリク出してないなら対応お願いします。</a:t>
            </a:r>
            <a:br>
              <a:rPr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課長は提出された課題のレビュー</a:t>
            </a:r>
            <a:r>
              <a:rPr kumimoji="1" lang="en-US" altLang="ja-JP" dirty="0"/>
              <a:t>/</a:t>
            </a:r>
            <a:r>
              <a:rPr kumimoji="1" lang="ja-JP" altLang="en-US" dirty="0"/>
              <a:t>マージ承認をお願いします。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主任はより良いコードになるコメント貰えると幸いです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551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過去のプログラム課題の状況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08967AEE-BB77-A798-4B47-68F12F9B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2188"/>
              </p:ext>
            </p:extLst>
          </p:nvPr>
        </p:nvGraphicFramePr>
        <p:xfrm>
          <a:off x="444137" y="1182255"/>
          <a:ext cx="11086006" cy="488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565">
                  <a:extLst>
                    <a:ext uri="{9D8B030D-6E8A-4147-A177-3AD203B41FA5}">
                      <a16:colId xmlns:a16="http://schemas.microsoft.com/office/drawing/2014/main" val="2200692280"/>
                    </a:ext>
                  </a:extLst>
                </a:gridCol>
                <a:gridCol w="827093">
                  <a:extLst>
                    <a:ext uri="{9D8B030D-6E8A-4147-A177-3AD203B41FA5}">
                      <a16:colId xmlns:a16="http://schemas.microsoft.com/office/drawing/2014/main" val="384461829"/>
                    </a:ext>
                  </a:extLst>
                </a:gridCol>
                <a:gridCol w="1045285">
                  <a:extLst>
                    <a:ext uri="{9D8B030D-6E8A-4147-A177-3AD203B41FA5}">
                      <a16:colId xmlns:a16="http://schemas.microsoft.com/office/drawing/2014/main" val="2526692321"/>
                    </a:ext>
                  </a:extLst>
                </a:gridCol>
                <a:gridCol w="921173">
                  <a:extLst>
                    <a:ext uri="{9D8B030D-6E8A-4147-A177-3AD203B41FA5}">
                      <a16:colId xmlns:a16="http://schemas.microsoft.com/office/drawing/2014/main" val="3426788419"/>
                    </a:ext>
                  </a:extLst>
                </a:gridCol>
                <a:gridCol w="1404016">
                  <a:extLst>
                    <a:ext uri="{9D8B030D-6E8A-4147-A177-3AD203B41FA5}">
                      <a16:colId xmlns:a16="http://schemas.microsoft.com/office/drawing/2014/main" val="1680859340"/>
                    </a:ext>
                  </a:extLst>
                </a:gridCol>
                <a:gridCol w="1059540">
                  <a:extLst>
                    <a:ext uri="{9D8B030D-6E8A-4147-A177-3AD203B41FA5}">
                      <a16:colId xmlns:a16="http://schemas.microsoft.com/office/drawing/2014/main" val="2972008069"/>
                    </a:ext>
                  </a:extLst>
                </a:gridCol>
                <a:gridCol w="1378860">
                  <a:extLst>
                    <a:ext uri="{9D8B030D-6E8A-4147-A177-3AD203B41FA5}">
                      <a16:colId xmlns:a16="http://schemas.microsoft.com/office/drawing/2014/main" val="4123246964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1530406548"/>
                    </a:ext>
                  </a:extLst>
                </a:gridCol>
                <a:gridCol w="1184360">
                  <a:extLst>
                    <a:ext uri="{9D8B030D-6E8A-4147-A177-3AD203B41FA5}">
                      <a16:colId xmlns:a16="http://schemas.microsoft.com/office/drawing/2014/main" val="2303159828"/>
                    </a:ext>
                  </a:extLst>
                </a:gridCol>
              </a:tblGrid>
              <a:tr h="53787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-1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ループ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-2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r>
                        <a:rPr kumimoji="1" lang="ja-JP" altLang="en-US" sz="1400" dirty="0"/>
                        <a:t>重ループ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-3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分岐処理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-1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回文チェック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-2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回文検索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-3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コレクション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sz="1400" dirty="0"/>
                        <a:t>SQLs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sz="1400" dirty="0"/>
                        <a:t>幅優先探索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234256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織田大原</a:t>
                      </a:r>
                      <a:r>
                        <a:rPr kumimoji="1" lang="en-US" altLang="ja-JP" dirty="0"/>
                        <a:t>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開発中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957719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藤本さん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PR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023402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瀬野さん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調査中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944856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茂呂さん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開発中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665241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アルピエールさん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開発中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050771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古屋さん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2479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折井さん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66674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堀田さん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649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63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課題について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2"/>
            <a:ext cx="10863840" cy="5385509"/>
          </a:xfrm>
        </p:spPr>
        <p:txBody>
          <a:bodyPr>
            <a:normAutofit/>
          </a:bodyPr>
          <a:lstStyle/>
          <a:p>
            <a:r>
              <a:rPr lang="en-US" altLang="ja-JP" dirty="0"/>
              <a:t>GitHub</a:t>
            </a:r>
            <a:r>
              <a:rPr lang="ja-JP" altLang="en-US" dirty="0"/>
              <a:t>へのアップロード</a:t>
            </a:r>
            <a:r>
              <a:rPr lang="en-US" altLang="ja-JP" dirty="0"/>
              <a:t>(</a:t>
            </a:r>
            <a:r>
              <a:rPr lang="ja-JP" altLang="en-US" dirty="0"/>
              <a:t>コミット</a:t>
            </a:r>
            <a:r>
              <a:rPr lang="en-US" altLang="ja-JP" dirty="0"/>
              <a:t>)</a:t>
            </a:r>
            <a:r>
              <a:rPr lang="ja-JP" altLang="en-US" dirty="0"/>
              <a:t>をお願いします。</a:t>
            </a:r>
            <a:br>
              <a:rPr lang="en-US" altLang="ja-JP" dirty="0"/>
            </a:br>
            <a:r>
              <a:rPr lang="ja-JP" altLang="en-US" dirty="0"/>
              <a:t>自分の</a:t>
            </a:r>
            <a:r>
              <a:rPr lang="en-US" altLang="ja-JP" dirty="0"/>
              <a:t>main</a:t>
            </a:r>
            <a:r>
              <a:rPr lang="ja-JP" altLang="en-US" dirty="0"/>
              <a:t>にマージされるのを目指してください。</a:t>
            </a:r>
            <a:br>
              <a:rPr lang="en-US" altLang="ja-JP" dirty="0"/>
            </a:br>
            <a:endParaRPr lang="en-US" altLang="ja-JP" dirty="0"/>
          </a:p>
          <a:p>
            <a:r>
              <a:rPr kumimoji="1" lang="en-US" altLang="ja-JP" dirty="0"/>
              <a:t>10</a:t>
            </a:r>
            <a:r>
              <a:rPr kumimoji="1" lang="ja-JP" altLang="en-US" dirty="0"/>
              <a:t>月までに提出された分は下期評価に盛り込めます。</a:t>
            </a:r>
            <a:br>
              <a:rPr kumimoji="1" lang="en-US" altLang="ja-JP" dirty="0"/>
            </a:br>
            <a:r>
              <a:rPr kumimoji="1" lang="ja-JP" altLang="en-US" dirty="0"/>
              <a:t>特に技術研修を目標管理に設定している方は意識してください。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コミット済みの他人のコードを見るのは</a:t>
            </a:r>
            <a:r>
              <a:rPr lang="en-US" altLang="ja-JP" dirty="0"/>
              <a:t>OK</a:t>
            </a:r>
            <a:r>
              <a:rPr lang="ja-JP" altLang="en-US" dirty="0"/>
              <a:t>、</a:t>
            </a:r>
            <a:br>
              <a:rPr lang="en-US" altLang="ja-JP" dirty="0"/>
            </a:br>
            <a:r>
              <a:rPr lang="ja-JP" altLang="en-US" dirty="0"/>
              <a:t>参考にしてもいいですが丸パクリは</a:t>
            </a:r>
            <a:r>
              <a:rPr lang="en-US" altLang="ja-JP" dirty="0"/>
              <a:t>NG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課長は提出された課題のレビュー</a:t>
            </a:r>
            <a:r>
              <a:rPr kumimoji="1" lang="en-US" altLang="ja-JP" dirty="0"/>
              <a:t>/</a:t>
            </a:r>
            <a:r>
              <a:rPr kumimoji="1" lang="ja-JP" altLang="en-US" dirty="0"/>
              <a:t>マージ承認をお願いします。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主任はより良いコードになるコメント貰えると幸いです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132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最終課題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オセロをつくる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399674" cy="4942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オセロのルール</a:t>
            </a:r>
            <a:r>
              <a:rPr kumimoji="1" lang="en-US" altLang="ja-JP" dirty="0"/>
              <a:t>]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どんなルールがある？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1400" dirty="0"/>
              <a:t>ここに書く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05801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最終課題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オセロをつくる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399674" cy="4942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オセロのルール</a:t>
            </a:r>
            <a:r>
              <a:rPr kumimoji="1" lang="en-US" altLang="ja-JP" dirty="0"/>
              <a:t>]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どんなルールがある？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sz="1400" dirty="0"/>
              <a:t>ここに書く</a:t>
            </a:r>
            <a:r>
              <a:rPr lang="en-US" altLang="ja-JP" sz="1400" dirty="0"/>
              <a:t>(2</a:t>
            </a:r>
            <a:r>
              <a:rPr lang="ja-JP" altLang="en-US" sz="1400" dirty="0"/>
              <a:t>ページめ</a:t>
            </a:r>
            <a:r>
              <a:rPr lang="en-US" altLang="ja-JP" sz="1400" dirty="0"/>
              <a:t>)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63510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最終課題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オセロをつくる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399674" cy="4942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オセロのルール</a:t>
            </a:r>
            <a:r>
              <a:rPr kumimoji="1" lang="en-US" altLang="ja-JP" dirty="0"/>
              <a:t>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&lt;</a:t>
            </a:r>
            <a:r>
              <a:rPr lang="ja-JP" altLang="en-US" dirty="0"/>
              <a:t>ゲーム開始前</a:t>
            </a:r>
            <a:r>
              <a:rPr lang="en-US" altLang="ja-JP" dirty="0"/>
              <a:t>&gt;</a:t>
            </a:r>
          </a:p>
          <a:p>
            <a:r>
              <a:rPr kumimoji="1" lang="ja-JP" altLang="en-US" dirty="0"/>
              <a:t>プレイヤーは石と呼ばれるコマを使う。石には白と黒がある。</a:t>
            </a:r>
            <a:endParaRPr kumimoji="1" lang="en-US" altLang="ja-JP" dirty="0"/>
          </a:p>
          <a:p>
            <a:r>
              <a:rPr kumimoji="1" lang="ja-JP" altLang="en-US" dirty="0"/>
              <a:t>石を置けるフィールドに</a:t>
            </a:r>
            <a:r>
              <a:rPr kumimoji="1" lang="en-US" altLang="ja-JP" dirty="0"/>
              <a:t>8 x 8</a:t>
            </a:r>
            <a:r>
              <a:rPr kumimoji="1" lang="ja-JP" altLang="en-US" dirty="0"/>
              <a:t>のマスがあり、</a:t>
            </a:r>
            <a:br>
              <a:rPr kumimoji="1" lang="en-US" altLang="ja-JP" dirty="0"/>
            </a:br>
            <a:r>
              <a:rPr kumimoji="1" lang="ja-JP" altLang="en-US" dirty="0"/>
              <a:t>石はフィールドのマスに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個だけ置くことが出来る。</a:t>
            </a:r>
            <a:endParaRPr kumimoji="1" lang="en-US" altLang="ja-JP" dirty="0"/>
          </a:p>
          <a:p>
            <a:r>
              <a:rPr lang="ja-JP" altLang="en-US" dirty="0"/>
              <a:t>便宜上、フィールドのマス目に名前をつける。</a:t>
            </a:r>
            <a:br>
              <a:rPr lang="en-US" altLang="ja-JP" dirty="0"/>
            </a:br>
            <a:r>
              <a:rPr lang="ja-JP" altLang="en-US" dirty="0"/>
              <a:t>ここでは行</a:t>
            </a:r>
            <a:r>
              <a:rPr lang="en-US" altLang="ja-JP" dirty="0"/>
              <a:t>(</a:t>
            </a:r>
            <a:r>
              <a:rPr lang="ja-JP" altLang="en-US" dirty="0"/>
              <a:t>横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en-US" altLang="ja-JP" dirty="0"/>
              <a:t>1-8, </a:t>
            </a:r>
            <a:r>
              <a:rPr lang="ja-JP" altLang="en-US" dirty="0"/>
              <a:t>列</a:t>
            </a:r>
            <a:r>
              <a:rPr lang="en-US" altLang="ja-JP" dirty="0"/>
              <a:t>(</a:t>
            </a:r>
            <a:r>
              <a:rPr lang="ja-JP" altLang="en-US" dirty="0"/>
              <a:t>縦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en-US" altLang="ja-JP" dirty="0"/>
              <a:t>A-H</a:t>
            </a:r>
            <a:r>
              <a:rPr lang="ja-JP" altLang="en-US" dirty="0"/>
              <a:t>と呼ぶ。左上は</a:t>
            </a:r>
            <a:r>
              <a:rPr lang="en-US" altLang="ja-JP" dirty="0"/>
              <a:t>1A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kumimoji="1" lang="ja-JP" altLang="en-US" dirty="0"/>
              <a:t>中央</a:t>
            </a:r>
            <a:r>
              <a:rPr kumimoji="1" lang="en-US" altLang="ja-JP" dirty="0"/>
              <a:t>4</a:t>
            </a:r>
            <a:r>
              <a:rPr kumimoji="1" lang="ja-JP" altLang="en-US" dirty="0"/>
              <a:t>マスに以下のように石を配置する。</a:t>
            </a:r>
            <a:br>
              <a:rPr kumimoji="1" lang="en-US" altLang="ja-JP" dirty="0"/>
            </a:br>
            <a:r>
              <a:rPr kumimoji="1" lang="en-US" altLang="ja-JP" b="1" dirty="0"/>
              <a:t>4D=</a:t>
            </a:r>
            <a:r>
              <a:rPr kumimoji="1" lang="ja-JP" altLang="en-US" b="1" dirty="0"/>
              <a:t>白</a:t>
            </a:r>
            <a:r>
              <a:rPr kumimoji="1" lang="en-US" altLang="ja-JP" b="1" dirty="0"/>
              <a:t>, 4E=</a:t>
            </a:r>
            <a:r>
              <a:rPr kumimoji="1" lang="ja-JP" altLang="en-US" b="1" dirty="0"/>
              <a:t>黒</a:t>
            </a:r>
            <a:r>
              <a:rPr kumimoji="1" lang="en-US" altLang="ja-JP" b="1" dirty="0"/>
              <a:t>, 5D=</a:t>
            </a:r>
            <a:r>
              <a:rPr kumimoji="1" lang="ja-JP" altLang="en-US" b="1" dirty="0"/>
              <a:t>黒</a:t>
            </a:r>
            <a:r>
              <a:rPr kumimoji="1" lang="en-US" altLang="ja-JP" b="1" dirty="0"/>
              <a:t>, 5E=</a:t>
            </a:r>
            <a:r>
              <a:rPr kumimoji="1" lang="ja-JP" altLang="en-US" b="1" dirty="0"/>
              <a:t>白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417308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872</Words>
  <Application>Microsoft Office PowerPoint</Application>
  <PresentationFormat>ワイド画面</PresentationFormat>
  <Paragraphs>173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Calibri</vt:lpstr>
      <vt:lpstr>Office テーマ</vt:lpstr>
      <vt:lpstr>2023年度 第五技術本部 Java研修</vt:lpstr>
      <vt:lpstr>本日のメニュー</vt:lpstr>
      <vt:lpstr>次回日程</vt:lpstr>
      <vt:lpstr>過去のプログラム課題の状況</vt:lpstr>
      <vt:lpstr>過去のプログラム課題の状況</vt:lpstr>
      <vt:lpstr>課題について</vt:lpstr>
      <vt:lpstr>最終課題(オセロをつくる)</vt:lpstr>
      <vt:lpstr>最終課題(オセロをつくる)</vt:lpstr>
      <vt:lpstr>最終課題(オセロをつくる)</vt:lpstr>
      <vt:lpstr>最終課題(オセロをつくる)</vt:lpstr>
      <vt:lpstr>最終課題(オセロをつくる)</vt:lpstr>
      <vt:lpstr>最終課題(オセロをつくる)</vt:lpstr>
      <vt:lpstr>最終課題(オセロをつくる)</vt:lpstr>
      <vt:lpstr>最終課題(オセロをつくる)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2023年度 第五技術本部 Java研修</dc:title>
  <dc:creator>藤山 慧太</dc:creator>
  <cp:lastModifiedBy>藤山 慧太</cp:lastModifiedBy>
  <cp:revision>6</cp:revision>
  <dcterms:created xsi:type="dcterms:W3CDTF">2023-03-03T13:39:52Z</dcterms:created>
  <dcterms:modified xsi:type="dcterms:W3CDTF">2023-09-15T23:23:57Z</dcterms:modified>
</cp:coreProperties>
</file>