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25"/>
  </p:notesMasterIdLst>
  <p:sldIdLst>
    <p:sldId id="256" r:id="rId2"/>
    <p:sldId id="257" r:id="rId3"/>
    <p:sldId id="258" r:id="rId4"/>
    <p:sldId id="289" r:id="rId5"/>
    <p:sldId id="259" r:id="rId6"/>
    <p:sldId id="272" r:id="rId7"/>
    <p:sldId id="260" r:id="rId8"/>
    <p:sldId id="273" r:id="rId9"/>
    <p:sldId id="274" r:id="rId10"/>
    <p:sldId id="275" r:id="rId11"/>
    <p:sldId id="276" r:id="rId12"/>
    <p:sldId id="277" r:id="rId13"/>
    <p:sldId id="278" r:id="rId14"/>
    <p:sldId id="279" r:id="rId15"/>
    <p:sldId id="280" r:id="rId16"/>
    <p:sldId id="281" r:id="rId17"/>
    <p:sldId id="282" r:id="rId18"/>
    <p:sldId id="283" r:id="rId19"/>
    <p:sldId id="288" r:id="rId20"/>
    <p:sldId id="285" r:id="rId21"/>
    <p:sldId id="284" r:id="rId22"/>
    <p:sldId id="286" r:id="rId23"/>
    <p:sldId id="287"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879F49-A4F5-4DEC-8940-2743582E541B}" v="473" dt="2023-04-07T16:30:40.278"/>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4660"/>
  </p:normalViewPr>
  <p:slideViewPr>
    <p:cSldViewPr snapToGrid="0">
      <p:cViewPr varScale="1">
        <p:scale>
          <a:sx n="99" d="100"/>
          <a:sy n="99" d="100"/>
        </p:scale>
        <p:origin x="106"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藤山 慧太" userId="104bfd04dad12632" providerId="LiveId" clId="{69685125-9D93-4737-A9DC-7971997C5110}"/>
    <pc:docChg chg="custSel addSld modSld sldOrd">
      <pc:chgData name="藤山 慧太" userId="104bfd04dad12632" providerId="LiveId" clId="{69685125-9D93-4737-A9DC-7971997C5110}" dt="2023-03-04T00:29:18.426" v="1442"/>
      <pc:docMkLst>
        <pc:docMk/>
      </pc:docMkLst>
      <pc:sldChg chg="modNotesTx">
        <pc:chgData name="藤山 慧太" userId="104bfd04dad12632" providerId="LiveId" clId="{69685125-9D93-4737-A9DC-7971997C5110}" dt="2023-03-04T00:21:11.899" v="204" actId="20577"/>
        <pc:sldMkLst>
          <pc:docMk/>
          <pc:sldMk cId="2955507762" sldId="258"/>
        </pc:sldMkLst>
      </pc:sldChg>
      <pc:sldChg chg="modSp mod">
        <pc:chgData name="藤山 慧太" userId="104bfd04dad12632" providerId="LiveId" clId="{69685125-9D93-4737-A9DC-7971997C5110}" dt="2023-03-04T00:26:53.401" v="769"/>
        <pc:sldMkLst>
          <pc:docMk/>
          <pc:sldMk cId="823764637" sldId="265"/>
        </pc:sldMkLst>
        <pc:spChg chg="mod">
          <ac:chgData name="藤山 慧太" userId="104bfd04dad12632" providerId="LiveId" clId="{69685125-9D93-4737-A9DC-7971997C5110}" dt="2023-03-04T00:26:53.401" v="769"/>
          <ac:spMkLst>
            <pc:docMk/>
            <pc:sldMk cId="823764637" sldId="265"/>
            <ac:spMk id="3" creationId="{F61C7678-EDFA-1B27-A192-E30F9832B7D1}"/>
          </ac:spMkLst>
        </pc:spChg>
      </pc:sldChg>
      <pc:sldChg chg="modSp mod">
        <pc:chgData name="藤山 慧太" userId="104bfd04dad12632" providerId="LiveId" clId="{69685125-9D93-4737-A9DC-7971997C5110}" dt="2023-03-04T00:26:23.994" v="683"/>
        <pc:sldMkLst>
          <pc:docMk/>
          <pc:sldMk cId="2167336344" sldId="266"/>
        </pc:sldMkLst>
        <pc:spChg chg="mod">
          <ac:chgData name="藤山 慧太" userId="104bfd04dad12632" providerId="LiveId" clId="{69685125-9D93-4737-A9DC-7971997C5110}" dt="2023-03-04T00:23:18.626" v="306" actId="14100"/>
          <ac:spMkLst>
            <pc:docMk/>
            <pc:sldMk cId="2167336344" sldId="266"/>
            <ac:spMk id="2" creationId="{A7FABF9D-4C8A-FC80-DBB0-05087EE8E8B5}"/>
          </ac:spMkLst>
        </pc:spChg>
        <pc:spChg chg="mod">
          <ac:chgData name="藤山 慧太" userId="104bfd04dad12632" providerId="LiveId" clId="{69685125-9D93-4737-A9DC-7971997C5110}" dt="2023-03-04T00:26:23.994" v="683"/>
          <ac:spMkLst>
            <pc:docMk/>
            <pc:sldMk cId="2167336344" sldId="266"/>
            <ac:spMk id="3" creationId="{F61C7678-EDFA-1B27-A192-E30F9832B7D1}"/>
          </ac:spMkLst>
        </pc:spChg>
      </pc:sldChg>
      <pc:sldChg chg="modSp mod">
        <pc:chgData name="藤山 慧太" userId="104bfd04dad12632" providerId="LiveId" clId="{69685125-9D93-4737-A9DC-7971997C5110}" dt="2023-03-04T00:26:57.858" v="774"/>
        <pc:sldMkLst>
          <pc:docMk/>
          <pc:sldMk cId="4024261437" sldId="268"/>
        </pc:sldMkLst>
        <pc:spChg chg="mod">
          <ac:chgData name="藤山 慧太" userId="104bfd04dad12632" providerId="LiveId" clId="{69685125-9D93-4737-A9DC-7971997C5110}" dt="2023-03-04T00:26:57.858" v="774"/>
          <ac:spMkLst>
            <pc:docMk/>
            <pc:sldMk cId="4024261437" sldId="268"/>
            <ac:spMk id="3" creationId="{F61C7678-EDFA-1B27-A192-E30F9832B7D1}"/>
          </ac:spMkLst>
        </pc:spChg>
      </pc:sldChg>
      <pc:sldChg chg="modSp add mod ord">
        <pc:chgData name="藤山 慧太" userId="104bfd04dad12632" providerId="LiveId" clId="{69685125-9D93-4737-A9DC-7971997C5110}" dt="2023-03-04T00:22:57.403" v="219"/>
        <pc:sldMkLst>
          <pc:docMk/>
          <pc:sldMk cId="1624124819" sldId="269"/>
        </pc:sldMkLst>
        <pc:spChg chg="mod">
          <ac:chgData name="藤山 慧太" userId="104bfd04dad12632" providerId="LiveId" clId="{69685125-9D93-4737-A9DC-7971997C5110}" dt="2023-03-04T00:22:53.321" v="217" actId="6549"/>
          <ac:spMkLst>
            <pc:docMk/>
            <pc:sldMk cId="1624124819" sldId="269"/>
            <ac:spMk id="3" creationId="{F61C7678-EDFA-1B27-A192-E30F9832B7D1}"/>
          </ac:spMkLst>
        </pc:spChg>
      </pc:sldChg>
      <pc:sldChg chg="modSp add mod">
        <pc:chgData name="藤山 慧太" userId="104bfd04dad12632" providerId="LiveId" clId="{69685125-9D93-4737-A9DC-7971997C5110}" dt="2023-03-04T00:29:18.426" v="1442"/>
        <pc:sldMkLst>
          <pc:docMk/>
          <pc:sldMk cId="764854132" sldId="270"/>
        </pc:sldMkLst>
        <pc:spChg chg="mod">
          <ac:chgData name="藤山 慧太" userId="104bfd04dad12632" providerId="LiveId" clId="{69685125-9D93-4737-A9DC-7971997C5110}" dt="2023-03-04T00:29:18.426" v="1442"/>
          <ac:spMkLst>
            <pc:docMk/>
            <pc:sldMk cId="764854132" sldId="270"/>
            <ac:spMk id="3" creationId="{F61C7678-EDFA-1B27-A192-E30F9832B7D1}"/>
          </ac:spMkLst>
        </pc:spChg>
      </pc:sldChg>
    </pc:docChg>
  </pc:docChgLst>
  <pc:docChgLst>
    <pc:chgData name="藤山 慧太" userId="104bfd04dad12632" providerId="LiveId" clId="{3F879F49-A4F5-4DEC-8940-2743582E541B}"/>
    <pc:docChg chg="undo custSel addSld delSld modSld sldOrd">
      <pc:chgData name="藤山 慧太" userId="104bfd04dad12632" providerId="LiveId" clId="{3F879F49-A4F5-4DEC-8940-2743582E541B}" dt="2023-04-08T02:33:55.588" v="11300" actId="5793"/>
      <pc:docMkLst>
        <pc:docMk/>
      </pc:docMkLst>
      <pc:sldChg chg="modSp mod">
        <pc:chgData name="藤山 慧太" userId="104bfd04dad12632" providerId="LiveId" clId="{3F879F49-A4F5-4DEC-8940-2743582E541B}" dt="2023-04-07T14:17:28.781" v="288" actId="20577"/>
        <pc:sldMkLst>
          <pc:docMk/>
          <pc:sldMk cId="3980196650" sldId="256"/>
        </pc:sldMkLst>
        <pc:spChg chg="mod">
          <ac:chgData name="藤山 慧太" userId="104bfd04dad12632" providerId="LiveId" clId="{3F879F49-A4F5-4DEC-8940-2743582E541B}" dt="2023-04-07T14:17:28.781" v="288" actId="20577"/>
          <ac:spMkLst>
            <pc:docMk/>
            <pc:sldMk cId="3980196650" sldId="256"/>
            <ac:spMk id="3" creationId="{2604D0F9-CBDB-210E-8E90-82AFEBB06AE5}"/>
          </ac:spMkLst>
        </pc:spChg>
      </pc:sldChg>
      <pc:sldChg chg="modSp mod">
        <pc:chgData name="藤山 慧太" userId="104bfd04dad12632" providerId="LiveId" clId="{3F879F49-A4F5-4DEC-8940-2743582E541B}" dt="2023-04-07T14:18:41.662" v="454"/>
        <pc:sldMkLst>
          <pc:docMk/>
          <pc:sldMk cId="4098158953" sldId="257"/>
        </pc:sldMkLst>
        <pc:spChg chg="mod">
          <ac:chgData name="藤山 慧太" userId="104bfd04dad12632" providerId="LiveId" clId="{3F879F49-A4F5-4DEC-8940-2743582E541B}" dt="2023-04-07T14:18:41.662" v="454"/>
          <ac:spMkLst>
            <pc:docMk/>
            <pc:sldMk cId="4098158953" sldId="257"/>
            <ac:spMk id="3" creationId="{F61C7678-EDFA-1B27-A192-E30F9832B7D1}"/>
          </ac:spMkLst>
        </pc:spChg>
      </pc:sldChg>
      <pc:sldChg chg="addSp delSp modSp mod">
        <pc:chgData name="藤山 慧太" userId="104bfd04dad12632" providerId="LiveId" clId="{3F879F49-A4F5-4DEC-8940-2743582E541B}" dt="2023-04-08T01:12:24.851" v="11197"/>
        <pc:sldMkLst>
          <pc:docMk/>
          <pc:sldMk cId="2955507762" sldId="258"/>
        </pc:sldMkLst>
        <pc:spChg chg="mod">
          <ac:chgData name="藤山 慧太" userId="104bfd04dad12632" providerId="LiveId" clId="{3F879F49-A4F5-4DEC-8940-2743582E541B}" dt="2023-04-07T14:18:51.532" v="492"/>
          <ac:spMkLst>
            <pc:docMk/>
            <pc:sldMk cId="2955507762" sldId="258"/>
            <ac:spMk id="2" creationId="{A7FABF9D-4C8A-FC80-DBB0-05087EE8E8B5}"/>
          </ac:spMkLst>
        </pc:spChg>
        <pc:spChg chg="del mod">
          <ac:chgData name="藤山 慧太" userId="104bfd04dad12632" providerId="LiveId" clId="{3F879F49-A4F5-4DEC-8940-2743582E541B}" dt="2023-04-07T14:19:05.185" v="494" actId="3680"/>
          <ac:spMkLst>
            <pc:docMk/>
            <pc:sldMk cId="2955507762" sldId="258"/>
            <ac:spMk id="3" creationId="{F61C7678-EDFA-1B27-A192-E30F9832B7D1}"/>
          </ac:spMkLst>
        </pc:spChg>
        <pc:spChg chg="add mod">
          <ac:chgData name="藤山 慧太" userId="104bfd04dad12632" providerId="LiveId" clId="{3F879F49-A4F5-4DEC-8940-2743582E541B}" dt="2023-04-08T01:12:24.851" v="11197"/>
          <ac:spMkLst>
            <pc:docMk/>
            <pc:sldMk cId="2955507762" sldId="258"/>
            <ac:spMk id="5" creationId="{24D02C22-8B18-174C-89EA-4940A611DA7E}"/>
          </ac:spMkLst>
        </pc:spChg>
        <pc:graphicFrameChg chg="add mod ord modGraphic">
          <ac:chgData name="藤山 慧太" userId="104bfd04dad12632" providerId="LiveId" clId="{3F879F49-A4F5-4DEC-8940-2743582E541B}" dt="2023-04-08T01:11:56.959" v="10981" actId="207"/>
          <ac:graphicFrameMkLst>
            <pc:docMk/>
            <pc:sldMk cId="2955507762" sldId="258"/>
            <ac:graphicFrameMk id="4" creationId="{3239CCF6-42AD-C207-7C73-FD5D257A58C6}"/>
          </ac:graphicFrameMkLst>
        </pc:graphicFrameChg>
      </pc:sldChg>
      <pc:sldChg chg="delSp modSp mod">
        <pc:chgData name="藤山 慧太" userId="104bfd04dad12632" providerId="LiveId" clId="{3F879F49-A4F5-4DEC-8940-2743582E541B}" dt="2023-04-07T14:49:07.776" v="1702"/>
        <pc:sldMkLst>
          <pc:docMk/>
          <pc:sldMk cId="2015637612" sldId="259"/>
        </pc:sldMkLst>
        <pc:spChg chg="mod">
          <ac:chgData name="藤山 慧太" userId="104bfd04dad12632" providerId="LiveId" clId="{3F879F49-A4F5-4DEC-8940-2743582E541B}" dt="2023-04-07T14:22:20.209" v="687" actId="20577"/>
          <ac:spMkLst>
            <pc:docMk/>
            <pc:sldMk cId="2015637612" sldId="259"/>
            <ac:spMk id="2" creationId="{A7FABF9D-4C8A-FC80-DBB0-05087EE8E8B5}"/>
          </ac:spMkLst>
        </pc:spChg>
        <pc:spChg chg="mod">
          <ac:chgData name="藤山 慧太" userId="104bfd04dad12632" providerId="LiveId" clId="{3F879F49-A4F5-4DEC-8940-2743582E541B}" dt="2023-04-07T14:49:07.776" v="1702"/>
          <ac:spMkLst>
            <pc:docMk/>
            <pc:sldMk cId="2015637612" sldId="259"/>
            <ac:spMk id="3" creationId="{F61C7678-EDFA-1B27-A192-E30F9832B7D1}"/>
          </ac:spMkLst>
        </pc:spChg>
        <pc:graphicFrameChg chg="del">
          <ac:chgData name="藤山 慧太" userId="104bfd04dad12632" providerId="LiveId" clId="{3F879F49-A4F5-4DEC-8940-2743582E541B}" dt="2023-04-07T14:25:09.096" v="1339" actId="478"/>
          <ac:graphicFrameMkLst>
            <pc:docMk/>
            <pc:sldMk cId="2015637612" sldId="259"/>
            <ac:graphicFrameMk id="5" creationId="{D14EB044-D287-02D5-2D54-5EC0073815DF}"/>
          </ac:graphicFrameMkLst>
        </pc:graphicFrameChg>
      </pc:sldChg>
      <pc:sldChg chg="addSp delSp modSp mod">
        <pc:chgData name="藤山 慧太" userId="104bfd04dad12632" providerId="LiveId" clId="{3F879F49-A4F5-4DEC-8940-2743582E541B}" dt="2023-04-07T14:55:07" v="2293" actId="20577"/>
        <pc:sldMkLst>
          <pc:docMk/>
          <pc:sldMk cId="2141700563" sldId="260"/>
        </pc:sldMkLst>
        <pc:spChg chg="mod">
          <ac:chgData name="藤山 慧太" userId="104bfd04dad12632" providerId="LiveId" clId="{3F879F49-A4F5-4DEC-8940-2743582E541B}" dt="2023-04-07T14:47:50.574" v="1413" actId="20577"/>
          <ac:spMkLst>
            <pc:docMk/>
            <pc:sldMk cId="2141700563" sldId="260"/>
            <ac:spMk id="2" creationId="{A7FABF9D-4C8A-FC80-DBB0-05087EE8E8B5}"/>
          </ac:spMkLst>
        </pc:spChg>
        <pc:spChg chg="mod">
          <ac:chgData name="藤山 慧太" userId="104bfd04dad12632" providerId="LiveId" clId="{3F879F49-A4F5-4DEC-8940-2743582E541B}" dt="2023-04-07T14:55:07" v="2293" actId="20577"/>
          <ac:spMkLst>
            <pc:docMk/>
            <pc:sldMk cId="2141700563" sldId="260"/>
            <ac:spMk id="3" creationId="{F61C7678-EDFA-1B27-A192-E30F9832B7D1}"/>
          </ac:spMkLst>
        </pc:spChg>
        <pc:spChg chg="add del">
          <ac:chgData name="藤山 慧太" userId="104bfd04dad12632" providerId="LiveId" clId="{3F879F49-A4F5-4DEC-8940-2743582E541B}" dt="2023-04-07T14:51:31.357" v="2015" actId="22"/>
          <ac:spMkLst>
            <pc:docMk/>
            <pc:sldMk cId="2141700563" sldId="260"/>
            <ac:spMk id="5" creationId="{AEB6B309-38A7-22AA-118F-378B8C3B967D}"/>
          </ac:spMkLst>
        </pc:spChg>
      </pc:sldChg>
      <pc:sldChg chg="del">
        <pc:chgData name="藤山 慧太" userId="104bfd04dad12632" providerId="LiveId" clId="{3F879F49-A4F5-4DEC-8940-2743582E541B}" dt="2023-04-07T15:13:34.331" v="2698" actId="47"/>
        <pc:sldMkLst>
          <pc:docMk/>
          <pc:sldMk cId="3959707858" sldId="261"/>
        </pc:sldMkLst>
      </pc:sldChg>
      <pc:sldChg chg="del">
        <pc:chgData name="藤山 慧太" userId="104bfd04dad12632" providerId="LiveId" clId="{3F879F49-A4F5-4DEC-8940-2743582E541B}" dt="2023-04-07T15:13:35.121" v="2699" actId="47"/>
        <pc:sldMkLst>
          <pc:docMk/>
          <pc:sldMk cId="2221399291" sldId="262"/>
        </pc:sldMkLst>
      </pc:sldChg>
      <pc:sldChg chg="del">
        <pc:chgData name="藤山 慧太" userId="104bfd04dad12632" providerId="LiveId" clId="{3F879F49-A4F5-4DEC-8940-2743582E541B}" dt="2023-04-07T15:13:44.143" v="2707" actId="47"/>
        <pc:sldMkLst>
          <pc:docMk/>
          <pc:sldMk cId="1301769902" sldId="263"/>
        </pc:sldMkLst>
      </pc:sldChg>
      <pc:sldChg chg="del">
        <pc:chgData name="藤山 慧太" userId="104bfd04dad12632" providerId="LiveId" clId="{3F879F49-A4F5-4DEC-8940-2743582E541B}" dt="2023-04-07T15:13:36.181" v="2701" actId="47"/>
        <pc:sldMkLst>
          <pc:docMk/>
          <pc:sldMk cId="2436828749" sldId="264"/>
        </pc:sldMkLst>
      </pc:sldChg>
      <pc:sldChg chg="del">
        <pc:chgData name="藤山 慧太" userId="104bfd04dad12632" providerId="LiveId" clId="{3F879F49-A4F5-4DEC-8940-2743582E541B}" dt="2023-04-07T15:13:36.996" v="2703" actId="47"/>
        <pc:sldMkLst>
          <pc:docMk/>
          <pc:sldMk cId="823764637" sldId="265"/>
        </pc:sldMkLst>
      </pc:sldChg>
      <pc:sldChg chg="del">
        <pc:chgData name="藤山 慧太" userId="104bfd04dad12632" providerId="LiveId" clId="{3F879F49-A4F5-4DEC-8940-2743582E541B}" dt="2023-04-07T15:13:42.717" v="2706" actId="47"/>
        <pc:sldMkLst>
          <pc:docMk/>
          <pc:sldMk cId="2167336344" sldId="266"/>
        </pc:sldMkLst>
      </pc:sldChg>
      <pc:sldChg chg="del">
        <pc:chgData name="藤山 慧太" userId="104bfd04dad12632" providerId="LiveId" clId="{3F879F49-A4F5-4DEC-8940-2743582E541B}" dt="2023-04-07T15:13:35.735" v="2700" actId="47"/>
        <pc:sldMkLst>
          <pc:docMk/>
          <pc:sldMk cId="1440034882" sldId="267"/>
        </pc:sldMkLst>
      </pc:sldChg>
      <pc:sldChg chg="del">
        <pc:chgData name="藤山 慧太" userId="104bfd04dad12632" providerId="LiveId" clId="{3F879F49-A4F5-4DEC-8940-2743582E541B}" dt="2023-04-07T15:13:37.430" v="2704" actId="47"/>
        <pc:sldMkLst>
          <pc:docMk/>
          <pc:sldMk cId="4024261437" sldId="268"/>
        </pc:sldMkLst>
      </pc:sldChg>
      <pc:sldChg chg="del">
        <pc:chgData name="藤山 慧太" userId="104bfd04dad12632" providerId="LiveId" clId="{3F879F49-A4F5-4DEC-8940-2743582E541B}" dt="2023-04-07T15:13:38.837" v="2705" actId="47"/>
        <pc:sldMkLst>
          <pc:docMk/>
          <pc:sldMk cId="1624124819" sldId="269"/>
        </pc:sldMkLst>
      </pc:sldChg>
      <pc:sldChg chg="del">
        <pc:chgData name="藤山 慧太" userId="104bfd04dad12632" providerId="LiveId" clId="{3F879F49-A4F5-4DEC-8940-2743582E541B}" dt="2023-04-07T15:13:36.577" v="2702" actId="47"/>
        <pc:sldMkLst>
          <pc:docMk/>
          <pc:sldMk cId="764854132" sldId="270"/>
        </pc:sldMkLst>
      </pc:sldChg>
      <pc:sldChg chg="del">
        <pc:chgData name="藤山 慧太" userId="104bfd04dad12632" providerId="LiveId" clId="{3F879F49-A4F5-4DEC-8940-2743582E541B}" dt="2023-04-07T15:25:48.428" v="4448" actId="47"/>
        <pc:sldMkLst>
          <pc:docMk/>
          <pc:sldMk cId="883167076" sldId="271"/>
        </pc:sldMkLst>
      </pc:sldChg>
      <pc:sldChg chg="addSp modSp add mod">
        <pc:chgData name="藤山 慧太" userId="104bfd04dad12632" providerId="LiveId" clId="{3F879F49-A4F5-4DEC-8940-2743582E541B}" dt="2023-04-07T14:49:22.881" v="1750"/>
        <pc:sldMkLst>
          <pc:docMk/>
          <pc:sldMk cId="1724490374" sldId="272"/>
        </pc:sldMkLst>
        <pc:spChg chg="mod">
          <ac:chgData name="藤山 慧太" userId="104bfd04dad12632" providerId="LiveId" clId="{3F879F49-A4F5-4DEC-8940-2743582E541B}" dt="2023-04-07T14:49:22.881" v="1750"/>
          <ac:spMkLst>
            <pc:docMk/>
            <pc:sldMk cId="1724490374" sldId="272"/>
            <ac:spMk id="3" creationId="{F61C7678-EDFA-1B27-A192-E30F9832B7D1}"/>
          </ac:spMkLst>
        </pc:spChg>
        <pc:spChg chg="add mod">
          <ac:chgData name="藤山 慧太" userId="104bfd04dad12632" providerId="LiveId" clId="{3F879F49-A4F5-4DEC-8940-2743582E541B}" dt="2023-04-07T14:47:35.484" v="1392" actId="1076"/>
          <ac:spMkLst>
            <pc:docMk/>
            <pc:sldMk cId="1724490374" sldId="272"/>
            <ac:spMk id="5" creationId="{08F9392F-9AB3-362F-6B02-54D1657AEF9B}"/>
          </ac:spMkLst>
        </pc:spChg>
      </pc:sldChg>
      <pc:sldChg chg="modSp add mod">
        <pc:chgData name="藤山 慧太" userId="104bfd04dad12632" providerId="LiveId" clId="{3F879F49-A4F5-4DEC-8940-2743582E541B}" dt="2023-04-08T01:27:59.982" v="11216" actId="20577"/>
        <pc:sldMkLst>
          <pc:docMk/>
          <pc:sldMk cId="1571414613" sldId="273"/>
        </pc:sldMkLst>
        <pc:spChg chg="mod">
          <ac:chgData name="藤山 慧太" userId="104bfd04dad12632" providerId="LiveId" clId="{3F879F49-A4F5-4DEC-8940-2743582E541B}" dt="2023-04-08T01:27:59.982" v="11216" actId="20577"/>
          <ac:spMkLst>
            <pc:docMk/>
            <pc:sldMk cId="1571414613" sldId="273"/>
            <ac:spMk id="3" creationId="{F61C7678-EDFA-1B27-A192-E30F9832B7D1}"/>
          </ac:spMkLst>
        </pc:spChg>
      </pc:sldChg>
      <pc:sldChg chg="modSp add mod">
        <pc:chgData name="藤山 慧太" userId="104bfd04dad12632" providerId="LiveId" clId="{3F879F49-A4F5-4DEC-8940-2743582E541B}" dt="2023-04-08T02:09:45.560" v="11298" actId="20577"/>
        <pc:sldMkLst>
          <pc:docMk/>
          <pc:sldMk cId="1871156299" sldId="274"/>
        </pc:sldMkLst>
        <pc:spChg chg="mod">
          <ac:chgData name="藤山 慧太" userId="104bfd04dad12632" providerId="LiveId" clId="{3F879F49-A4F5-4DEC-8940-2743582E541B}" dt="2023-04-07T14:56:12.318" v="2302" actId="20577"/>
          <ac:spMkLst>
            <pc:docMk/>
            <pc:sldMk cId="1871156299" sldId="274"/>
            <ac:spMk id="2" creationId="{A7FABF9D-4C8A-FC80-DBB0-05087EE8E8B5}"/>
          </ac:spMkLst>
        </pc:spChg>
        <pc:spChg chg="mod">
          <ac:chgData name="藤山 慧太" userId="104bfd04dad12632" providerId="LiveId" clId="{3F879F49-A4F5-4DEC-8940-2743582E541B}" dt="2023-04-08T02:09:45.560" v="11298" actId="20577"/>
          <ac:spMkLst>
            <pc:docMk/>
            <pc:sldMk cId="1871156299" sldId="274"/>
            <ac:spMk id="3" creationId="{F61C7678-EDFA-1B27-A192-E30F9832B7D1}"/>
          </ac:spMkLst>
        </pc:spChg>
      </pc:sldChg>
      <pc:sldChg chg="modSp add mod">
        <pc:chgData name="藤山 慧太" userId="104bfd04dad12632" providerId="LiveId" clId="{3F879F49-A4F5-4DEC-8940-2743582E541B}" dt="2023-04-07T15:17:51.972" v="3571" actId="5793"/>
        <pc:sldMkLst>
          <pc:docMk/>
          <pc:sldMk cId="2454317059" sldId="275"/>
        </pc:sldMkLst>
        <pc:spChg chg="mod">
          <ac:chgData name="藤山 慧太" userId="104bfd04dad12632" providerId="LiveId" clId="{3F879F49-A4F5-4DEC-8940-2743582E541B}" dt="2023-04-07T15:13:59.875" v="2740"/>
          <ac:spMkLst>
            <pc:docMk/>
            <pc:sldMk cId="2454317059" sldId="275"/>
            <ac:spMk id="2" creationId="{A7FABF9D-4C8A-FC80-DBB0-05087EE8E8B5}"/>
          </ac:spMkLst>
        </pc:spChg>
        <pc:spChg chg="mod">
          <ac:chgData name="藤山 慧太" userId="104bfd04dad12632" providerId="LiveId" clId="{3F879F49-A4F5-4DEC-8940-2743582E541B}" dt="2023-04-07T15:17:51.972" v="3571" actId="5793"/>
          <ac:spMkLst>
            <pc:docMk/>
            <pc:sldMk cId="2454317059" sldId="275"/>
            <ac:spMk id="3" creationId="{F61C7678-EDFA-1B27-A192-E30F9832B7D1}"/>
          </ac:spMkLst>
        </pc:spChg>
      </pc:sldChg>
      <pc:sldChg chg="modSp add mod">
        <pc:chgData name="藤山 慧太" userId="104bfd04dad12632" providerId="LiveId" clId="{3F879F49-A4F5-4DEC-8940-2743582E541B}" dt="2023-04-07T15:18:42.420" v="3795" actId="5793"/>
        <pc:sldMkLst>
          <pc:docMk/>
          <pc:sldMk cId="3344343628" sldId="276"/>
        </pc:sldMkLst>
        <pc:spChg chg="mod">
          <ac:chgData name="藤山 慧太" userId="104bfd04dad12632" providerId="LiveId" clId="{3F879F49-A4F5-4DEC-8940-2743582E541B}" dt="2023-04-07T15:18:42.420" v="3795" actId="5793"/>
          <ac:spMkLst>
            <pc:docMk/>
            <pc:sldMk cId="3344343628" sldId="276"/>
            <ac:spMk id="3" creationId="{F61C7678-EDFA-1B27-A192-E30F9832B7D1}"/>
          </ac:spMkLst>
        </pc:spChg>
      </pc:sldChg>
      <pc:sldChg chg="addSp delSp modSp add mod">
        <pc:chgData name="藤山 慧太" userId="104bfd04dad12632" providerId="LiveId" clId="{3F879F49-A4F5-4DEC-8940-2743582E541B}" dt="2023-04-07T16:20:11.256" v="10276" actId="1076"/>
        <pc:sldMkLst>
          <pc:docMk/>
          <pc:sldMk cId="1122442236" sldId="277"/>
        </pc:sldMkLst>
        <pc:spChg chg="del">
          <ac:chgData name="藤山 慧太" userId="104bfd04dad12632" providerId="LiveId" clId="{3F879F49-A4F5-4DEC-8940-2743582E541B}" dt="2023-04-07T16:20:03.926" v="10274" actId="478"/>
          <ac:spMkLst>
            <pc:docMk/>
            <pc:sldMk cId="1122442236" sldId="277"/>
            <ac:spMk id="3" creationId="{F61C7678-EDFA-1B27-A192-E30F9832B7D1}"/>
          </ac:spMkLst>
        </pc:spChg>
        <pc:spChg chg="add del">
          <ac:chgData name="藤山 慧太" userId="104bfd04dad12632" providerId="LiveId" clId="{3F879F49-A4F5-4DEC-8940-2743582E541B}" dt="2023-04-07T15:21:53.984" v="3798"/>
          <ac:spMkLst>
            <pc:docMk/>
            <pc:sldMk cId="1122442236" sldId="277"/>
            <ac:spMk id="4" creationId="{7E436AC4-E7B1-39A0-7D1C-25C5A0BE7D0C}"/>
          </ac:spMkLst>
        </pc:spChg>
        <pc:spChg chg="add del mod">
          <ac:chgData name="藤山 慧太" userId="104bfd04dad12632" providerId="LiveId" clId="{3F879F49-A4F5-4DEC-8940-2743582E541B}" dt="2023-04-07T16:20:07.114" v="10275" actId="478"/>
          <ac:spMkLst>
            <pc:docMk/>
            <pc:sldMk cId="1122442236" sldId="277"/>
            <ac:spMk id="5" creationId="{5C8E4CC6-7F7F-0C61-28BA-32A23F9F6519}"/>
          </ac:spMkLst>
        </pc:spChg>
        <pc:picChg chg="add mod">
          <ac:chgData name="藤山 慧太" userId="104bfd04dad12632" providerId="LiveId" clId="{3F879F49-A4F5-4DEC-8940-2743582E541B}" dt="2023-04-07T16:20:11.256" v="10276" actId="1076"/>
          <ac:picMkLst>
            <pc:docMk/>
            <pc:sldMk cId="1122442236" sldId="277"/>
            <ac:picMk id="6" creationId="{89D75C3C-122C-90A2-108F-EF101FCF3C3C}"/>
          </ac:picMkLst>
        </pc:picChg>
      </pc:sldChg>
      <pc:sldChg chg="modSp add mod">
        <pc:chgData name="藤山 慧太" userId="104bfd04dad12632" providerId="LiveId" clId="{3F879F49-A4F5-4DEC-8940-2743582E541B}" dt="2023-04-07T15:24:33.135" v="4447"/>
        <pc:sldMkLst>
          <pc:docMk/>
          <pc:sldMk cId="1368350872" sldId="278"/>
        </pc:sldMkLst>
        <pc:spChg chg="mod">
          <ac:chgData name="藤山 慧太" userId="104bfd04dad12632" providerId="LiveId" clId="{3F879F49-A4F5-4DEC-8940-2743582E541B}" dt="2023-04-07T15:22:38.534" v="3810" actId="20577"/>
          <ac:spMkLst>
            <pc:docMk/>
            <pc:sldMk cId="1368350872" sldId="278"/>
            <ac:spMk id="2" creationId="{A7FABF9D-4C8A-FC80-DBB0-05087EE8E8B5}"/>
          </ac:spMkLst>
        </pc:spChg>
        <pc:spChg chg="mod">
          <ac:chgData name="藤山 慧太" userId="104bfd04dad12632" providerId="LiveId" clId="{3F879F49-A4F5-4DEC-8940-2743582E541B}" dt="2023-04-07T15:24:33.135" v="4447"/>
          <ac:spMkLst>
            <pc:docMk/>
            <pc:sldMk cId="1368350872" sldId="278"/>
            <ac:spMk id="3" creationId="{F61C7678-EDFA-1B27-A192-E30F9832B7D1}"/>
          </ac:spMkLst>
        </pc:spChg>
      </pc:sldChg>
      <pc:sldChg chg="modSp add mod">
        <pc:chgData name="藤山 慧太" userId="104bfd04dad12632" providerId="LiveId" clId="{3F879F49-A4F5-4DEC-8940-2743582E541B}" dt="2023-04-07T15:29:23.737" v="5164"/>
        <pc:sldMkLst>
          <pc:docMk/>
          <pc:sldMk cId="3285934463" sldId="279"/>
        </pc:sldMkLst>
        <pc:spChg chg="mod">
          <ac:chgData name="藤山 慧太" userId="104bfd04dad12632" providerId="LiveId" clId="{3F879F49-A4F5-4DEC-8940-2743582E541B}" dt="2023-04-07T15:29:23.737" v="5164"/>
          <ac:spMkLst>
            <pc:docMk/>
            <pc:sldMk cId="3285934463" sldId="279"/>
            <ac:spMk id="3" creationId="{F61C7678-EDFA-1B27-A192-E30F9832B7D1}"/>
          </ac:spMkLst>
        </pc:spChg>
      </pc:sldChg>
      <pc:sldChg chg="addSp delSp modSp add mod">
        <pc:chgData name="藤山 慧太" userId="104bfd04dad12632" providerId="LiveId" clId="{3F879F49-A4F5-4DEC-8940-2743582E541B}" dt="2023-04-07T15:32:54.627" v="5352" actId="11529"/>
        <pc:sldMkLst>
          <pc:docMk/>
          <pc:sldMk cId="1531609320" sldId="280"/>
        </pc:sldMkLst>
        <pc:spChg chg="mod">
          <ac:chgData name="藤山 慧太" userId="104bfd04dad12632" providerId="LiveId" clId="{3F879F49-A4F5-4DEC-8940-2743582E541B}" dt="2023-04-07T15:30:57.629" v="5337" actId="6549"/>
          <ac:spMkLst>
            <pc:docMk/>
            <pc:sldMk cId="1531609320" sldId="280"/>
            <ac:spMk id="3" creationId="{F61C7678-EDFA-1B27-A192-E30F9832B7D1}"/>
          </ac:spMkLst>
        </pc:spChg>
        <pc:spChg chg="add del mod">
          <ac:chgData name="藤山 慧太" userId="104bfd04dad12632" providerId="LiveId" clId="{3F879F49-A4F5-4DEC-8940-2743582E541B}" dt="2023-04-07T15:32:49.103" v="5351" actId="478"/>
          <ac:spMkLst>
            <pc:docMk/>
            <pc:sldMk cId="1531609320" sldId="280"/>
            <ac:spMk id="6" creationId="{AB00A3EC-0416-64EF-629B-A26A196E6B80}"/>
          </ac:spMkLst>
        </pc:spChg>
        <pc:spChg chg="add">
          <ac:chgData name="藤山 慧太" userId="104bfd04dad12632" providerId="LiveId" clId="{3F879F49-A4F5-4DEC-8940-2743582E541B}" dt="2023-04-07T15:32:54.627" v="5352" actId="11529"/>
          <ac:spMkLst>
            <pc:docMk/>
            <pc:sldMk cId="1531609320" sldId="280"/>
            <ac:spMk id="7" creationId="{D79DEFA7-24B5-B0BA-C563-5CDDB2034BA2}"/>
          </ac:spMkLst>
        </pc:spChg>
        <pc:picChg chg="add mod">
          <ac:chgData name="藤山 慧太" userId="104bfd04dad12632" providerId="LiveId" clId="{3F879F49-A4F5-4DEC-8940-2743582E541B}" dt="2023-04-07T15:32:16.682" v="5347" actId="1076"/>
          <ac:picMkLst>
            <pc:docMk/>
            <pc:sldMk cId="1531609320" sldId="280"/>
            <ac:picMk id="5" creationId="{260E7A56-9AA1-8185-0389-4210269B8F29}"/>
          </ac:picMkLst>
        </pc:picChg>
      </pc:sldChg>
      <pc:sldChg chg="addSp delSp modSp add mod">
        <pc:chgData name="藤山 慧太" userId="104bfd04dad12632" providerId="LiveId" clId="{3F879F49-A4F5-4DEC-8940-2743582E541B}" dt="2023-04-07T15:34:04.799" v="5590" actId="1076"/>
        <pc:sldMkLst>
          <pc:docMk/>
          <pc:sldMk cId="2947391689" sldId="281"/>
        </pc:sldMkLst>
        <pc:spChg chg="mod">
          <ac:chgData name="藤山 慧太" userId="104bfd04dad12632" providerId="LiveId" clId="{3F879F49-A4F5-4DEC-8940-2743582E541B}" dt="2023-04-07T15:33:56.597" v="5588"/>
          <ac:spMkLst>
            <pc:docMk/>
            <pc:sldMk cId="2947391689" sldId="281"/>
            <ac:spMk id="3" creationId="{F61C7678-EDFA-1B27-A192-E30F9832B7D1}"/>
          </ac:spMkLst>
        </pc:spChg>
        <pc:spChg chg="add mod">
          <ac:chgData name="藤山 慧太" userId="104bfd04dad12632" providerId="LiveId" clId="{3F879F49-A4F5-4DEC-8940-2743582E541B}" dt="2023-04-07T15:34:04.799" v="5590" actId="1076"/>
          <ac:spMkLst>
            <pc:docMk/>
            <pc:sldMk cId="2947391689" sldId="281"/>
            <ac:spMk id="7" creationId="{5BA440C9-CE87-A18F-49E8-5047E8C7C329}"/>
          </ac:spMkLst>
        </pc:spChg>
        <pc:picChg chg="del">
          <ac:chgData name="藤山 慧太" userId="104bfd04dad12632" providerId="LiveId" clId="{3F879F49-A4F5-4DEC-8940-2743582E541B}" dt="2023-04-07T15:31:07.286" v="5339" actId="478"/>
          <ac:picMkLst>
            <pc:docMk/>
            <pc:sldMk cId="2947391689" sldId="281"/>
            <ac:picMk id="5" creationId="{260E7A56-9AA1-8185-0389-4210269B8F29}"/>
          </ac:picMkLst>
        </pc:picChg>
        <pc:picChg chg="add mod">
          <ac:chgData name="藤山 慧太" userId="104bfd04dad12632" providerId="LiveId" clId="{3F879F49-A4F5-4DEC-8940-2743582E541B}" dt="2023-04-07T15:32:12.522" v="5346" actId="1076"/>
          <ac:picMkLst>
            <pc:docMk/>
            <pc:sldMk cId="2947391689" sldId="281"/>
            <ac:picMk id="6" creationId="{CF3AEDDF-8043-00C1-C1CD-A83DC58644A8}"/>
          </ac:picMkLst>
        </pc:picChg>
      </pc:sldChg>
      <pc:sldChg chg="addSp delSp modSp add mod">
        <pc:chgData name="藤山 慧太" userId="104bfd04dad12632" providerId="LiveId" clId="{3F879F49-A4F5-4DEC-8940-2743582E541B}" dt="2023-04-07T15:36:56.961" v="5756" actId="688"/>
        <pc:sldMkLst>
          <pc:docMk/>
          <pc:sldMk cId="1049158921" sldId="282"/>
        </pc:sldMkLst>
        <pc:spChg chg="mod">
          <ac:chgData name="藤山 慧太" userId="104bfd04dad12632" providerId="LiveId" clId="{3F879F49-A4F5-4DEC-8940-2743582E541B}" dt="2023-04-07T15:35:42.471" v="5739" actId="14100"/>
          <ac:spMkLst>
            <pc:docMk/>
            <pc:sldMk cId="1049158921" sldId="282"/>
            <ac:spMk id="3" creationId="{F61C7678-EDFA-1B27-A192-E30F9832B7D1}"/>
          </ac:spMkLst>
        </pc:spChg>
        <pc:spChg chg="mod">
          <ac:chgData name="藤山 慧太" userId="104bfd04dad12632" providerId="LiveId" clId="{3F879F49-A4F5-4DEC-8940-2743582E541B}" dt="2023-04-07T15:35:35.181" v="5738" actId="1076"/>
          <ac:spMkLst>
            <pc:docMk/>
            <pc:sldMk cId="1049158921" sldId="282"/>
            <ac:spMk id="7" creationId="{5BA440C9-CE87-A18F-49E8-5047E8C7C329}"/>
          </ac:spMkLst>
        </pc:spChg>
        <pc:spChg chg="add mod">
          <ac:chgData name="藤山 慧太" userId="104bfd04dad12632" providerId="LiveId" clId="{3F879F49-A4F5-4DEC-8940-2743582E541B}" dt="2023-04-07T15:36:18.251" v="5745" actId="208"/>
          <ac:spMkLst>
            <pc:docMk/>
            <pc:sldMk cId="1049158921" sldId="282"/>
            <ac:spMk id="10" creationId="{582B58CA-7E11-BDF2-FBCB-5C68A3CFF6DD}"/>
          </ac:spMkLst>
        </pc:spChg>
        <pc:spChg chg="add mod">
          <ac:chgData name="藤山 慧太" userId="104bfd04dad12632" providerId="LiveId" clId="{3F879F49-A4F5-4DEC-8940-2743582E541B}" dt="2023-04-07T15:36:27.883" v="5748" actId="14100"/>
          <ac:spMkLst>
            <pc:docMk/>
            <pc:sldMk cId="1049158921" sldId="282"/>
            <ac:spMk id="11" creationId="{9B5AAB92-59D4-A5F3-C31C-410737DDD3D5}"/>
          </ac:spMkLst>
        </pc:spChg>
        <pc:spChg chg="add mod">
          <ac:chgData name="藤山 慧太" userId="104bfd04dad12632" providerId="LiveId" clId="{3F879F49-A4F5-4DEC-8940-2743582E541B}" dt="2023-04-07T15:36:56.961" v="5756" actId="688"/>
          <ac:spMkLst>
            <pc:docMk/>
            <pc:sldMk cId="1049158921" sldId="282"/>
            <ac:spMk id="12" creationId="{896E1A2C-F2FA-22E2-E67C-C4F6CEC61F65}"/>
          </ac:spMkLst>
        </pc:spChg>
        <pc:picChg chg="add mod">
          <ac:chgData name="藤山 慧太" userId="104bfd04dad12632" providerId="LiveId" clId="{3F879F49-A4F5-4DEC-8940-2743582E541B}" dt="2023-04-07T15:34:38.405" v="5595" actId="1076"/>
          <ac:picMkLst>
            <pc:docMk/>
            <pc:sldMk cId="1049158921" sldId="282"/>
            <ac:picMk id="5" creationId="{C0EA2BE1-93CB-3780-F0DD-8E60CB3B52F1}"/>
          </ac:picMkLst>
        </pc:picChg>
        <pc:picChg chg="del">
          <ac:chgData name="藤山 慧太" userId="104bfd04dad12632" providerId="LiveId" clId="{3F879F49-A4F5-4DEC-8940-2743582E541B}" dt="2023-04-07T15:34:26.955" v="5592" actId="478"/>
          <ac:picMkLst>
            <pc:docMk/>
            <pc:sldMk cId="1049158921" sldId="282"/>
            <ac:picMk id="6" creationId="{CF3AEDDF-8043-00C1-C1CD-A83DC58644A8}"/>
          </ac:picMkLst>
        </pc:picChg>
        <pc:picChg chg="add mod">
          <ac:chgData name="藤山 慧太" userId="104bfd04dad12632" providerId="LiveId" clId="{3F879F49-A4F5-4DEC-8940-2743582E541B}" dt="2023-04-07T15:35:55.550" v="5741" actId="1076"/>
          <ac:picMkLst>
            <pc:docMk/>
            <pc:sldMk cId="1049158921" sldId="282"/>
            <ac:picMk id="9" creationId="{E46FC8BB-E061-182A-CB1D-68C8D5A9EF62}"/>
          </ac:picMkLst>
        </pc:picChg>
      </pc:sldChg>
      <pc:sldChg chg="modSp add mod">
        <pc:chgData name="藤山 慧太" userId="104bfd04dad12632" providerId="LiveId" clId="{3F879F49-A4F5-4DEC-8940-2743582E541B}" dt="2023-04-07T15:40:55.498" v="6400" actId="6549"/>
        <pc:sldMkLst>
          <pc:docMk/>
          <pc:sldMk cId="460901255" sldId="283"/>
        </pc:sldMkLst>
        <pc:spChg chg="mod">
          <ac:chgData name="藤山 慧太" userId="104bfd04dad12632" providerId="LiveId" clId="{3F879F49-A4F5-4DEC-8940-2743582E541B}" dt="2023-04-07T15:40:55.498" v="6400" actId="6549"/>
          <ac:spMkLst>
            <pc:docMk/>
            <pc:sldMk cId="460901255" sldId="283"/>
            <ac:spMk id="3" creationId="{F61C7678-EDFA-1B27-A192-E30F9832B7D1}"/>
          </ac:spMkLst>
        </pc:spChg>
      </pc:sldChg>
      <pc:sldChg chg="addSp modSp add mod">
        <pc:chgData name="藤山 慧太" userId="104bfd04dad12632" providerId="LiveId" clId="{3F879F49-A4F5-4DEC-8940-2743582E541B}" dt="2023-04-07T16:24:35.314" v="10611"/>
        <pc:sldMkLst>
          <pc:docMk/>
          <pc:sldMk cId="662658527" sldId="284"/>
        </pc:sldMkLst>
        <pc:spChg chg="mod">
          <ac:chgData name="藤山 慧太" userId="104bfd04dad12632" providerId="LiveId" clId="{3F879F49-A4F5-4DEC-8940-2743582E541B}" dt="2023-04-07T15:50:22.503" v="7126" actId="20577"/>
          <ac:spMkLst>
            <pc:docMk/>
            <pc:sldMk cId="662658527" sldId="284"/>
            <ac:spMk id="2" creationId="{A7FABF9D-4C8A-FC80-DBB0-05087EE8E8B5}"/>
          </ac:spMkLst>
        </pc:spChg>
        <pc:spChg chg="mod">
          <ac:chgData name="藤山 慧太" userId="104bfd04dad12632" providerId="LiveId" clId="{3F879F49-A4F5-4DEC-8940-2743582E541B}" dt="2023-04-07T16:24:35.314" v="10611"/>
          <ac:spMkLst>
            <pc:docMk/>
            <pc:sldMk cId="662658527" sldId="284"/>
            <ac:spMk id="3" creationId="{F61C7678-EDFA-1B27-A192-E30F9832B7D1}"/>
          </ac:spMkLst>
        </pc:spChg>
        <pc:spChg chg="add mod">
          <ac:chgData name="藤山 慧太" userId="104bfd04dad12632" providerId="LiveId" clId="{3F879F49-A4F5-4DEC-8940-2743582E541B}" dt="2023-04-07T15:47:24.460" v="6849" actId="13926"/>
          <ac:spMkLst>
            <pc:docMk/>
            <pc:sldMk cId="662658527" sldId="284"/>
            <ac:spMk id="4" creationId="{6E2AAB6B-FDCF-E3CE-9BCC-0D48FF6C6F29}"/>
          </ac:spMkLst>
        </pc:spChg>
      </pc:sldChg>
      <pc:sldChg chg="modSp add mod">
        <pc:chgData name="藤山 慧太" userId="104bfd04dad12632" providerId="LiveId" clId="{3F879F49-A4F5-4DEC-8940-2743582E541B}" dt="2023-04-07T16:23:15.791" v="10367" actId="1076"/>
        <pc:sldMkLst>
          <pc:docMk/>
          <pc:sldMk cId="2514906274" sldId="285"/>
        </pc:sldMkLst>
        <pc:spChg chg="mod">
          <ac:chgData name="藤山 慧太" userId="104bfd04dad12632" providerId="LiveId" clId="{3F879F49-A4F5-4DEC-8940-2743582E541B}" dt="2023-04-07T16:16:24.135" v="9645" actId="20577"/>
          <ac:spMkLst>
            <pc:docMk/>
            <pc:sldMk cId="2514906274" sldId="285"/>
            <ac:spMk id="3" creationId="{F61C7678-EDFA-1B27-A192-E30F9832B7D1}"/>
          </ac:spMkLst>
        </pc:spChg>
        <pc:spChg chg="mod">
          <ac:chgData name="藤山 慧太" userId="104bfd04dad12632" providerId="LiveId" clId="{3F879F49-A4F5-4DEC-8940-2743582E541B}" dt="2023-04-07T16:23:15.791" v="10367" actId="1076"/>
          <ac:spMkLst>
            <pc:docMk/>
            <pc:sldMk cId="2514906274" sldId="285"/>
            <ac:spMk id="4" creationId="{6E2AAB6B-FDCF-E3CE-9BCC-0D48FF6C6F29}"/>
          </ac:spMkLst>
        </pc:spChg>
      </pc:sldChg>
      <pc:sldChg chg="modSp add mod ord">
        <pc:chgData name="藤山 慧太" userId="104bfd04dad12632" providerId="LiveId" clId="{3F879F49-A4F5-4DEC-8940-2743582E541B}" dt="2023-04-07T16:09:00.910" v="9371"/>
        <pc:sldMkLst>
          <pc:docMk/>
          <pc:sldMk cId="3593472408" sldId="286"/>
        </pc:sldMkLst>
        <pc:spChg chg="mod">
          <ac:chgData name="藤山 慧太" userId="104bfd04dad12632" providerId="LiveId" clId="{3F879F49-A4F5-4DEC-8940-2743582E541B}" dt="2023-04-07T16:06:02.640" v="9172" actId="20577"/>
          <ac:spMkLst>
            <pc:docMk/>
            <pc:sldMk cId="3593472408" sldId="286"/>
            <ac:spMk id="2" creationId="{A7FABF9D-4C8A-FC80-DBB0-05087EE8E8B5}"/>
          </ac:spMkLst>
        </pc:spChg>
        <pc:spChg chg="mod">
          <ac:chgData name="藤山 慧太" userId="104bfd04dad12632" providerId="LiveId" clId="{3F879F49-A4F5-4DEC-8940-2743582E541B}" dt="2023-04-07T16:01:54.545" v="8355" actId="113"/>
          <ac:spMkLst>
            <pc:docMk/>
            <pc:sldMk cId="3593472408" sldId="286"/>
            <ac:spMk id="3" creationId="{F61C7678-EDFA-1B27-A192-E30F9832B7D1}"/>
          </ac:spMkLst>
        </pc:spChg>
        <pc:spChg chg="mod">
          <ac:chgData name="藤山 慧太" userId="104bfd04dad12632" providerId="LiveId" clId="{3F879F49-A4F5-4DEC-8940-2743582E541B}" dt="2023-04-07T16:02:51.705" v="8594" actId="20577"/>
          <ac:spMkLst>
            <pc:docMk/>
            <pc:sldMk cId="3593472408" sldId="286"/>
            <ac:spMk id="4" creationId="{6E2AAB6B-FDCF-E3CE-9BCC-0D48FF6C6F29}"/>
          </ac:spMkLst>
        </pc:spChg>
      </pc:sldChg>
      <pc:sldChg chg="delSp modSp add mod">
        <pc:chgData name="藤山 慧太" userId="104bfd04dad12632" providerId="LiveId" clId="{3F879F49-A4F5-4DEC-8940-2743582E541B}" dt="2023-04-08T02:33:55.588" v="11300" actId="5793"/>
        <pc:sldMkLst>
          <pc:docMk/>
          <pc:sldMk cId="3100001304" sldId="287"/>
        </pc:sldMkLst>
        <pc:spChg chg="mod">
          <ac:chgData name="藤山 慧太" userId="104bfd04dad12632" providerId="LiveId" clId="{3F879F49-A4F5-4DEC-8940-2743582E541B}" dt="2023-04-07T16:03:18.946" v="8651"/>
          <ac:spMkLst>
            <pc:docMk/>
            <pc:sldMk cId="3100001304" sldId="287"/>
            <ac:spMk id="2" creationId="{A7FABF9D-4C8A-FC80-DBB0-05087EE8E8B5}"/>
          </ac:spMkLst>
        </pc:spChg>
        <pc:spChg chg="mod">
          <ac:chgData name="藤山 慧太" userId="104bfd04dad12632" providerId="LiveId" clId="{3F879F49-A4F5-4DEC-8940-2743582E541B}" dt="2023-04-08T02:33:55.588" v="11300" actId="5793"/>
          <ac:spMkLst>
            <pc:docMk/>
            <pc:sldMk cId="3100001304" sldId="287"/>
            <ac:spMk id="3" creationId="{F61C7678-EDFA-1B27-A192-E30F9832B7D1}"/>
          </ac:spMkLst>
        </pc:spChg>
        <pc:spChg chg="del">
          <ac:chgData name="藤山 慧太" userId="104bfd04dad12632" providerId="LiveId" clId="{3F879F49-A4F5-4DEC-8940-2743582E541B}" dt="2023-04-07T16:05:21.275" v="9006" actId="478"/>
          <ac:spMkLst>
            <pc:docMk/>
            <pc:sldMk cId="3100001304" sldId="287"/>
            <ac:spMk id="4" creationId="{6E2AAB6B-FDCF-E3CE-9BCC-0D48FF6C6F29}"/>
          </ac:spMkLst>
        </pc:spChg>
      </pc:sldChg>
      <pc:sldChg chg="addSp modSp add mod">
        <pc:chgData name="藤山 慧太" userId="104bfd04dad12632" providerId="LiveId" clId="{3F879F49-A4F5-4DEC-8940-2743582E541B}" dt="2023-04-07T16:23:08.647" v="10366" actId="20577"/>
        <pc:sldMkLst>
          <pc:docMk/>
          <pc:sldMk cId="962284317" sldId="288"/>
        </pc:sldMkLst>
        <pc:spChg chg="mod">
          <ac:chgData name="藤山 慧太" userId="104bfd04dad12632" providerId="LiveId" clId="{3F879F49-A4F5-4DEC-8940-2743582E541B}" dt="2023-04-07T16:18:08.741" v="9647" actId="20577"/>
          <ac:spMkLst>
            <pc:docMk/>
            <pc:sldMk cId="962284317" sldId="288"/>
            <ac:spMk id="2" creationId="{A7FABF9D-4C8A-FC80-DBB0-05087EE8E8B5}"/>
          </ac:spMkLst>
        </pc:spChg>
        <pc:spChg chg="mod">
          <ac:chgData name="藤山 慧太" userId="104bfd04dad12632" providerId="LiveId" clId="{3F879F49-A4F5-4DEC-8940-2743582E541B}" dt="2023-04-07T16:23:08.647" v="10366" actId="20577"/>
          <ac:spMkLst>
            <pc:docMk/>
            <pc:sldMk cId="962284317" sldId="288"/>
            <ac:spMk id="3" creationId="{F61C7678-EDFA-1B27-A192-E30F9832B7D1}"/>
          </ac:spMkLst>
        </pc:spChg>
        <pc:spChg chg="mod">
          <ac:chgData name="藤山 慧太" userId="104bfd04dad12632" providerId="LiveId" clId="{3F879F49-A4F5-4DEC-8940-2743582E541B}" dt="2023-04-07T16:23:01.283" v="10364" actId="1076"/>
          <ac:spMkLst>
            <pc:docMk/>
            <pc:sldMk cId="962284317" sldId="288"/>
            <ac:spMk id="4" creationId="{6E2AAB6B-FDCF-E3CE-9BCC-0D48FF6C6F29}"/>
          </ac:spMkLst>
        </pc:spChg>
        <pc:spChg chg="add">
          <ac:chgData name="藤山 慧太" userId="104bfd04dad12632" providerId="LiveId" clId="{3F879F49-A4F5-4DEC-8940-2743582E541B}" dt="2023-04-07T16:20:32.924" v="10277" actId="11529"/>
          <ac:spMkLst>
            <pc:docMk/>
            <pc:sldMk cId="962284317" sldId="288"/>
            <ac:spMk id="5" creationId="{C98FB676-9C1A-2C87-5134-2452AB12E7E7}"/>
          </ac:spMkLst>
        </pc:spChg>
      </pc:sldChg>
      <pc:sldChg chg="modSp add mod">
        <pc:chgData name="藤山 慧太" userId="104bfd04dad12632" providerId="LiveId" clId="{3F879F49-A4F5-4DEC-8940-2743582E541B}" dt="2023-04-07T16:31:17.878" v="10977" actId="2062"/>
        <pc:sldMkLst>
          <pc:docMk/>
          <pc:sldMk cId="1005824663" sldId="289"/>
        </pc:sldMkLst>
        <pc:spChg chg="mod">
          <ac:chgData name="藤山 慧太" userId="104bfd04dad12632" providerId="LiveId" clId="{3F879F49-A4F5-4DEC-8940-2743582E541B}" dt="2023-04-07T16:28:27.664" v="10632"/>
          <ac:spMkLst>
            <pc:docMk/>
            <pc:sldMk cId="1005824663" sldId="289"/>
            <ac:spMk id="2" creationId="{A7FABF9D-4C8A-FC80-DBB0-05087EE8E8B5}"/>
          </ac:spMkLst>
        </pc:spChg>
        <pc:spChg chg="mod">
          <ac:chgData name="藤山 慧太" userId="104bfd04dad12632" providerId="LiveId" clId="{3F879F49-A4F5-4DEC-8940-2743582E541B}" dt="2023-04-07T16:30:52.223" v="10976" actId="20577"/>
          <ac:spMkLst>
            <pc:docMk/>
            <pc:sldMk cId="1005824663" sldId="289"/>
            <ac:spMk id="5" creationId="{24D02C22-8B18-174C-89EA-4940A611DA7E}"/>
          </ac:spMkLst>
        </pc:spChg>
        <pc:graphicFrameChg chg="modGraphic">
          <ac:chgData name="藤山 慧太" userId="104bfd04dad12632" providerId="LiveId" clId="{3F879F49-A4F5-4DEC-8940-2743582E541B}" dt="2023-04-07T16:31:17.878" v="10977" actId="2062"/>
          <ac:graphicFrameMkLst>
            <pc:docMk/>
            <pc:sldMk cId="1005824663" sldId="289"/>
            <ac:graphicFrameMk id="4" creationId="{3239CCF6-42AD-C207-7C73-FD5D257A58C6}"/>
          </ac:graphicFrameMkLst>
        </pc:graphicFrameChg>
      </pc:sldChg>
    </pc:docChg>
  </pc:docChgLst>
  <pc:docChgLst>
    <pc:chgData name="藤山 慧太" userId="104bfd04dad12632" providerId="LiveId" clId="{5081A98A-448F-4747-896D-9D97F53B3828}"/>
    <pc:docChg chg="undo custSel addSld modSld">
      <pc:chgData name="藤山 慧太" userId="104bfd04dad12632" providerId="LiveId" clId="{5081A98A-448F-4747-896D-9D97F53B3828}" dt="2023-03-04T02:16:16.511" v="495" actId="27636"/>
      <pc:docMkLst>
        <pc:docMk/>
      </pc:docMkLst>
      <pc:sldChg chg="modSp mod">
        <pc:chgData name="藤山 慧太" userId="104bfd04dad12632" providerId="LiveId" clId="{5081A98A-448F-4747-896D-9D97F53B3828}" dt="2023-03-04T01:18:32.688" v="219" actId="20577"/>
        <pc:sldMkLst>
          <pc:docMk/>
          <pc:sldMk cId="2015637612" sldId="259"/>
        </pc:sldMkLst>
        <pc:spChg chg="mod">
          <ac:chgData name="藤山 慧太" userId="104bfd04dad12632" providerId="LiveId" clId="{5081A98A-448F-4747-896D-9D97F53B3828}" dt="2023-03-04T01:18:32.688" v="219" actId="20577"/>
          <ac:spMkLst>
            <pc:docMk/>
            <pc:sldMk cId="2015637612" sldId="259"/>
            <ac:spMk id="3" creationId="{F61C7678-EDFA-1B27-A192-E30F9832B7D1}"/>
          </ac:spMkLst>
        </pc:spChg>
      </pc:sldChg>
      <pc:sldChg chg="modSp mod">
        <pc:chgData name="藤山 慧太" userId="104bfd04dad12632" providerId="LiveId" clId="{5081A98A-448F-4747-896D-9D97F53B3828}" dt="2023-03-04T01:34:02.018" v="269" actId="27636"/>
        <pc:sldMkLst>
          <pc:docMk/>
          <pc:sldMk cId="2436828749" sldId="264"/>
        </pc:sldMkLst>
        <pc:spChg chg="mod">
          <ac:chgData name="藤山 慧太" userId="104bfd04dad12632" providerId="LiveId" clId="{5081A98A-448F-4747-896D-9D97F53B3828}" dt="2023-03-04T01:34:02.018" v="269" actId="27636"/>
          <ac:spMkLst>
            <pc:docMk/>
            <pc:sldMk cId="2436828749" sldId="264"/>
            <ac:spMk id="3" creationId="{F61C7678-EDFA-1B27-A192-E30F9832B7D1}"/>
          </ac:spMkLst>
        </pc:spChg>
      </pc:sldChg>
      <pc:sldChg chg="addSp modSp mod">
        <pc:chgData name="藤山 慧太" userId="104bfd04dad12632" providerId="LiveId" clId="{5081A98A-448F-4747-896D-9D97F53B3828}" dt="2023-03-04T02:16:16.511" v="495" actId="27636"/>
        <pc:sldMkLst>
          <pc:docMk/>
          <pc:sldMk cId="2167336344" sldId="266"/>
        </pc:sldMkLst>
        <pc:spChg chg="mod">
          <ac:chgData name="藤山 慧太" userId="104bfd04dad12632" providerId="LiveId" clId="{5081A98A-448F-4747-896D-9D97F53B3828}" dt="2023-03-04T02:16:16.511" v="495" actId="27636"/>
          <ac:spMkLst>
            <pc:docMk/>
            <pc:sldMk cId="2167336344" sldId="266"/>
            <ac:spMk id="3" creationId="{F61C7678-EDFA-1B27-A192-E30F9832B7D1}"/>
          </ac:spMkLst>
        </pc:spChg>
        <pc:spChg chg="add mod">
          <ac:chgData name="藤山 慧太" userId="104bfd04dad12632" providerId="LiveId" clId="{5081A98A-448F-4747-896D-9D97F53B3828}" dt="2023-03-04T01:58:36.724" v="321" actId="1076"/>
          <ac:spMkLst>
            <pc:docMk/>
            <pc:sldMk cId="2167336344" sldId="266"/>
            <ac:spMk id="4" creationId="{0719EF23-0648-F0F7-7A16-B539874CBDDE}"/>
          </ac:spMkLst>
        </pc:spChg>
        <pc:spChg chg="add mod">
          <ac:chgData name="藤山 慧太" userId="104bfd04dad12632" providerId="LiveId" clId="{5081A98A-448F-4747-896D-9D97F53B3828}" dt="2023-03-04T01:59:46.131" v="374" actId="1076"/>
          <ac:spMkLst>
            <pc:docMk/>
            <pc:sldMk cId="2167336344" sldId="266"/>
            <ac:spMk id="5" creationId="{417E3EC0-8730-1A93-C908-2C6EE64875E8}"/>
          </ac:spMkLst>
        </pc:spChg>
        <pc:spChg chg="add mod">
          <ac:chgData name="藤山 慧太" userId="104bfd04dad12632" providerId="LiveId" clId="{5081A98A-448F-4747-896D-9D97F53B3828}" dt="2023-03-04T01:59:40.476" v="372" actId="1076"/>
          <ac:spMkLst>
            <pc:docMk/>
            <pc:sldMk cId="2167336344" sldId="266"/>
            <ac:spMk id="6" creationId="{1292A9BE-4AC6-C860-B592-75EA811CC290}"/>
          </ac:spMkLst>
        </pc:spChg>
        <pc:cxnChg chg="add mod">
          <ac:chgData name="藤山 慧太" userId="104bfd04dad12632" providerId="LiveId" clId="{5081A98A-448F-4747-896D-9D97F53B3828}" dt="2023-03-04T01:59:19.455" v="364" actId="1582"/>
          <ac:cxnSpMkLst>
            <pc:docMk/>
            <pc:sldMk cId="2167336344" sldId="266"/>
            <ac:cxnSpMk id="8" creationId="{FE29DBE4-686C-2343-8715-D7981B4CD9A4}"/>
          </ac:cxnSpMkLst>
        </pc:cxnChg>
        <pc:cxnChg chg="add mod">
          <ac:chgData name="藤山 慧太" userId="104bfd04dad12632" providerId="LiveId" clId="{5081A98A-448F-4747-896D-9D97F53B3828}" dt="2023-03-04T02:00:27.508" v="387" actId="1076"/>
          <ac:cxnSpMkLst>
            <pc:docMk/>
            <pc:sldMk cId="2167336344" sldId="266"/>
            <ac:cxnSpMk id="9" creationId="{7B4A3DDC-588A-9F45-20C3-38F9E83ACD6C}"/>
          </ac:cxnSpMkLst>
        </pc:cxnChg>
        <pc:cxnChg chg="add mod">
          <ac:chgData name="藤山 慧太" userId="104bfd04dad12632" providerId="LiveId" clId="{5081A98A-448F-4747-896D-9D97F53B3828}" dt="2023-03-04T01:59:43.259" v="373" actId="14100"/>
          <ac:cxnSpMkLst>
            <pc:docMk/>
            <pc:sldMk cId="2167336344" sldId="266"/>
            <ac:cxnSpMk id="12" creationId="{B4A40A0E-E66F-973D-0567-0B7FDD4BE21F}"/>
          </ac:cxnSpMkLst>
        </pc:cxnChg>
        <pc:cxnChg chg="add mod">
          <ac:chgData name="藤山 慧太" userId="104bfd04dad12632" providerId="LiveId" clId="{5081A98A-448F-4747-896D-9D97F53B3828}" dt="2023-03-04T02:00:04.871" v="378" actId="1582"/>
          <ac:cxnSpMkLst>
            <pc:docMk/>
            <pc:sldMk cId="2167336344" sldId="266"/>
            <ac:cxnSpMk id="19" creationId="{1782A0F5-FDF8-A552-372A-F53BE3CAFA40}"/>
          </ac:cxnSpMkLst>
        </pc:cxnChg>
        <pc:cxnChg chg="add mod">
          <ac:chgData name="藤山 慧太" userId="104bfd04dad12632" providerId="LiveId" clId="{5081A98A-448F-4747-896D-9D97F53B3828}" dt="2023-03-04T02:00:10.227" v="380" actId="1076"/>
          <ac:cxnSpMkLst>
            <pc:docMk/>
            <pc:sldMk cId="2167336344" sldId="266"/>
            <ac:cxnSpMk id="20" creationId="{3B0B87BD-1B67-1620-8982-C3ADF59E7A1A}"/>
          </ac:cxnSpMkLst>
        </pc:cxnChg>
        <pc:cxnChg chg="add mod">
          <ac:chgData name="藤山 慧太" userId="104bfd04dad12632" providerId="LiveId" clId="{5081A98A-448F-4747-896D-9D97F53B3828}" dt="2023-03-04T02:00:17.867" v="384" actId="14100"/>
          <ac:cxnSpMkLst>
            <pc:docMk/>
            <pc:sldMk cId="2167336344" sldId="266"/>
            <ac:cxnSpMk id="21" creationId="{F530FBC4-8C77-C91C-1813-B4C31308526B}"/>
          </ac:cxnSpMkLst>
        </pc:cxnChg>
        <pc:cxnChg chg="add mod">
          <ac:chgData name="藤山 慧太" userId="104bfd04dad12632" providerId="LiveId" clId="{5081A98A-448F-4747-896D-9D97F53B3828}" dt="2023-03-04T02:00:37.180" v="389" actId="1076"/>
          <ac:cxnSpMkLst>
            <pc:docMk/>
            <pc:sldMk cId="2167336344" sldId="266"/>
            <ac:cxnSpMk id="24" creationId="{FFA99EDE-5921-D6CA-0AAA-B9AD8E96F400}"/>
          </ac:cxnSpMkLst>
        </pc:cxnChg>
        <pc:cxnChg chg="add mod">
          <ac:chgData name="藤山 慧太" userId="104bfd04dad12632" providerId="LiveId" clId="{5081A98A-448F-4747-896D-9D97F53B3828}" dt="2023-03-04T02:00:37.180" v="389" actId="1076"/>
          <ac:cxnSpMkLst>
            <pc:docMk/>
            <pc:sldMk cId="2167336344" sldId="266"/>
            <ac:cxnSpMk id="25" creationId="{4F22BDAD-7F77-8463-6B55-2E63B81525C2}"/>
          </ac:cxnSpMkLst>
        </pc:cxnChg>
      </pc:sldChg>
      <pc:sldChg chg="modSp mod">
        <pc:chgData name="藤山 慧太" userId="104bfd04dad12632" providerId="LiveId" clId="{5081A98A-448F-4747-896D-9D97F53B3828}" dt="2023-03-04T01:52:17.254" v="301" actId="20577"/>
        <pc:sldMkLst>
          <pc:docMk/>
          <pc:sldMk cId="1624124819" sldId="269"/>
        </pc:sldMkLst>
        <pc:spChg chg="mod">
          <ac:chgData name="藤山 慧太" userId="104bfd04dad12632" providerId="LiveId" clId="{5081A98A-448F-4747-896D-9D97F53B3828}" dt="2023-03-04T01:52:17.254" v="301" actId="20577"/>
          <ac:spMkLst>
            <pc:docMk/>
            <pc:sldMk cId="1624124819" sldId="269"/>
            <ac:spMk id="3" creationId="{F61C7678-EDFA-1B27-A192-E30F9832B7D1}"/>
          </ac:spMkLst>
        </pc:spChg>
      </pc:sldChg>
      <pc:sldChg chg="modSp add mod">
        <pc:chgData name="藤山 慧太" userId="104bfd04dad12632" providerId="LiveId" clId="{5081A98A-448F-4747-896D-9D97F53B3828}" dt="2023-03-04T01:05:59.602" v="214" actId="20577"/>
        <pc:sldMkLst>
          <pc:docMk/>
          <pc:sldMk cId="883167076" sldId="271"/>
        </pc:sldMkLst>
        <pc:spChg chg="mod">
          <ac:chgData name="藤山 慧太" userId="104bfd04dad12632" providerId="LiveId" clId="{5081A98A-448F-4747-896D-9D97F53B3828}" dt="2023-03-04T01:04:28.009" v="32" actId="20577"/>
          <ac:spMkLst>
            <pc:docMk/>
            <pc:sldMk cId="883167076" sldId="271"/>
            <ac:spMk id="2" creationId="{A7FABF9D-4C8A-FC80-DBB0-05087EE8E8B5}"/>
          </ac:spMkLst>
        </pc:spChg>
        <pc:spChg chg="mod">
          <ac:chgData name="藤山 慧太" userId="104bfd04dad12632" providerId="LiveId" clId="{5081A98A-448F-4747-896D-9D97F53B3828}" dt="2023-03-04T01:05:59.602" v="214" actId="20577"/>
          <ac:spMkLst>
            <pc:docMk/>
            <pc:sldMk cId="883167076" sldId="271"/>
            <ac:spMk id="3" creationId="{F61C7678-EDFA-1B27-A192-E30F9832B7D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92B847-14CD-4F52-A633-348D0A44B97C}" type="datetimeFigureOut">
              <a:rPr kumimoji="1" lang="ja-JP" altLang="en-US" smtClean="0"/>
              <a:t>2023/4/8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C327A2-77C8-43A9-897B-7E786AF5448E}" type="slidenum">
              <a:rPr kumimoji="1" lang="ja-JP" altLang="en-US" smtClean="0"/>
              <a:t>‹#›</a:t>
            </a:fld>
            <a:endParaRPr kumimoji="1" lang="ja-JP" altLang="en-US"/>
          </a:p>
        </p:txBody>
      </p:sp>
    </p:spTree>
    <p:extLst>
      <p:ext uri="{BB962C8B-B14F-4D97-AF65-F5344CB8AC3E}">
        <p14:creationId xmlns:p14="http://schemas.microsoft.com/office/powerpoint/2010/main" val="25779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アウトプット力重視。</a:t>
            </a:r>
          </a:p>
        </p:txBody>
      </p:sp>
      <p:sp>
        <p:nvSpPr>
          <p:cNvPr id="4" name="スライド番号プレースホルダー 3"/>
          <p:cNvSpPr>
            <a:spLocks noGrp="1"/>
          </p:cNvSpPr>
          <p:nvPr>
            <p:ph type="sldNum" sz="quarter" idx="5"/>
          </p:nvPr>
        </p:nvSpPr>
        <p:spPr/>
        <p:txBody>
          <a:bodyPr/>
          <a:lstStyle/>
          <a:p>
            <a:fld id="{5CC327A2-77C8-43A9-897B-7E786AF5448E}" type="slidenum">
              <a:rPr kumimoji="1" lang="ja-JP" altLang="en-US" smtClean="0"/>
              <a:t>3</a:t>
            </a:fld>
            <a:endParaRPr kumimoji="1" lang="ja-JP" altLang="en-US"/>
          </a:p>
        </p:txBody>
      </p:sp>
    </p:spTree>
    <p:extLst>
      <p:ext uri="{BB962C8B-B14F-4D97-AF65-F5344CB8AC3E}">
        <p14:creationId xmlns:p14="http://schemas.microsoft.com/office/powerpoint/2010/main" val="4274108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アウトプット力重視。</a:t>
            </a:r>
          </a:p>
        </p:txBody>
      </p:sp>
      <p:sp>
        <p:nvSpPr>
          <p:cNvPr id="4" name="スライド番号プレースホルダー 3"/>
          <p:cNvSpPr>
            <a:spLocks noGrp="1"/>
          </p:cNvSpPr>
          <p:nvPr>
            <p:ph type="sldNum" sz="quarter" idx="5"/>
          </p:nvPr>
        </p:nvSpPr>
        <p:spPr/>
        <p:txBody>
          <a:bodyPr/>
          <a:lstStyle/>
          <a:p>
            <a:fld id="{5CC327A2-77C8-43A9-897B-7E786AF5448E}" type="slidenum">
              <a:rPr kumimoji="1" lang="ja-JP" altLang="en-US" smtClean="0"/>
              <a:t>4</a:t>
            </a:fld>
            <a:endParaRPr kumimoji="1" lang="ja-JP" altLang="en-US"/>
          </a:p>
        </p:txBody>
      </p:sp>
    </p:spTree>
    <p:extLst>
      <p:ext uri="{BB962C8B-B14F-4D97-AF65-F5344CB8AC3E}">
        <p14:creationId xmlns:p14="http://schemas.microsoft.com/office/powerpoint/2010/main" val="2880707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FBFAD-AA87-8C19-5F51-E9862750DAF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4C66C6B-3DDE-D4AF-0881-CA68195079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232AE0D-8D54-FE3C-D489-8A7BBD69E71C}"/>
              </a:ext>
            </a:extLst>
          </p:cNvPr>
          <p:cNvSpPr>
            <a:spLocks noGrp="1"/>
          </p:cNvSpPr>
          <p:nvPr>
            <p:ph type="dt" sz="half" idx="10"/>
          </p:nvPr>
        </p:nvSpPr>
        <p:spPr/>
        <p:txBody>
          <a:bodyPr/>
          <a:lstStyle/>
          <a:p>
            <a:fld id="{02AC24A9-CCB6-4F8D-B8DB-C2F3692CFA5A}" type="datetimeFigureOut">
              <a:rPr lang="en-US" smtClean="0"/>
              <a:t>4/8/2023</a:t>
            </a:fld>
            <a:endParaRPr lang="en-US"/>
          </a:p>
        </p:txBody>
      </p:sp>
      <p:sp>
        <p:nvSpPr>
          <p:cNvPr id="5" name="フッター プレースホルダー 4">
            <a:extLst>
              <a:ext uri="{FF2B5EF4-FFF2-40B4-BE49-F238E27FC236}">
                <a16:creationId xmlns:a16="http://schemas.microsoft.com/office/drawing/2014/main" id="{D7CD1EAB-F1CA-4118-DEB2-97C870A68471}"/>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19EE63ED-4C15-B2B2-0F67-C18DCC7A7642}"/>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71057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20000C-D610-B284-FC49-00D7537706C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22D0545-CB1E-71B3-5224-A4C1FED337C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A349DBE-5F3F-07CA-01B7-CBA4BA40CE5F}"/>
              </a:ext>
            </a:extLst>
          </p:cNvPr>
          <p:cNvSpPr>
            <a:spLocks noGrp="1"/>
          </p:cNvSpPr>
          <p:nvPr>
            <p:ph type="dt" sz="half" idx="10"/>
          </p:nvPr>
        </p:nvSpPr>
        <p:spPr/>
        <p:txBody>
          <a:bodyPr/>
          <a:lstStyle/>
          <a:p>
            <a:fld id="{02AC24A9-CCB6-4F8D-B8DB-C2F3692CFA5A}" type="datetimeFigureOut">
              <a:rPr lang="en-US" smtClean="0"/>
              <a:t>4/8/2023</a:t>
            </a:fld>
            <a:endParaRPr lang="en-US"/>
          </a:p>
        </p:txBody>
      </p:sp>
      <p:sp>
        <p:nvSpPr>
          <p:cNvPr id="5" name="フッター プレースホルダー 4">
            <a:extLst>
              <a:ext uri="{FF2B5EF4-FFF2-40B4-BE49-F238E27FC236}">
                <a16:creationId xmlns:a16="http://schemas.microsoft.com/office/drawing/2014/main" id="{3FFF74A8-BCF8-DFE9-0E25-C8FFA6E850AD}"/>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4315465A-19A1-5197-0C30-ED54E4C709ED}"/>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15161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32A58DB-9ED6-904C-F178-C3505149CFC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9A9D59A-38F3-7CC1-7DD3-F0FECD2FBD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594441E-7E0C-0762-F963-3A2C45DF70BB}"/>
              </a:ext>
            </a:extLst>
          </p:cNvPr>
          <p:cNvSpPr>
            <a:spLocks noGrp="1"/>
          </p:cNvSpPr>
          <p:nvPr>
            <p:ph type="dt" sz="half" idx="10"/>
          </p:nvPr>
        </p:nvSpPr>
        <p:spPr/>
        <p:txBody>
          <a:bodyPr/>
          <a:lstStyle/>
          <a:p>
            <a:fld id="{02AC24A9-CCB6-4F8D-B8DB-C2F3692CFA5A}" type="datetimeFigureOut">
              <a:rPr lang="en-US" smtClean="0"/>
              <a:t>4/8/2023</a:t>
            </a:fld>
            <a:endParaRPr lang="en-US"/>
          </a:p>
        </p:txBody>
      </p:sp>
      <p:sp>
        <p:nvSpPr>
          <p:cNvPr id="5" name="フッター プレースホルダー 4">
            <a:extLst>
              <a:ext uri="{FF2B5EF4-FFF2-40B4-BE49-F238E27FC236}">
                <a16:creationId xmlns:a16="http://schemas.microsoft.com/office/drawing/2014/main" id="{115A99D4-D3DF-CD7C-A584-3239E7862B27}"/>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E2133C13-9A8D-D14B-9AC4-675D3A04A1C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259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86A1F-3E6B-805C-1C3C-78026C2B1A4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A804C61-14C6-F976-44A0-158DBA2747F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1A25BEF-02C2-621C-F5EA-DD78146FDB67}"/>
              </a:ext>
            </a:extLst>
          </p:cNvPr>
          <p:cNvSpPr>
            <a:spLocks noGrp="1"/>
          </p:cNvSpPr>
          <p:nvPr>
            <p:ph type="dt" sz="half" idx="10"/>
          </p:nvPr>
        </p:nvSpPr>
        <p:spPr/>
        <p:txBody>
          <a:bodyPr/>
          <a:lstStyle/>
          <a:p>
            <a:fld id="{02AC24A9-CCB6-4F8D-B8DB-C2F3692CFA5A}" type="datetimeFigureOut">
              <a:rPr lang="en-US" smtClean="0"/>
              <a:t>4/8/2023</a:t>
            </a:fld>
            <a:endParaRPr lang="en-US"/>
          </a:p>
        </p:txBody>
      </p:sp>
      <p:sp>
        <p:nvSpPr>
          <p:cNvPr id="5" name="フッター プレースホルダー 4">
            <a:extLst>
              <a:ext uri="{FF2B5EF4-FFF2-40B4-BE49-F238E27FC236}">
                <a16:creationId xmlns:a16="http://schemas.microsoft.com/office/drawing/2014/main" id="{F06F2FF2-EB44-86DD-DAFD-07F4EA114351}"/>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206C2289-75A8-6A65-9862-B1FFA4BD7EA6}"/>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3725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60C099-BBAA-9C29-4DAE-A0310343872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0EE0BF6-5854-FEC0-13ED-E76E97B6BA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FBF0245-35C9-D1F1-51B2-EBFAE39592CC}"/>
              </a:ext>
            </a:extLst>
          </p:cNvPr>
          <p:cNvSpPr>
            <a:spLocks noGrp="1"/>
          </p:cNvSpPr>
          <p:nvPr>
            <p:ph type="dt" sz="half" idx="10"/>
          </p:nvPr>
        </p:nvSpPr>
        <p:spPr/>
        <p:txBody>
          <a:bodyPr/>
          <a:lstStyle/>
          <a:p>
            <a:fld id="{02AC24A9-CCB6-4F8D-B8DB-C2F3692CFA5A}" type="datetimeFigureOut">
              <a:rPr lang="en-US" smtClean="0"/>
              <a:t>4/8/2023</a:t>
            </a:fld>
            <a:endParaRPr lang="en-US"/>
          </a:p>
        </p:txBody>
      </p:sp>
      <p:sp>
        <p:nvSpPr>
          <p:cNvPr id="5" name="フッター プレースホルダー 4">
            <a:extLst>
              <a:ext uri="{FF2B5EF4-FFF2-40B4-BE49-F238E27FC236}">
                <a16:creationId xmlns:a16="http://schemas.microsoft.com/office/drawing/2014/main" id="{3A3C9A77-500B-13DC-03E8-4EAF791BE5AD}"/>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EF7DF7A5-0E64-5A88-262F-3E7809D6C92A}"/>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4253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B1CE88-AD4D-DC4A-826F-09CACD067AE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F8CC85-AFF1-1631-38DB-705FC18766D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9B76BC0-0D2C-F0E3-1820-BD6920FEC22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BBBA2D0-00B9-77C0-A869-F87144A3FB56}"/>
              </a:ext>
            </a:extLst>
          </p:cNvPr>
          <p:cNvSpPr>
            <a:spLocks noGrp="1"/>
          </p:cNvSpPr>
          <p:nvPr>
            <p:ph type="dt" sz="half" idx="10"/>
          </p:nvPr>
        </p:nvSpPr>
        <p:spPr/>
        <p:txBody>
          <a:bodyPr/>
          <a:lstStyle/>
          <a:p>
            <a:fld id="{02AC24A9-CCB6-4F8D-B8DB-C2F3692CFA5A}" type="datetimeFigureOut">
              <a:rPr lang="en-US" smtClean="0"/>
              <a:t>4/8/2023</a:t>
            </a:fld>
            <a:endParaRPr lang="en-US"/>
          </a:p>
        </p:txBody>
      </p:sp>
      <p:sp>
        <p:nvSpPr>
          <p:cNvPr id="6" name="フッター プレースホルダー 5">
            <a:extLst>
              <a:ext uri="{FF2B5EF4-FFF2-40B4-BE49-F238E27FC236}">
                <a16:creationId xmlns:a16="http://schemas.microsoft.com/office/drawing/2014/main" id="{9704ED94-1C6F-BC51-9247-6E63AE9251F1}"/>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EE6EA749-B51E-51CA-BB71-678F1C60968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38403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136870-A639-D810-6C59-CBE65270415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37ADA4-7049-66B7-C256-433FE8C038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6F0EC9F-FE16-4041-6991-0F26F1BBF6F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E1DC268-DD3A-CE05-ED12-091B1D3BC5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9BB1257-D537-D66A-C48E-B77DE4BE8E5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2724195-2EB7-356D-3446-8CB5C3186489}"/>
              </a:ext>
            </a:extLst>
          </p:cNvPr>
          <p:cNvSpPr>
            <a:spLocks noGrp="1"/>
          </p:cNvSpPr>
          <p:nvPr>
            <p:ph type="dt" sz="half" idx="10"/>
          </p:nvPr>
        </p:nvSpPr>
        <p:spPr/>
        <p:txBody>
          <a:bodyPr/>
          <a:lstStyle/>
          <a:p>
            <a:fld id="{02AC24A9-CCB6-4F8D-B8DB-C2F3692CFA5A}" type="datetimeFigureOut">
              <a:rPr lang="en-US" smtClean="0"/>
              <a:t>4/8/2023</a:t>
            </a:fld>
            <a:endParaRPr lang="en-US"/>
          </a:p>
        </p:txBody>
      </p:sp>
      <p:sp>
        <p:nvSpPr>
          <p:cNvPr id="8" name="フッター プレースホルダー 7">
            <a:extLst>
              <a:ext uri="{FF2B5EF4-FFF2-40B4-BE49-F238E27FC236}">
                <a16:creationId xmlns:a16="http://schemas.microsoft.com/office/drawing/2014/main" id="{4D73E41F-CBEC-64DA-A9C3-EBAD12D1186E}"/>
              </a:ext>
            </a:extLst>
          </p:cNvPr>
          <p:cNvSpPr>
            <a:spLocks noGrp="1"/>
          </p:cNvSpPr>
          <p:nvPr>
            <p:ph type="ftr" sz="quarter" idx="11"/>
          </p:nvPr>
        </p:nvSpPr>
        <p:spPr/>
        <p:txBody>
          <a:bodyPr/>
          <a:lstStyle/>
          <a:p>
            <a:endParaRPr lang="en-US"/>
          </a:p>
        </p:txBody>
      </p:sp>
      <p:sp>
        <p:nvSpPr>
          <p:cNvPr id="9" name="スライド番号プレースホルダー 8">
            <a:extLst>
              <a:ext uri="{FF2B5EF4-FFF2-40B4-BE49-F238E27FC236}">
                <a16:creationId xmlns:a16="http://schemas.microsoft.com/office/drawing/2014/main" id="{0BC484F6-4A34-952A-06EC-C713729AFF6A}"/>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80735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001228-97AC-08FA-E26D-DAF134BB9B2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E4D00B8-199C-D6DC-EDB8-EE5F38F9A23D}"/>
              </a:ext>
            </a:extLst>
          </p:cNvPr>
          <p:cNvSpPr>
            <a:spLocks noGrp="1"/>
          </p:cNvSpPr>
          <p:nvPr>
            <p:ph type="dt" sz="half" idx="10"/>
          </p:nvPr>
        </p:nvSpPr>
        <p:spPr/>
        <p:txBody>
          <a:bodyPr/>
          <a:lstStyle/>
          <a:p>
            <a:fld id="{02AC24A9-CCB6-4F8D-B8DB-C2F3692CFA5A}" type="datetimeFigureOut">
              <a:rPr lang="en-US" smtClean="0"/>
              <a:t>4/8/2023</a:t>
            </a:fld>
            <a:endParaRPr lang="en-US"/>
          </a:p>
        </p:txBody>
      </p:sp>
      <p:sp>
        <p:nvSpPr>
          <p:cNvPr id="4" name="フッター プレースホルダー 3">
            <a:extLst>
              <a:ext uri="{FF2B5EF4-FFF2-40B4-BE49-F238E27FC236}">
                <a16:creationId xmlns:a16="http://schemas.microsoft.com/office/drawing/2014/main" id="{757F1F6B-C6A7-41B1-EBBD-329F198F2E34}"/>
              </a:ext>
            </a:extLst>
          </p:cNvPr>
          <p:cNvSpPr>
            <a:spLocks noGrp="1"/>
          </p:cNvSpPr>
          <p:nvPr>
            <p:ph type="ftr" sz="quarter" idx="11"/>
          </p:nvPr>
        </p:nvSpPr>
        <p:spPr/>
        <p:txBody>
          <a:bodyPr/>
          <a:lstStyle/>
          <a:p>
            <a:endParaRPr lang="en-US"/>
          </a:p>
        </p:txBody>
      </p:sp>
      <p:sp>
        <p:nvSpPr>
          <p:cNvPr id="5" name="スライド番号プレースホルダー 4">
            <a:extLst>
              <a:ext uri="{FF2B5EF4-FFF2-40B4-BE49-F238E27FC236}">
                <a16:creationId xmlns:a16="http://schemas.microsoft.com/office/drawing/2014/main" id="{2AB29CAE-5D23-7399-8F87-A68A4D09BD5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863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62BFF54-824D-3458-1C60-00342AE85AA9}"/>
              </a:ext>
            </a:extLst>
          </p:cNvPr>
          <p:cNvSpPr>
            <a:spLocks noGrp="1"/>
          </p:cNvSpPr>
          <p:nvPr>
            <p:ph type="dt" sz="half" idx="10"/>
          </p:nvPr>
        </p:nvSpPr>
        <p:spPr/>
        <p:txBody>
          <a:bodyPr/>
          <a:lstStyle/>
          <a:p>
            <a:fld id="{02AC24A9-CCB6-4F8D-B8DB-C2F3692CFA5A}" type="datetimeFigureOut">
              <a:rPr lang="en-US" smtClean="0"/>
              <a:t>4/8/2023</a:t>
            </a:fld>
            <a:endParaRPr lang="en-US"/>
          </a:p>
        </p:txBody>
      </p:sp>
      <p:sp>
        <p:nvSpPr>
          <p:cNvPr id="3" name="フッター プレースホルダー 2">
            <a:extLst>
              <a:ext uri="{FF2B5EF4-FFF2-40B4-BE49-F238E27FC236}">
                <a16:creationId xmlns:a16="http://schemas.microsoft.com/office/drawing/2014/main" id="{98DE4965-AF7D-2399-140B-5E2309CEC62D}"/>
              </a:ext>
            </a:extLst>
          </p:cNvPr>
          <p:cNvSpPr>
            <a:spLocks noGrp="1"/>
          </p:cNvSpPr>
          <p:nvPr>
            <p:ph type="ftr" sz="quarter" idx="11"/>
          </p:nvPr>
        </p:nvSpPr>
        <p:spPr/>
        <p:txBody>
          <a:bodyPr/>
          <a:lstStyle/>
          <a:p>
            <a:endParaRPr lang="en-US"/>
          </a:p>
        </p:txBody>
      </p:sp>
      <p:sp>
        <p:nvSpPr>
          <p:cNvPr id="4" name="スライド番号プレースホルダー 3">
            <a:extLst>
              <a:ext uri="{FF2B5EF4-FFF2-40B4-BE49-F238E27FC236}">
                <a16:creationId xmlns:a16="http://schemas.microsoft.com/office/drawing/2014/main" id="{D8DFADD5-4698-807E-BFD8-61DF9756DC4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37275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89F08-6B0B-7CFD-497D-DAFEB21605F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0708862-51C8-0300-DDB8-09845357C3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290DCDC-E315-18FB-8B91-4866D802D6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10C77F3-4110-CE7C-822D-A6F542DFE33E}"/>
              </a:ext>
            </a:extLst>
          </p:cNvPr>
          <p:cNvSpPr>
            <a:spLocks noGrp="1"/>
          </p:cNvSpPr>
          <p:nvPr>
            <p:ph type="dt" sz="half" idx="10"/>
          </p:nvPr>
        </p:nvSpPr>
        <p:spPr/>
        <p:txBody>
          <a:bodyPr/>
          <a:lstStyle/>
          <a:p>
            <a:fld id="{02AC24A9-CCB6-4F8D-B8DB-C2F3692CFA5A}" type="datetimeFigureOut">
              <a:rPr lang="en-US" smtClean="0"/>
              <a:t>4/8/2023</a:t>
            </a:fld>
            <a:endParaRPr lang="en-US"/>
          </a:p>
        </p:txBody>
      </p:sp>
      <p:sp>
        <p:nvSpPr>
          <p:cNvPr id="6" name="フッター プレースホルダー 5">
            <a:extLst>
              <a:ext uri="{FF2B5EF4-FFF2-40B4-BE49-F238E27FC236}">
                <a16:creationId xmlns:a16="http://schemas.microsoft.com/office/drawing/2014/main" id="{F050A0F0-E7D6-0C34-A239-E50A20D7DC85}"/>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E40A2C77-6F8A-9231-D243-D33274C600F9}"/>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5424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2D7F0E-09F4-497A-3963-C502A43F254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3621EB5-0B03-ECA7-2417-BFA12F3B8E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6E7BCF4-E6A3-974A-955F-7AB58121B6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16EDC26-0E41-9C61-433D-3077C6BF295C}"/>
              </a:ext>
            </a:extLst>
          </p:cNvPr>
          <p:cNvSpPr>
            <a:spLocks noGrp="1"/>
          </p:cNvSpPr>
          <p:nvPr>
            <p:ph type="dt" sz="half" idx="10"/>
          </p:nvPr>
        </p:nvSpPr>
        <p:spPr/>
        <p:txBody>
          <a:bodyPr/>
          <a:lstStyle/>
          <a:p>
            <a:fld id="{02AC24A9-CCB6-4F8D-B8DB-C2F3692CFA5A}" type="datetimeFigureOut">
              <a:rPr lang="en-US" smtClean="0"/>
              <a:t>4/8/2023</a:t>
            </a:fld>
            <a:endParaRPr lang="en-US"/>
          </a:p>
        </p:txBody>
      </p:sp>
      <p:sp>
        <p:nvSpPr>
          <p:cNvPr id="6" name="フッター プレースホルダー 5">
            <a:extLst>
              <a:ext uri="{FF2B5EF4-FFF2-40B4-BE49-F238E27FC236}">
                <a16:creationId xmlns:a16="http://schemas.microsoft.com/office/drawing/2014/main" id="{ABAC9FF1-F61D-7A92-E3CF-63C65A896459}"/>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ACECBD4D-FFC0-B49E-7204-0355353EDCB8}"/>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20463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70BCAA9-5A4C-DAFB-E121-1F79A3EC83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97F3461-3A12-4C9B-5B30-08F3B4D755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2DCE1D3-5D19-364E-35C3-D46F2C34FF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4/8/2023</a:t>
            </a:fld>
            <a:endParaRPr lang="en-US"/>
          </a:p>
        </p:txBody>
      </p:sp>
      <p:sp>
        <p:nvSpPr>
          <p:cNvPr id="5" name="フッター プレースホルダー 4">
            <a:extLst>
              <a:ext uri="{FF2B5EF4-FFF2-40B4-BE49-F238E27FC236}">
                <a16:creationId xmlns:a16="http://schemas.microsoft.com/office/drawing/2014/main" id="{7735D12F-7F31-40B6-EDF9-65275F0050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スライド番号プレースホルダー 5">
            <a:extLst>
              <a:ext uri="{FF2B5EF4-FFF2-40B4-BE49-F238E27FC236}">
                <a16:creationId xmlns:a16="http://schemas.microsoft.com/office/drawing/2014/main" id="{6DBB66DE-1CBF-C062-8EAF-E36965D4A4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44405526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aiza.io/ja" TargetMode="External"/><Relationship Id="rId2" Type="http://schemas.openxmlformats.org/officeDocument/2006/relationships/hyperlink" Target="https://paiza.j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ネオン 3D サークル アート">
            <a:extLst>
              <a:ext uri="{FF2B5EF4-FFF2-40B4-BE49-F238E27FC236}">
                <a16:creationId xmlns:a16="http://schemas.microsoft.com/office/drawing/2014/main" id="{AA5D8396-9982-6113-CB64-EC42E0AE0AB8}"/>
              </a:ext>
            </a:extLst>
          </p:cNvPr>
          <p:cNvPicPr>
            <a:picLocks noChangeAspect="1"/>
          </p:cNvPicPr>
          <p:nvPr/>
        </p:nvPicPr>
        <p:blipFill rotWithShape="1">
          <a:blip r:embed="rId2"/>
          <a:srcRect t="9091" r="17840"/>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1CA3B348-2C09-72D6-2740-77AFAB27235B}"/>
              </a:ext>
            </a:extLst>
          </p:cNvPr>
          <p:cNvSpPr>
            <a:spLocks noGrp="1"/>
          </p:cNvSpPr>
          <p:nvPr>
            <p:ph type="ctrTitle"/>
          </p:nvPr>
        </p:nvSpPr>
        <p:spPr>
          <a:xfrm>
            <a:off x="477981" y="1122363"/>
            <a:ext cx="4023360" cy="3204134"/>
          </a:xfrm>
        </p:spPr>
        <p:txBody>
          <a:bodyPr anchor="b">
            <a:normAutofit/>
          </a:bodyPr>
          <a:lstStyle/>
          <a:p>
            <a:pPr algn="l"/>
            <a:r>
              <a:rPr kumimoji="1" lang="en-US" altLang="ja-JP" sz="4800" dirty="0"/>
              <a:t>2023</a:t>
            </a:r>
            <a:r>
              <a:rPr kumimoji="1" lang="ja-JP" altLang="en-US" sz="4800" dirty="0"/>
              <a:t>年度</a:t>
            </a:r>
            <a:br>
              <a:rPr kumimoji="1" lang="en-US" altLang="ja-JP" sz="4800" dirty="0"/>
            </a:br>
            <a:r>
              <a:rPr kumimoji="1" lang="ja-JP" altLang="en-US" sz="4800" dirty="0"/>
              <a:t>第五技術本部</a:t>
            </a:r>
            <a:br>
              <a:rPr kumimoji="1" lang="en-US" altLang="ja-JP" sz="4800" dirty="0"/>
            </a:br>
            <a:r>
              <a:rPr kumimoji="1" lang="en-US" altLang="ja-JP" sz="4800" dirty="0"/>
              <a:t>Java</a:t>
            </a:r>
            <a:r>
              <a:rPr kumimoji="1" lang="ja-JP" altLang="en-US" sz="4800" dirty="0"/>
              <a:t>研修</a:t>
            </a:r>
            <a:endParaRPr kumimoji="1" lang="ja-JP" altLang="en-US" sz="4800"/>
          </a:p>
        </p:txBody>
      </p:sp>
      <p:sp>
        <p:nvSpPr>
          <p:cNvPr id="3" name="字幕 2">
            <a:extLst>
              <a:ext uri="{FF2B5EF4-FFF2-40B4-BE49-F238E27FC236}">
                <a16:creationId xmlns:a16="http://schemas.microsoft.com/office/drawing/2014/main" id="{2604D0F9-CBDB-210E-8E90-82AFEBB06AE5}"/>
              </a:ext>
            </a:extLst>
          </p:cNvPr>
          <p:cNvSpPr>
            <a:spLocks noGrp="1"/>
          </p:cNvSpPr>
          <p:nvPr>
            <p:ph type="subTitle" idx="1"/>
          </p:nvPr>
        </p:nvSpPr>
        <p:spPr>
          <a:xfrm>
            <a:off x="477980" y="4872922"/>
            <a:ext cx="4023359" cy="1208141"/>
          </a:xfrm>
        </p:spPr>
        <p:txBody>
          <a:bodyPr>
            <a:normAutofit/>
          </a:bodyPr>
          <a:lstStyle/>
          <a:p>
            <a:pPr algn="l"/>
            <a:r>
              <a:rPr kumimoji="1" lang="ja-JP" altLang="en-US" sz="2000" dirty="0"/>
              <a:t>第</a:t>
            </a:r>
            <a:r>
              <a:rPr kumimoji="1" lang="en-US" altLang="ja-JP" sz="2000" dirty="0"/>
              <a:t>1</a:t>
            </a:r>
            <a:r>
              <a:rPr kumimoji="1" lang="ja-JP" altLang="en-US" sz="2000" dirty="0"/>
              <a:t>回</a:t>
            </a:r>
            <a:endParaRPr kumimoji="1" lang="en-US" altLang="ja-JP" sz="2000" dirty="0"/>
          </a:p>
          <a:p>
            <a:pPr algn="l"/>
            <a:r>
              <a:rPr kumimoji="1" lang="en-US" altLang="ja-JP" sz="2000" dirty="0"/>
              <a:t>git command training &amp;</a:t>
            </a:r>
          </a:p>
          <a:p>
            <a:pPr algn="l"/>
            <a:r>
              <a:rPr kumimoji="1" lang="en-US" altLang="ja-JP" sz="2000" dirty="0"/>
              <a:t>java basics</a:t>
            </a:r>
            <a:endParaRPr kumimoji="1" lang="ja-JP" altLang="en-US" sz="20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0196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環境構築</a:t>
            </a:r>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1115568" y="1366983"/>
            <a:ext cx="10168128" cy="4805218"/>
          </a:xfrm>
        </p:spPr>
        <p:txBody>
          <a:bodyPr>
            <a:normAutofit/>
          </a:bodyPr>
          <a:lstStyle/>
          <a:p>
            <a:r>
              <a:rPr lang="ja-JP" altLang="en-US" dirty="0"/>
              <a:t>各々好きな</a:t>
            </a:r>
            <a:r>
              <a:rPr kumimoji="1" lang="ja-JP" altLang="en-US" dirty="0"/>
              <a:t>を使って開発をやりたい！</a:t>
            </a:r>
            <a:br>
              <a:rPr kumimoji="1" lang="en-US" altLang="ja-JP" dirty="0"/>
            </a:br>
            <a:r>
              <a:rPr kumimoji="1" lang="en-US" altLang="ja-JP" dirty="0"/>
              <a:t>…</a:t>
            </a:r>
            <a:r>
              <a:rPr kumimoji="1" lang="ja-JP" altLang="en-US" dirty="0"/>
              <a:t>けど、そうすると人によって操作が違う</a:t>
            </a:r>
            <a:br>
              <a:rPr kumimoji="1" lang="en-US" altLang="ja-JP" dirty="0"/>
            </a:br>
            <a:endParaRPr kumimoji="1" lang="en-US" altLang="ja-JP" dirty="0"/>
          </a:p>
          <a:p>
            <a:r>
              <a:rPr lang="ja-JP" altLang="en-US" dirty="0"/>
              <a:t>アプリ入れたり環境変数設定したり</a:t>
            </a:r>
            <a:r>
              <a:rPr lang="en-US" altLang="ja-JP" dirty="0"/>
              <a:t>…</a:t>
            </a:r>
            <a:br>
              <a:rPr lang="en-US" altLang="ja-JP" dirty="0"/>
            </a:br>
            <a:r>
              <a:rPr lang="ja-JP" altLang="en-US" dirty="0"/>
              <a:t>プログラム書く前段階に時間使いたくない！！！</a:t>
            </a:r>
            <a:br>
              <a:rPr lang="en-US" altLang="ja-JP" dirty="0"/>
            </a:br>
            <a:r>
              <a:rPr lang="ja-JP" altLang="en-US" dirty="0"/>
              <a:t>そもそも</a:t>
            </a:r>
            <a:r>
              <a:rPr lang="en-US" altLang="ja-JP" dirty="0"/>
              <a:t>Windows PC</a:t>
            </a:r>
            <a:r>
              <a:rPr lang="ja-JP" altLang="en-US" dirty="0"/>
              <a:t>持ち歩くのがだるい！</a:t>
            </a:r>
            <a:endParaRPr lang="en-US" altLang="ja-JP" dirty="0"/>
          </a:p>
          <a:p>
            <a:pPr marL="0" indent="0">
              <a:buNone/>
            </a:pPr>
            <a:endParaRPr kumimoji="1" lang="en-US" altLang="ja-JP" dirty="0"/>
          </a:p>
          <a:p>
            <a:endParaRPr kumimoji="1" lang="ja-JP" altLang="en-US" dirty="0"/>
          </a:p>
        </p:txBody>
      </p:sp>
    </p:spTree>
    <p:extLst>
      <p:ext uri="{BB962C8B-B14F-4D97-AF65-F5344CB8AC3E}">
        <p14:creationId xmlns:p14="http://schemas.microsoft.com/office/powerpoint/2010/main" val="2454317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環境構築</a:t>
            </a:r>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1115568" y="1366983"/>
            <a:ext cx="10168128" cy="4805218"/>
          </a:xfrm>
        </p:spPr>
        <p:txBody>
          <a:bodyPr>
            <a:normAutofit/>
          </a:bodyPr>
          <a:lstStyle/>
          <a:p>
            <a:r>
              <a:rPr kumimoji="1" lang="ja-JP" altLang="en-US" dirty="0"/>
              <a:t>ウェブブラウザで動いて</a:t>
            </a:r>
            <a:endParaRPr kumimoji="1" lang="en-US" altLang="ja-JP" dirty="0"/>
          </a:p>
          <a:p>
            <a:r>
              <a:rPr lang="ja-JP" altLang="en-US" dirty="0"/>
              <a:t>アカウントさえ作れば無料で動かせて</a:t>
            </a:r>
            <a:endParaRPr lang="en-US" altLang="ja-JP" dirty="0"/>
          </a:p>
          <a:p>
            <a:r>
              <a:rPr kumimoji="1" lang="ja-JP" altLang="en-US" dirty="0"/>
              <a:t>標準ライブラリはとりあえず使いたい</a:t>
            </a:r>
            <a:endParaRPr kumimoji="1" lang="en-US" altLang="ja-JP" dirty="0"/>
          </a:p>
          <a:p>
            <a:endParaRPr lang="en-US" altLang="ja-JP" dirty="0"/>
          </a:p>
          <a:p>
            <a:pPr marL="0" indent="0">
              <a:buNone/>
            </a:pPr>
            <a:endParaRPr kumimoji="1" lang="en-US" altLang="ja-JP" dirty="0"/>
          </a:p>
          <a:p>
            <a:pPr marL="0" indent="0">
              <a:buNone/>
            </a:pPr>
            <a:endParaRPr kumimoji="1" lang="en-US" altLang="ja-JP" dirty="0"/>
          </a:p>
          <a:p>
            <a:endParaRPr kumimoji="1" lang="ja-JP" altLang="en-US" dirty="0"/>
          </a:p>
        </p:txBody>
      </p:sp>
    </p:spTree>
    <p:extLst>
      <p:ext uri="{BB962C8B-B14F-4D97-AF65-F5344CB8AC3E}">
        <p14:creationId xmlns:p14="http://schemas.microsoft.com/office/powerpoint/2010/main" val="3344343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環境構築</a:t>
            </a:r>
          </a:p>
        </p:txBody>
      </p:sp>
      <p:pic>
        <p:nvPicPr>
          <p:cNvPr id="6" name="図 5">
            <a:extLst>
              <a:ext uri="{FF2B5EF4-FFF2-40B4-BE49-F238E27FC236}">
                <a16:creationId xmlns:a16="http://schemas.microsoft.com/office/drawing/2014/main" id="{89D75C3C-122C-90A2-108F-EF101FCF3C3C}"/>
              </a:ext>
            </a:extLst>
          </p:cNvPr>
          <p:cNvPicPr>
            <a:picLocks noChangeAspect="1"/>
          </p:cNvPicPr>
          <p:nvPr/>
        </p:nvPicPr>
        <p:blipFill>
          <a:blip r:embed="rId2"/>
          <a:stretch>
            <a:fillRect/>
          </a:stretch>
        </p:blipFill>
        <p:spPr>
          <a:xfrm>
            <a:off x="574334" y="1280812"/>
            <a:ext cx="11250595" cy="4296375"/>
          </a:xfrm>
          <a:prstGeom prst="rect">
            <a:avLst/>
          </a:prstGeom>
        </p:spPr>
      </p:pic>
    </p:spTree>
    <p:extLst>
      <p:ext uri="{BB962C8B-B14F-4D97-AF65-F5344CB8AC3E}">
        <p14:creationId xmlns:p14="http://schemas.microsoft.com/office/powerpoint/2010/main" val="1122442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環境構築</a:t>
            </a:r>
            <a:r>
              <a:rPr kumimoji="1" lang="en-US" altLang="ja-JP" dirty="0"/>
              <a:t>(paiza.io)</a:t>
            </a:r>
            <a:endParaRPr kumimoji="1" lang="ja-JP" altLang="en-US" dirty="0"/>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1115568" y="1366983"/>
            <a:ext cx="10168128" cy="4805218"/>
          </a:xfrm>
        </p:spPr>
        <p:txBody>
          <a:bodyPr>
            <a:normAutofit/>
          </a:bodyPr>
          <a:lstStyle/>
          <a:p>
            <a:r>
              <a:rPr kumimoji="1" lang="ja-JP" altLang="en-US" dirty="0"/>
              <a:t>ウェブブラウザで動いて</a:t>
            </a:r>
            <a:endParaRPr kumimoji="1" lang="en-US" altLang="ja-JP" dirty="0"/>
          </a:p>
          <a:p>
            <a:r>
              <a:rPr lang="en-US" altLang="ja-JP" dirty="0" err="1"/>
              <a:t>paiza</a:t>
            </a:r>
            <a:r>
              <a:rPr lang="ja-JP" altLang="en-US" dirty="0"/>
              <a:t>のアカウントさえ作れば無料で動かせて</a:t>
            </a:r>
            <a:endParaRPr lang="en-US" altLang="ja-JP" dirty="0"/>
          </a:p>
          <a:p>
            <a:r>
              <a:rPr kumimoji="1" lang="ja-JP" altLang="en-US" dirty="0"/>
              <a:t>標準ライブラリはとりあえず使えるし</a:t>
            </a:r>
            <a:endParaRPr kumimoji="1" lang="en-US" altLang="ja-JP" dirty="0"/>
          </a:p>
          <a:p>
            <a:r>
              <a:rPr lang="en-US" altLang="ja-JP" dirty="0"/>
              <a:t>Python</a:t>
            </a:r>
            <a:r>
              <a:rPr lang="ja-JP" altLang="en-US" dirty="0"/>
              <a:t>とか</a:t>
            </a:r>
            <a:r>
              <a:rPr lang="en-US" altLang="ja-JP" dirty="0"/>
              <a:t>TypeScript</a:t>
            </a:r>
            <a:r>
              <a:rPr lang="ja-JP" altLang="en-US" dirty="0"/>
              <a:t>とか</a:t>
            </a:r>
            <a:r>
              <a:rPr lang="en-US" altLang="ja-JP" dirty="0"/>
              <a:t>PHP</a:t>
            </a:r>
            <a:r>
              <a:rPr lang="ja-JP" altLang="en-US" dirty="0"/>
              <a:t>とか別言語も使える</a:t>
            </a:r>
            <a:endParaRPr kumimoji="1" lang="en-US" altLang="ja-JP" dirty="0"/>
          </a:p>
          <a:p>
            <a:r>
              <a:rPr lang="ja-JP" altLang="en-US" dirty="0"/>
              <a:t>作ったプログラムはアカウントに紐づけて保存出来る</a:t>
            </a:r>
            <a:endParaRPr lang="en-US" altLang="ja-JP" dirty="0"/>
          </a:p>
          <a:p>
            <a:pPr marL="0" indent="0">
              <a:buNone/>
            </a:pPr>
            <a:endParaRPr lang="en-US" altLang="ja-JP" dirty="0"/>
          </a:p>
          <a:p>
            <a:r>
              <a:rPr lang="ja-JP" altLang="en-US" dirty="0"/>
              <a:t>プログラムの実行時間は</a:t>
            </a:r>
            <a:r>
              <a:rPr lang="en-US" altLang="ja-JP" dirty="0"/>
              <a:t>2</a:t>
            </a:r>
            <a:r>
              <a:rPr lang="ja-JP" altLang="en-US" dirty="0"/>
              <a:t>秒以内に限られる</a:t>
            </a:r>
            <a:br>
              <a:rPr lang="en-US" altLang="ja-JP" dirty="0"/>
            </a:br>
            <a:r>
              <a:rPr lang="ja-JP" altLang="en-US" dirty="0"/>
              <a:t>→ めちゃ重プログラムはエラーになる</a:t>
            </a:r>
            <a:br>
              <a:rPr lang="en-US" altLang="ja-JP" dirty="0"/>
            </a:br>
            <a:r>
              <a:rPr lang="ja-JP" altLang="en-US" dirty="0"/>
              <a:t>→ 処理時間を意識したコーディングが出来る（かも）！</a:t>
            </a:r>
            <a:endParaRPr lang="en-US" altLang="ja-JP" dirty="0"/>
          </a:p>
          <a:p>
            <a:pPr marL="0" indent="0">
              <a:buNone/>
            </a:pPr>
            <a:endParaRPr kumimoji="1" lang="en-US" altLang="ja-JP" dirty="0"/>
          </a:p>
          <a:p>
            <a:pPr marL="0" indent="0">
              <a:buNone/>
            </a:pPr>
            <a:endParaRPr kumimoji="1" lang="en-US" altLang="ja-JP" dirty="0"/>
          </a:p>
          <a:p>
            <a:endParaRPr kumimoji="1" lang="ja-JP" altLang="en-US" dirty="0"/>
          </a:p>
        </p:txBody>
      </p:sp>
    </p:spTree>
    <p:extLst>
      <p:ext uri="{BB962C8B-B14F-4D97-AF65-F5344CB8AC3E}">
        <p14:creationId xmlns:p14="http://schemas.microsoft.com/office/powerpoint/2010/main" val="1368350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環境構築</a:t>
            </a:r>
            <a:r>
              <a:rPr kumimoji="1" lang="en-US" altLang="ja-JP" dirty="0"/>
              <a:t>(paiza.io)</a:t>
            </a:r>
            <a:endParaRPr kumimoji="1" lang="ja-JP" altLang="en-US" dirty="0"/>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1115568" y="1366983"/>
            <a:ext cx="10168128" cy="4805218"/>
          </a:xfrm>
        </p:spPr>
        <p:txBody>
          <a:bodyPr>
            <a:normAutofit/>
          </a:bodyPr>
          <a:lstStyle/>
          <a:p>
            <a:r>
              <a:rPr kumimoji="1" lang="en-US" altLang="ja-JP" dirty="0" err="1"/>
              <a:t>paiza</a:t>
            </a:r>
            <a:r>
              <a:rPr kumimoji="1" lang="ja-JP" altLang="en-US" dirty="0"/>
              <a:t>のアカウント持ってない人</a:t>
            </a:r>
            <a:endParaRPr kumimoji="1" lang="en-US" altLang="ja-JP" dirty="0"/>
          </a:p>
          <a:p>
            <a:pPr lvl="1"/>
            <a:r>
              <a:rPr lang="en-US" altLang="ja-JP" dirty="0">
                <a:hlinkClick r:id="rId2"/>
              </a:rPr>
              <a:t>https://paiza.jp/</a:t>
            </a:r>
            <a:r>
              <a:rPr lang="ja-JP" altLang="en-US" dirty="0"/>
              <a:t> にアクセス</a:t>
            </a:r>
            <a:endParaRPr lang="en-US" altLang="ja-JP" dirty="0"/>
          </a:p>
          <a:p>
            <a:pPr lvl="1"/>
            <a:r>
              <a:rPr lang="en-US" altLang="ja-JP" dirty="0" err="1"/>
              <a:t>paiza</a:t>
            </a:r>
            <a:r>
              <a:rPr lang="ja-JP" altLang="en-US" dirty="0"/>
              <a:t>ラーニングを選択</a:t>
            </a:r>
            <a:endParaRPr lang="en-US" altLang="ja-JP" dirty="0"/>
          </a:p>
          <a:p>
            <a:pPr lvl="1"/>
            <a:r>
              <a:rPr lang="ja-JP" altLang="en-US" dirty="0"/>
              <a:t>画面に沿って登録</a:t>
            </a:r>
            <a:r>
              <a:rPr lang="en-US" altLang="ja-JP" dirty="0"/>
              <a:t>(</a:t>
            </a:r>
            <a:r>
              <a:rPr lang="ja-JP" altLang="en-US" dirty="0"/>
              <a:t>自社メアドでも、個人メアドでも</a:t>
            </a:r>
            <a:r>
              <a:rPr lang="en-US" altLang="ja-JP" dirty="0"/>
              <a:t>)</a:t>
            </a:r>
          </a:p>
          <a:p>
            <a:pPr lvl="1"/>
            <a:r>
              <a:rPr lang="ja-JP" altLang="en-US" dirty="0"/>
              <a:t>「</a:t>
            </a:r>
            <a:r>
              <a:rPr lang="en-US" altLang="ja-JP" dirty="0" err="1"/>
              <a:t>paiza</a:t>
            </a:r>
            <a:r>
              <a:rPr lang="ja-JP" altLang="en-US" dirty="0"/>
              <a:t>のアカウント持ってる人」になったぞ！</a:t>
            </a:r>
            <a:endParaRPr kumimoji="1" lang="en-US" altLang="ja-JP" dirty="0"/>
          </a:p>
          <a:p>
            <a:pPr marL="0" indent="0">
              <a:buNone/>
            </a:pPr>
            <a:endParaRPr kumimoji="1" lang="en-US" altLang="ja-JP" dirty="0"/>
          </a:p>
          <a:p>
            <a:r>
              <a:rPr lang="en-US" altLang="ja-JP" dirty="0" err="1"/>
              <a:t>paiza</a:t>
            </a:r>
            <a:r>
              <a:rPr lang="ja-JP" altLang="en-US" dirty="0"/>
              <a:t>のアカウント持ってる人</a:t>
            </a:r>
            <a:endParaRPr lang="en-US" altLang="ja-JP" dirty="0"/>
          </a:p>
          <a:p>
            <a:pPr lvl="1"/>
            <a:r>
              <a:rPr kumimoji="1" lang="en-US" altLang="ja-JP" dirty="0">
                <a:hlinkClick r:id="rId3"/>
              </a:rPr>
              <a:t>https://paiza.io/ja</a:t>
            </a:r>
            <a:r>
              <a:rPr lang="ja-JP" altLang="en-US" dirty="0"/>
              <a:t> にアクセス</a:t>
            </a:r>
            <a:endParaRPr lang="en-US" altLang="ja-JP" dirty="0"/>
          </a:p>
          <a:p>
            <a:pPr lvl="1"/>
            <a:r>
              <a:rPr kumimoji="1" lang="ja-JP" altLang="en-US" dirty="0"/>
              <a:t>右上からログイン</a:t>
            </a:r>
            <a:endParaRPr kumimoji="1" lang="en-US" altLang="ja-JP" dirty="0"/>
          </a:p>
          <a:p>
            <a:pPr lvl="1"/>
            <a:r>
              <a:rPr lang="ja-JP" altLang="en-US" dirty="0"/>
              <a:t>使える！</a:t>
            </a:r>
            <a:endParaRPr kumimoji="1" lang="en-US" altLang="ja-JP" dirty="0"/>
          </a:p>
        </p:txBody>
      </p:sp>
    </p:spTree>
    <p:extLst>
      <p:ext uri="{BB962C8B-B14F-4D97-AF65-F5344CB8AC3E}">
        <p14:creationId xmlns:p14="http://schemas.microsoft.com/office/powerpoint/2010/main" val="3285934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環境構築</a:t>
            </a:r>
            <a:r>
              <a:rPr kumimoji="1" lang="en-US" altLang="ja-JP" dirty="0"/>
              <a:t>(paiza.io)</a:t>
            </a:r>
            <a:endParaRPr kumimoji="1" lang="ja-JP" altLang="en-US" dirty="0"/>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1115568" y="1366983"/>
            <a:ext cx="10168128" cy="4805218"/>
          </a:xfrm>
        </p:spPr>
        <p:txBody>
          <a:bodyPr>
            <a:normAutofit/>
          </a:bodyPr>
          <a:lstStyle/>
          <a:p>
            <a:pPr marL="0" indent="0">
              <a:buNone/>
            </a:pPr>
            <a:r>
              <a:rPr kumimoji="1" lang="ja-JP" altLang="en-US" dirty="0"/>
              <a:t>「新規コード」を押したあとの画面</a:t>
            </a:r>
            <a:endParaRPr kumimoji="1" lang="en-US" altLang="ja-JP" dirty="0"/>
          </a:p>
          <a:p>
            <a:pPr marL="0" indent="0">
              <a:buNone/>
            </a:pPr>
            <a:endParaRPr lang="en-US" altLang="ja-JP" dirty="0"/>
          </a:p>
          <a:p>
            <a:r>
              <a:rPr lang="ja-JP" altLang="en-US" dirty="0"/>
              <a:t>左上の緑ボタンから</a:t>
            </a:r>
            <a:br>
              <a:rPr lang="en-US" altLang="ja-JP" dirty="0"/>
            </a:br>
            <a:r>
              <a:rPr kumimoji="1" lang="ja-JP" altLang="en-US" dirty="0"/>
              <a:t>言語を選ぶ</a:t>
            </a:r>
            <a:endParaRPr kumimoji="1" lang="en-US" altLang="ja-JP" dirty="0"/>
          </a:p>
        </p:txBody>
      </p:sp>
      <p:pic>
        <p:nvPicPr>
          <p:cNvPr id="5" name="図 4">
            <a:extLst>
              <a:ext uri="{FF2B5EF4-FFF2-40B4-BE49-F238E27FC236}">
                <a16:creationId xmlns:a16="http://schemas.microsoft.com/office/drawing/2014/main" id="{260E7A56-9AA1-8185-0389-4210269B8F29}"/>
              </a:ext>
            </a:extLst>
          </p:cNvPr>
          <p:cNvPicPr>
            <a:picLocks noChangeAspect="1"/>
          </p:cNvPicPr>
          <p:nvPr/>
        </p:nvPicPr>
        <p:blipFill>
          <a:blip r:embed="rId2"/>
          <a:stretch>
            <a:fillRect/>
          </a:stretch>
        </p:blipFill>
        <p:spPr>
          <a:xfrm>
            <a:off x="4992000" y="2058000"/>
            <a:ext cx="7200000" cy="4800000"/>
          </a:xfrm>
          <a:prstGeom prst="rect">
            <a:avLst/>
          </a:prstGeom>
        </p:spPr>
      </p:pic>
      <p:sp>
        <p:nvSpPr>
          <p:cNvPr id="7" name="矢印: 右 6">
            <a:extLst>
              <a:ext uri="{FF2B5EF4-FFF2-40B4-BE49-F238E27FC236}">
                <a16:creationId xmlns:a16="http://schemas.microsoft.com/office/drawing/2014/main" id="{D79DEFA7-24B5-B0BA-C563-5CDDB2034BA2}"/>
              </a:ext>
            </a:extLst>
          </p:cNvPr>
          <p:cNvSpPr/>
          <p:nvPr/>
        </p:nvSpPr>
        <p:spPr>
          <a:xfrm>
            <a:off x="3595607" y="2890434"/>
            <a:ext cx="1247613" cy="2092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31609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環境構築</a:t>
            </a:r>
            <a:r>
              <a:rPr kumimoji="1" lang="en-US" altLang="ja-JP" dirty="0"/>
              <a:t>(paiza.io)</a:t>
            </a:r>
            <a:endParaRPr kumimoji="1" lang="ja-JP" altLang="en-US" dirty="0"/>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1115568" y="1366983"/>
            <a:ext cx="10168128" cy="4805218"/>
          </a:xfrm>
        </p:spPr>
        <p:txBody>
          <a:bodyPr>
            <a:normAutofit/>
          </a:bodyPr>
          <a:lstStyle/>
          <a:p>
            <a:pPr marL="0" indent="0">
              <a:buNone/>
            </a:pPr>
            <a:r>
              <a:rPr kumimoji="1" lang="ja-JP" altLang="en-US" dirty="0"/>
              <a:t>言語で</a:t>
            </a:r>
            <a:r>
              <a:rPr kumimoji="1" lang="en-US" altLang="ja-JP" dirty="0"/>
              <a:t>java</a:t>
            </a:r>
            <a:r>
              <a:rPr kumimoji="1" lang="ja-JP" altLang="en-US" dirty="0"/>
              <a:t>を押したあとの画面</a:t>
            </a:r>
            <a:endParaRPr kumimoji="1" lang="en-US" altLang="ja-JP" dirty="0"/>
          </a:p>
          <a:p>
            <a:pPr marL="0" indent="0">
              <a:buNone/>
            </a:pPr>
            <a:endParaRPr lang="en-US" altLang="ja-JP" dirty="0"/>
          </a:p>
          <a:p>
            <a:r>
              <a:rPr lang="en-US" altLang="ja-JP" dirty="0"/>
              <a:t>“XXXXXX”</a:t>
            </a:r>
            <a:r>
              <a:rPr lang="ja-JP" altLang="en-US" dirty="0"/>
              <a:t>を出力する</a:t>
            </a:r>
            <a:br>
              <a:rPr lang="en-US" altLang="ja-JP" dirty="0"/>
            </a:br>
            <a:r>
              <a:rPr lang="ja-JP" altLang="en-US" dirty="0"/>
              <a:t>プログラムが</a:t>
            </a:r>
            <a:br>
              <a:rPr lang="en-US" altLang="ja-JP" dirty="0"/>
            </a:br>
            <a:r>
              <a:rPr lang="ja-JP" altLang="en-US" dirty="0"/>
              <a:t>画面に出る</a:t>
            </a:r>
            <a:endParaRPr lang="en-US" altLang="ja-JP" dirty="0"/>
          </a:p>
          <a:p>
            <a:endParaRPr kumimoji="1" lang="en-US" altLang="ja-JP" dirty="0"/>
          </a:p>
          <a:p>
            <a:endParaRPr lang="en-US" altLang="ja-JP" dirty="0"/>
          </a:p>
          <a:p>
            <a:r>
              <a:rPr kumimoji="1" lang="ja-JP" altLang="en-US" dirty="0"/>
              <a:t>何もせずに</a:t>
            </a:r>
            <a:br>
              <a:rPr kumimoji="1" lang="en-US" altLang="ja-JP" dirty="0"/>
            </a:br>
            <a:r>
              <a:rPr kumimoji="1" lang="ja-JP" altLang="en-US" dirty="0"/>
              <a:t>左下の「実行」を</a:t>
            </a:r>
            <a:br>
              <a:rPr kumimoji="1" lang="en-US" altLang="ja-JP" dirty="0"/>
            </a:br>
            <a:r>
              <a:rPr kumimoji="1" lang="ja-JP" altLang="en-US" dirty="0"/>
              <a:t>押すと</a:t>
            </a:r>
            <a:r>
              <a:rPr kumimoji="1" lang="en-US" altLang="ja-JP" dirty="0"/>
              <a:t>…</a:t>
            </a:r>
          </a:p>
        </p:txBody>
      </p:sp>
      <p:pic>
        <p:nvPicPr>
          <p:cNvPr id="6" name="図 5">
            <a:extLst>
              <a:ext uri="{FF2B5EF4-FFF2-40B4-BE49-F238E27FC236}">
                <a16:creationId xmlns:a16="http://schemas.microsoft.com/office/drawing/2014/main" id="{CF3AEDDF-8043-00C1-C1CD-A83DC58644A8}"/>
              </a:ext>
            </a:extLst>
          </p:cNvPr>
          <p:cNvPicPr>
            <a:picLocks noChangeAspect="1"/>
          </p:cNvPicPr>
          <p:nvPr/>
        </p:nvPicPr>
        <p:blipFill>
          <a:blip r:embed="rId2"/>
          <a:stretch>
            <a:fillRect/>
          </a:stretch>
        </p:blipFill>
        <p:spPr>
          <a:xfrm>
            <a:off x="4992000" y="2058000"/>
            <a:ext cx="7200000" cy="4800000"/>
          </a:xfrm>
          <a:prstGeom prst="rect">
            <a:avLst/>
          </a:prstGeom>
        </p:spPr>
      </p:pic>
      <p:sp>
        <p:nvSpPr>
          <p:cNvPr id="7" name="矢印: 右 6">
            <a:extLst>
              <a:ext uri="{FF2B5EF4-FFF2-40B4-BE49-F238E27FC236}">
                <a16:creationId xmlns:a16="http://schemas.microsoft.com/office/drawing/2014/main" id="{5BA440C9-CE87-A18F-49E8-5047E8C7C329}"/>
              </a:ext>
            </a:extLst>
          </p:cNvPr>
          <p:cNvSpPr/>
          <p:nvPr/>
        </p:nvSpPr>
        <p:spPr>
          <a:xfrm>
            <a:off x="3572360" y="5649132"/>
            <a:ext cx="1247613" cy="2092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47391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環境構築</a:t>
            </a:r>
            <a:r>
              <a:rPr kumimoji="1" lang="en-US" altLang="ja-JP" dirty="0"/>
              <a:t>(paiza.io)</a:t>
            </a:r>
            <a:endParaRPr kumimoji="1" lang="ja-JP" altLang="en-US" dirty="0"/>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1115568" y="1366983"/>
            <a:ext cx="5037259" cy="5390278"/>
          </a:xfrm>
        </p:spPr>
        <p:txBody>
          <a:bodyPr>
            <a:normAutofit/>
          </a:bodyPr>
          <a:lstStyle/>
          <a:p>
            <a:pPr marL="0" indent="0">
              <a:buNone/>
            </a:pPr>
            <a:r>
              <a:rPr kumimoji="1" lang="ja-JP" altLang="en-US" dirty="0"/>
              <a:t>「実行」を押したあとの画面</a:t>
            </a:r>
            <a:endParaRPr kumimoji="1" lang="en-US" altLang="ja-JP" dirty="0"/>
          </a:p>
          <a:p>
            <a:pPr marL="0" indent="0">
              <a:buNone/>
            </a:pPr>
            <a:endParaRPr lang="en-US" altLang="ja-JP" dirty="0"/>
          </a:p>
          <a:p>
            <a:pPr marL="0" indent="0">
              <a:buNone/>
            </a:pPr>
            <a:endParaRPr kumimoji="1" lang="en-US" altLang="ja-JP" dirty="0"/>
          </a:p>
          <a:p>
            <a:endParaRPr lang="en-US" altLang="ja-JP" dirty="0"/>
          </a:p>
          <a:p>
            <a:endParaRPr lang="en-US" altLang="ja-JP" dirty="0"/>
          </a:p>
          <a:p>
            <a:endParaRPr lang="en-US" altLang="ja-JP" dirty="0"/>
          </a:p>
          <a:p>
            <a:endParaRPr lang="en-US" altLang="ja-JP" dirty="0"/>
          </a:p>
          <a:p>
            <a:r>
              <a:rPr lang="ja-JP" altLang="en-US" dirty="0"/>
              <a:t>出力タブに</a:t>
            </a:r>
            <a:br>
              <a:rPr lang="en-US" altLang="ja-JP" dirty="0"/>
            </a:br>
            <a:r>
              <a:rPr lang="en-US" altLang="ja-JP" dirty="0"/>
              <a:t>“XXXXXXXX”</a:t>
            </a:r>
            <a:r>
              <a:rPr lang="ja-JP" altLang="en-US" dirty="0"/>
              <a:t>が</a:t>
            </a:r>
            <a:br>
              <a:rPr lang="en-US" altLang="ja-JP" dirty="0"/>
            </a:br>
            <a:r>
              <a:rPr lang="ja-JP" altLang="en-US" dirty="0"/>
              <a:t>出力された！</a:t>
            </a:r>
            <a:endParaRPr kumimoji="1" lang="en-US" altLang="ja-JP" dirty="0"/>
          </a:p>
        </p:txBody>
      </p:sp>
      <p:sp>
        <p:nvSpPr>
          <p:cNvPr id="7" name="矢印: 右 6">
            <a:extLst>
              <a:ext uri="{FF2B5EF4-FFF2-40B4-BE49-F238E27FC236}">
                <a16:creationId xmlns:a16="http://schemas.microsoft.com/office/drawing/2014/main" id="{5BA440C9-CE87-A18F-49E8-5047E8C7C329}"/>
              </a:ext>
            </a:extLst>
          </p:cNvPr>
          <p:cNvSpPr/>
          <p:nvPr/>
        </p:nvSpPr>
        <p:spPr>
          <a:xfrm>
            <a:off x="3618855" y="6005593"/>
            <a:ext cx="1247613" cy="2092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a:extLst>
              <a:ext uri="{FF2B5EF4-FFF2-40B4-BE49-F238E27FC236}">
                <a16:creationId xmlns:a16="http://schemas.microsoft.com/office/drawing/2014/main" id="{C0EA2BE1-93CB-3780-F0DD-8E60CB3B52F1}"/>
              </a:ext>
            </a:extLst>
          </p:cNvPr>
          <p:cNvPicPr>
            <a:picLocks noChangeAspect="1"/>
          </p:cNvPicPr>
          <p:nvPr/>
        </p:nvPicPr>
        <p:blipFill>
          <a:blip r:embed="rId2"/>
          <a:stretch>
            <a:fillRect/>
          </a:stretch>
        </p:blipFill>
        <p:spPr>
          <a:xfrm>
            <a:off x="4992000" y="2058000"/>
            <a:ext cx="7200000" cy="4800000"/>
          </a:xfrm>
          <a:prstGeom prst="rect">
            <a:avLst/>
          </a:prstGeom>
        </p:spPr>
      </p:pic>
      <p:pic>
        <p:nvPicPr>
          <p:cNvPr id="9" name="図 8">
            <a:extLst>
              <a:ext uri="{FF2B5EF4-FFF2-40B4-BE49-F238E27FC236}">
                <a16:creationId xmlns:a16="http://schemas.microsoft.com/office/drawing/2014/main" id="{E46FC8BB-E061-182A-CB1D-68C8D5A9EF62}"/>
              </a:ext>
            </a:extLst>
          </p:cNvPr>
          <p:cNvPicPr>
            <a:picLocks noChangeAspect="1"/>
          </p:cNvPicPr>
          <p:nvPr/>
        </p:nvPicPr>
        <p:blipFill>
          <a:blip r:embed="rId3"/>
          <a:stretch>
            <a:fillRect/>
          </a:stretch>
        </p:blipFill>
        <p:spPr>
          <a:xfrm>
            <a:off x="7808732" y="1579459"/>
            <a:ext cx="3362794" cy="2257740"/>
          </a:xfrm>
          <a:prstGeom prst="rect">
            <a:avLst/>
          </a:prstGeom>
        </p:spPr>
      </p:pic>
      <p:sp>
        <p:nvSpPr>
          <p:cNvPr id="10" name="正方形/長方形 9">
            <a:extLst>
              <a:ext uri="{FF2B5EF4-FFF2-40B4-BE49-F238E27FC236}">
                <a16:creationId xmlns:a16="http://schemas.microsoft.com/office/drawing/2014/main" id="{582B58CA-7E11-BDF2-FBCB-5C68A3CFF6DD}"/>
              </a:ext>
            </a:extLst>
          </p:cNvPr>
          <p:cNvSpPr/>
          <p:nvPr/>
        </p:nvSpPr>
        <p:spPr>
          <a:xfrm>
            <a:off x="4992000" y="5525146"/>
            <a:ext cx="1346807" cy="891152"/>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9B5AAB92-59D4-A5F3-C31C-410737DDD3D5}"/>
              </a:ext>
            </a:extLst>
          </p:cNvPr>
          <p:cNvSpPr/>
          <p:nvPr/>
        </p:nvSpPr>
        <p:spPr>
          <a:xfrm>
            <a:off x="7808732" y="1579459"/>
            <a:ext cx="3362794" cy="2257740"/>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896E1A2C-F2FA-22E2-E67C-C4F6CEC61F65}"/>
              </a:ext>
            </a:extLst>
          </p:cNvPr>
          <p:cNvSpPr/>
          <p:nvPr/>
        </p:nvSpPr>
        <p:spPr>
          <a:xfrm rot="18880103">
            <a:off x="6105273" y="4573459"/>
            <a:ext cx="2029957" cy="278969"/>
          </a:xfrm>
          <a:prstGeom prst="rightArrow">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49158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環境構築</a:t>
            </a:r>
            <a:r>
              <a:rPr kumimoji="1" lang="en-US" altLang="ja-JP" dirty="0"/>
              <a:t>(paiza.io)</a:t>
            </a:r>
            <a:endParaRPr kumimoji="1" lang="ja-JP" altLang="en-US" dirty="0"/>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1115568" y="1366983"/>
            <a:ext cx="10168128" cy="4805218"/>
          </a:xfrm>
        </p:spPr>
        <p:txBody>
          <a:bodyPr>
            <a:normAutofit/>
          </a:bodyPr>
          <a:lstStyle/>
          <a:p>
            <a:pPr marL="0" indent="0">
              <a:buNone/>
            </a:pPr>
            <a:endParaRPr kumimoji="1" lang="en-US" altLang="ja-JP" dirty="0"/>
          </a:p>
          <a:p>
            <a:pPr marL="0" indent="0">
              <a:buNone/>
            </a:pPr>
            <a:r>
              <a:rPr kumimoji="1" lang="en-US" altLang="ja-JP" dirty="0"/>
              <a:t>paiza.io</a:t>
            </a:r>
            <a:r>
              <a:rPr kumimoji="1" lang="ja-JP" altLang="en-US" dirty="0"/>
              <a:t>ならログインして「新規コード」押せば</a:t>
            </a:r>
            <a:br>
              <a:rPr kumimoji="1" lang="en-US" altLang="ja-JP" dirty="0"/>
            </a:br>
            <a:r>
              <a:rPr kumimoji="1" lang="ja-JP" altLang="en-US" dirty="0"/>
              <a:t>すぐに新しいプログラムを作り始められる。</a:t>
            </a:r>
            <a:endParaRPr kumimoji="1" lang="en-US" altLang="ja-JP" dirty="0"/>
          </a:p>
          <a:p>
            <a:pPr marL="0" indent="0">
              <a:buNone/>
            </a:pPr>
            <a:endParaRPr kumimoji="1" lang="en-US" altLang="ja-JP" dirty="0"/>
          </a:p>
          <a:p>
            <a:pPr marL="0" indent="0">
              <a:buNone/>
            </a:pPr>
            <a:r>
              <a:rPr kumimoji="1" lang="ja-JP" altLang="en-US" dirty="0"/>
              <a:t>過去のプログラムが見たいなら「一覧」から見れる。</a:t>
            </a:r>
            <a:endParaRPr kumimoji="1" lang="en-US" altLang="ja-JP" dirty="0"/>
          </a:p>
          <a:p>
            <a:pPr marL="0" indent="0">
              <a:buNone/>
            </a:pPr>
            <a:endParaRPr kumimoji="1" lang="en-US" altLang="ja-JP" dirty="0"/>
          </a:p>
          <a:p>
            <a:pPr marL="0" indent="0">
              <a:buNone/>
            </a:pPr>
            <a:r>
              <a:rPr lang="en-US" altLang="ja-JP" dirty="0"/>
              <a:t>Windows</a:t>
            </a:r>
            <a:r>
              <a:rPr lang="ja-JP" altLang="en-US" dirty="0"/>
              <a:t>じゃないタブレットでも</a:t>
            </a:r>
            <a:br>
              <a:rPr lang="en-US" altLang="ja-JP" dirty="0"/>
            </a:br>
            <a:r>
              <a:rPr lang="ja-JP" altLang="en-US" dirty="0"/>
              <a:t>ブラウザさえ開けばコーディングできる！</a:t>
            </a:r>
            <a:endParaRPr kumimoji="1" lang="en-US" altLang="ja-JP" dirty="0"/>
          </a:p>
        </p:txBody>
      </p:sp>
    </p:spTree>
    <p:extLst>
      <p:ext uri="{BB962C8B-B14F-4D97-AF65-F5344CB8AC3E}">
        <p14:creationId xmlns:p14="http://schemas.microsoft.com/office/powerpoint/2010/main" val="460901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プログラミング課題</a:t>
            </a:r>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1115568" y="1366983"/>
            <a:ext cx="10168128" cy="4805218"/>
          </a:xfrm>
        </p:spPr>
        <p:txBody>
          <a:bodyPr>
            <a:normAutofit/>
          </a:bodyPr>
          <a:lstStyle/>
          <a:p>
            <a:pPr marL="0" indent="0">
              <a:buNone/>
            </a:pPr>
            <a:r>
              <a:rPr kumimoji="1" lang="en-US" altLang="ja-JP" dirty="0"/>
              <a:t>【</a:t>
            </a:r>
            <a:r>
              <a:rPr kumimoji="1" lang="ja-JP" altLang="en-US" dirty="0"/>
              <a:t>要件</a:t>
            </a:r>
            <a:r>
              <a:rPr kumimoji="1" lang="en-US" altLang="ja-JP" dirty="0"/>
              <a:t>】</a:t>
            </a:r>
          </a:p>
          <a:p>
            <a:r>
              <a:rPr lang="ja-JP" altLang="en-US" dirty="0"/>
              <a:t>作って欲しいプログラムについての説明が書かれています。</a:t>
            </a:r>
            <a:endParaRPr lang="en-US" altLang="ja-JP" dirty="0"/>
          </a:p>
          <a:p>
            <a:pPr marL="0" indent="0">
              <a:buNone/>
            </a:pPr>
            <a:endParaRPr lang="en-US" altLang="ja-JP" dirty="0"/>
          </a:p>
          <a:p>
            <a:pPr marL="0" indent="0">
              <a:buNone/>
            </a:pPr>
            <a:r>
              <a:rPr lang="en-US" altLang="ja-JP" dirty="0"/>
              <a:t>【</a:t>
            </a:r>
            <a:r>
              <a:rPr lang="ja-JP" altLang="en-US" dirty="0"/>
              <a:t>条件</a:t>
            </a:r>
            <a:r>
              <a:rPr lang="en-US" altLang="ja-JP" dirty="0"/>
              <a:t>】</a:t>
            </a:r>
          </a:p>
          <a:p>
            <a:r>
              <a:rPr lang="ja-JP" altLang="en-US" dirty="0"/>
              <a:t>作るプログラムに条件がある場合に書かれます。</a:t>
            </a:r>
            <a:endParaRPr lang="en-US" altLang="ja-JP" dirty="0"/>
          </a:p>
          <a:p>
            <a:r>
              <a:rPr lang="ja-JP" altLang="en-US" dirty="0"/>
              <a:t>特に注意してほしい点がある場合もここに書きます。</a:t>
            </a:r>
            <a:endParaRPr lang="en-US" altLang="ja-JP" dirty="0"/>
          </a:p>
          <a:p>
            <a:r>
              <a:rPr lang="ja-JP" altLang="en-US" dirty="0"/>
              <a:t>入力がある場合、入力の形式について記載します。</a:t>
            </a:r>
            <a:endParaRPr lang="en-US" altLang="ja-JP" dirty="0"/>
          </a:p>
          <a:p>
            <a:r>
              <a:rPr lang="ja-JP" altLang="en-US" dirty="0"/>
              <a:t>出力のイメージは右下の緑色部分です。</a:t>
            </a:r>
            <a:endParaRPr lang="en-US" altLang="ja-JP" dirty="0"/>
          </a:p>
        </p:txBody>
      </p:sp>
      <p:sp>
        <p:nvSpPr>
          <p:cNvPr id="4" name="テキスト ボックス 3">
            <a:extLst>
              <a:ext uri="{FF2B5EF4-FFF2-40B4-BE49-F238E27FC236}">
                <a16:creationId xmlns:a16="http://schemas.microsoft.com/office/drawing/2014/main" id="{6E2AAB6B-FDCF-E3CE-9BCC-0D48FF6C6F29}"/>
              </a:ext>
            </a:extLst>
          </p:cNvPr>
          <p:cNvSpPr txBox="1"/>
          <p:nvPr/>
        </p:nvSpPr>
        <p:spPr>
          <a:xfrm>
            <a:off x="10073898" y="4936026"/>
            <a:ext cx="2118102" cy="1938992"/>
          </a:xfrm>
          <a:prstGeom prst="rect">
            <a:avLst/>
          </a:prstGeom>
          <a:solidFill>
            <a:schemeClr val="accent6">
              <a:lumMod val="20000"/>
              <a:lumOff val="80000"/>
            </a:schemeClr>
          </a:solidFill>
        </p:spPr>
        <p:txBody>
          <a:bodyPr wrap="square" rtlCol="0">
            <a:spAutoFit/>
          </a:bodyPr>
          <a:lstStyle/>
          <a:p>
            <a:r>
              <a:rPr kumimoji="1" lang="en-US" altLang="ja-JP" sz="2000" dirty="0">
                <a:latin typeface="Consolas" panose="020B0609020204030204" pitchFamily="49" charset="0"/>
              </a:rPr>
              <a:t>Hello, world</a:t>
            </a:r>
          </a:p>
          <a:p>
            <a:endParaRPr lang="en-US" altLang="ja-JP" sz="2000" dirty="0">
              <a:latin typeface="Consolas" panose="020B0609020204030204" pitchFamily="49" charset="0"/>
            </a:endParaRPr>
          </a:p>
          <a:p>
            <a:r>
              <a:rPr lang="en-US" altLang="ja-JP" sz="2000" dirty="0">
                <a:latin typeface="Consolas" panose="020B0609020204030204" pitchFamily="49" charset="0"/>
              </a:rPr>
              <a:t>This area is sample of</a:t>
            </a:r>
          </a:p>
          <a:p>
            <a:r>
              <a:rPr kumimoji="1" lang="en-US" altLang="ja-JP" sz="2000" dirty="0">
                <a:latin typeface="Consolas" panose="020B0609020204030204" pitchFamily="49" charset="0"/>
              </a:rPr>
              <a:t>program</a:t>
            </a:r>
          </a:p>
          <a:p>
            <a:r>
              <a:rPr lang="en-US" altLang="ja-JP" sz="2000" dirty="0">
                <a:latin typeface="Consolas" panose="020B0609020204030204" pitchFamily="49" charset="0"/>
              </a:rPr>
              <a:t>output.</a:t>
            </a:r>
            <a:endParaRPr kumimoji="1" lang="ja-JP" altLang="en-US" sz="2000" dirty="0">
              <a:latin typeface="Consolas" panose="020B0609020204030204" pitchFamily="49" charset="0"/>
            </a:endParaRPr>
          </a:p>
        </p:txBody>
      </p:sp>
      <p:sp>
        <p:nvSpPr>
          <p:cNvPr id="5" name="矢印: 右 4">
            <a:extLst>
              <a:ext uri="{FF2B5EF4-FFF2-40B4-BE49-F238E27FC236}">
                <a16:creationId xmlns:a16="http://schemas.microsoft.com/office/drawing/2014/main" id="{C98FB676-9C1A-2C87-5134-2452AB12E7E7}"/>
              </a:ext>
            </a:extLst>
          </p:cNvPr>
          <p:cNvSpPr/>
          <p:nvPr/>
        </p:nvSpPr>
        <p:spPr>
          <a:xfrm>
            <a:off x="7559040" y="5562600"/>
            <a:ext cx="2209800" cy="4267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62284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本日の</a:t>
            </a:r>
            <a:r>
              <a:rPr lang="ja-JP" altLang="en-US" dirty="0"/>
              <a:t>メニュー</a:t>
            </a:r>
            <a:endParaRPr kumimoji="1" lang="ja-JP" altLang="en-US" dirty="0"/>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1115568" y="1366983"/>
            <a:ext cx="10168128" cy="4805218"/>
          </a:xfrm>
        </p:spPr>
        <p:txBody>
          <a:bodyPr/>
          <a:lstStyle/>
          <a:p>
            <a:r>
              <a:rPr kumimoji="1" lang="en-US" altLang="ja-JP" dirty="0"/>
              <a:t>git</a:t>
            </a:r>
            <a:r>
              <a:rPr kumimoji="1" lang="ja-JP" altLang="en-US" dirty="0"/>
              <a:t>のコマンドトレーニング</a:t>
            </a:r>
            <a:r>
              <a:rPr kumimoji="1" lang="en-US" altLang="ja-JP" dirty="0"/>
              <a:t>(</a:t>
            </a:r>
            <a:r>
              <a:rPr kumimoji="1" lang="ja-JP" altLang="en-US" dirty="0"/>
              <a:t>非コンフリクト</a:t>
            </a:r>
            <a:r>
              <a:rPr kumimoji="1" lang="en-US" altLang="ja-JP" dirty="0"/>
              <a:t>)</a:t>
            </a:r>
          </a:p>
          <a:p>
            <a:r>
              <a:rPr lang="ja-JP" altLang="en-US" dirty="0"/>
              <a:t>環境構築</a:t>
            </a:r>
            <a:r>
              <a:rPr lang="en-US" altLang="ja-JP" dirty="0"/>
              <a:t>(</a:t>
            </a:r>
            <a:r>
              <a:rPr lang="ja-JP" altLang="en-US" dirty="0"/>
              <a:t>簡易版</a:t>
            </a:r>
            <a:r>
              <a:rPr lang="en-US" altLang="ja-JP" dirty="0"/>
              <a:t>)</a:t>
            </a:r>
          </a:p>
          <a:p>
            <a:r>
              <a:rPr kumimoji="1" lang="ja-JP" altLang="en-US" dirty="0"/>
              <a:t>プログラム作成</a:t>
            </a:r>
            <a:r>
              <a:rPr kumimoji="1" lang="en-US" altLang="ja-JP" dirty="0"/>
              <a:t>(2-3</a:t>
            </a:r>
            <a:r>
              <a:rPr kumimoji="1" lang="ja-JP" altLang="en-US" dirty="0"/>
              <a:t>問</a:t>
            </a:r>
            <a:r>
              <a:rPr kumimoji="1" lang="en-US" altLang="ja-JP" dirty="0"/>
              <a:t>)</a:t>
            </a:r>
          </a:p>
          <a:p>
            <a:r>
              <a:rPr kumimoji="1" lang="ja-JP" altLang="en-US" dirty="0"/>
              <a:t>次回日程調整</a:t>
            </a:r>
            <a:endParaRPr kumimoji="1" lang="en-US" altLang="ja-JP" dirty="0"/>
          </a:p>
          <a:p>
            <a:endParaRPr kumimoji="1" lang="ja-JP" altLang="en-US" dirty="0"/>
          </a:p>
        </p:txBody>
      </p:sp>
    </p:spTree>
    <p:extLst>
      <p:ext uri="{BB962C8B-B14F-4D97-AF65-F5344CB8AC3E}">
        <p14:creationId xmlns:p14="http://schemas.microsoft.com/office/powerpoint/2010/main" val="4098158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プログラミング課題</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1115568" y="1366983"/>
            <a:ext cx="10168128" cy="4805218"/>
          </a:xfrm>
        </p:spPr>
        <p:txBody>
          <a:bodyPr>
            <a:normAutofit/>
          </a:bodyPr>
          <a:lstStyle/>
          <a:p>
            <a:pPr marL="0" indent="0">
              <a:buNone/>
            </a:pPr>
            <a:r>
              <a:rPr kumimoji="1" lang="en-US" altLang="ja-JP" dirty="0"/>
              <a:t>【</a:t>
            </a:r>
            <a:r>
              <a:rPr kumimoji="1" lang="ja-JP" altLang="en-US" dirty="0"/>
              <a:t>要件</a:t>
            </a:r>
            <a:r>
              <a:rPr kumimoji="1" lang="en-US" altLang="ja-JP" dirty="0"/>
              <a:t>】</a:t>
            </a:r>
          </a:p>
          <a:p>
            <a:r>
              <a:rPr kumimoji="1" lang="en-US" altLang="ja-JP" dirty="0"/>
              <a:t>1</a:t>
            </a:r>
            <a:r>
              <a:rPr kumimoji="1" lang="ja-JP" altLang="en-US" dirty="0"/>
              <a:t>から</a:t>
            </a:r>
            <a:r>
              <a:rPr kumimoji="1" lang="en-US" altLang="ja-JP" dirty="0"/>
              <a:t>9</a:t>
            </a:r>
            <a:r>
              <a:rPr kumimoji="1" lang="ja-JP" altLang="en-US" dirty="0"/>
              <a:t>まで、改行しながら順番に出力する</a:t>
            </a:r>
            <a:br>
              <a:rPr kumimoji="1" lang="en-US" altLang="ja-JP" dirty="0"/>
            </a:br>
            <a:r>
              <a:rPr kumimoji="1" lang="ja-JP" altLang="en-US" dirty="0"/>
              <a:t>プログラムを作成してください。</a:t>
            </a:r>
            <a:endParaRPr kumimoji="1" lang="en-US" altLang="ja-JP" dirty="0"/>
          </a:p>
          <a:p>
            <a:endParaRPr lang="en-US" altLang="ja-JP" dirty="0"/>
          </a:p>
          <a:p>
            <a:pPr marL="0" indent="0">
              <a:buNone/>
            </a:pPr>
            <a:r>
              <a:rPr lang="en-US" altLang="ja-JP" dirty="0"/>
              <a:t>【</a:t>
            </a:r>
            <a:r>
              <a:rPr lang="ja-JP" altLang="en-US" dirty="0"/>
              <a:t>条件</a:t>
            </a:r>
            <a:r>
              <a:rPr lang="en-US" altLang="ja-JP" dirty="0"/>
              <a:t>】</a:t>
            </a:r>
          </a:p>
          <a:p>
            <a:r>
              <a:rPr lang="en-US" altLang="ja-JP" dirty="0"/>
              <a:t>print</a:t>
            </a:r>
            <a:r>
              <a:rPr lang="ja-JP" altLang="en-US" dirty="0"/>
              <a:t>または</a:t>
            </a:r>
            <a:r>
              <a:rPr lang="en-US" altLang="ja-JP" dirty="0" err="1"/>
              <a:t>println</a:t>
            </a:r>
            <a:r>
              <a:rPr lang="ja-JP" altLang="en-US" dirty="0"/>
              <a:t>は</a:t>
            </a:r>
            <a:r>
              <a:rPr lang="en-US" altLang="ja-JP" dirty="0"/>
              <a:t>1</a:t>
            </a:r>
            <a:r>
              <a:rPr lang="ja-JP" altLang="en-US" dirty="0"/>
              <a:t>回しか書かないでください。</a:t>
            </a:r>
            <a:endParaRPr lang="en-US" altLang="ja-JP" dirty="0"/>
          </a:p>
          <a:p>
            <a:r>
              <a:rPr lang="ja-JP" altLang="en-US" dirty="0"/>
              <a:t>入力を受け付ける必要はありません。</a:t>
            </a:r>
            <a:endParaRPr lang="en-US" altLang="ja-JP" dirty="0"/>
          </a:p>
        </p:txBody>
      </p:sp>
      <p:sp>
        <p:nvSpPr>
          <p:cNvPr id="4" name="テキスト ボックス 3">
            <a:extLst>
              <a:ext uri="{FF2B5EF4-FFF2-40B4-BE49-F238E27FC236}">
                <a16:creationId xmlns:a16="http://schemas.microsoft.com/office/drawing/2014/main" id="{6E2AAB6B-FDCF-E3CE-9BCC-0D48FF6C6F29}"/>
              </a:ext>
            </a:extLst>
          </p:cNvPr>
          <p:cNvSpPr txBox="1"/>
          <p:nvPr/>
        </p:nvSpPr>
        <p:spPr>
          <a:xfrm>
            <a:off x="10073898" y="3995678"/>
            <a:ext cx="2118102" cy="2862322"/>
          </a:xfrm>
          <a:prstGeom prst="rect">
            <a:avLst/>
          </a:prstGeom>
          <a:solidFill>
            <a:schemeClr val="accent6">
              <a:lumMod val="20000"/>
              <a:lumOff val="80000"/>
            </a:schemeClr>
          </a:solidFill>
        </p:spPr>
        <p:txBody>
          <a:bodyPr wrap="square" rtlCol="0">
            <a:spAutoFit/>
          </a:bodyPr>
          <a:lstStyle/>
          <a:p>
            <a:r>
              <a:rPr kumimoji="1" lang="en-US" altLang="ja-JP" sz="2000" dirty="0">
                <a:latin typeface="Consolas" panose="020B0609020204030204" pitchFamily="49" charset="0"/>
              </a:rPr>
              <a:t>1</a:t>
            </a:r>
          </a:p>
          <a:p>
            <a:r>
              <a:rPr kumimoji="1" lang="en-US" altLang="ja-JP" sz="2000" dirty="0">
                <a:latin typeface="Consolas" panose="020B0609020204030204" pitchFamily="49" charset="0"/>
              </a:rPr>
              <a:t>2</a:t>
            </a:r>
          </a:p>
          <a:p>
            <a:r>
              <a:rPr kumimoji="1" lang="en-US" altLang="ja-JP" sz="2000" dirty="0">
                <a:latin typeface="Consolas" panose="020B0609020204030204" pitchFamily="49" charset="0"/>
              </a:rPr>
              <a:t>3</a:t>
            </a:r>
          </a:p>
          <a:p>
            <a:r>
              <a:rPr kumimoji="1" lang="en-US" altLang="ja-JP" sz="2000" dirty="0">
                <a:latin typeface="Consolas" panose="020B0609020204030204" pitchFamily="49" charset="0"/>
              </a:rPr>
              <a:t>4</a:t>
            </a:r>
          </a:p>
          <a:p>
            <a:r>
              <a:rPr kumimoji="1" lang="en-US" altLang="ja-JP" sz="2000" dirty="0">
                <a:latin typeface="Consolas" panose="020B0609020204030204" pitchFamily="49" charset="0"/>
              </a:rPr>
              <a:t>5</a:t>
            </a:r>
          </a:p>
          <a:p>
            <a:r>
              <a:rPr kumimoji="1" lang="en-US" altLang="ja-JP" sz="2000" dirty="0">
                <a:latin typeface="Consolas" panose="020B0609020204030204" pitchFamily="49" charset="0"/>
              </a:rPr>
              <a:t>6</a:t>
            </a:r>
          </a:p>
          <a:p>
            <a:r>
              <a:rPr kumimoji="1" lang="en-US" altLang="ja-JP" sz="2000" dirty="0">
                <a:latin typeface="Consolas" panose="020B0609020204030204" pitchFamily="49" charset="0"/>
              </a:rPr>
              <a:t>7</a:t>
            </a:r>
          </a:p>
          <a:p>
            <a:r>
              <a:rPr kumimoji="1" lang="en-US" altLang="ja-JP" sz="2000" dirty="0">
                <a:latin typeface="Consolas" panose="020B0609020204030204" pitchFamily="49" charset="0"/>
              </a:rPr>
              <a:t>8</a:t>
            </a:r>
          </a:p>
          <a:p>
            <a:r>
              <a:rPr kumimoji="1" lang="en-US" altLang="ja-JP" sz="2000" dirty="0">
                <a:latin typeface="Consolas" panose="020B0609020204030204" pitchFamily="49" charset="0"/>
              </a:rPr>
              <a:t>9</a:t>
            </a:r>
            <a:endParaRPr kumimoji="1" lang="ja-JP" altLang="en-US" sz="2000" dirty="0">
              <a:latin typeface="Consolas" panose="020B0609020204030204" pitchFamily="49" charset="0"/>
            </a:endParaRPr>
          </a:p>
        </p:txBody>
      </p:sp>
    </p:spTree>
    <p:extLst>
      <p:ext uri="{BB962C8B-B14F-4D97-AF65-F5344CB8AC3E}">
        <p14:creationId xmlns:p14="http://schemas.microsoft.com/office/powerpoint/2010/main" val="2514906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プログラミング課題</a:t>
            </a:r>
            <a:r>
              <a:rPr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1115568" y="1366983"/>
            <a:ext cx="10168128" cy="4805218"/>
          </a:xfrm>
        </p:spPr>
        <p:txBody>
          <a:bodyPr>
            <a:normAutofit/>
          </a:bodyPr>
          <a:lstStyle/>
          <a:p>
            <a:pPr marL="0" indent="0">
              <a:buNone/>
            </a:pPr>
            <a:r>
              <a:rPr kumimoji="1" lang="en-US" altLang="ja-JP" dirty="0"/>
              <a:t>【</a:t>
            </a:r>
            <a:r>
              <a:rPr kumimoji="1" lang="ja-JP" altLang="en-US" dirty="0"/>
              <a:t>要件</a:t>
            </a:r>
            <a:r>
              <a:rPr kumimoji="1" lang="en-US" altLang="ja-JP" dirty="0"/>
              <a:t>】</a:t>
            </a:r>
          </a:p>
          <a:p>
            <a:r>
              <a:rPr kumimoji="1" lang="ja-JP" altLang="en-US" dirty="0"/>
              <a:t>掛け算九九の表を出力するプログラムを作成してください。</a:t>
            </a:r>
            <a:endParaRPr kumimoji="1" lang="en-US" altLang="ja-JP" dirty="0"/>
          </a:p>
          <a:p>
            <a:endParaRPr lang="en-US" altLang="ja-JP" dirty="0"/>
          </a:p>
          <a:p>
            <a:pPr marL="0" indent="0">
              <a:buNone/>
            </a:pPr>
            <a:r>
              <a:rPr lang="en-US" altLang="ja-JP" dirty="0"/>
              <a:t>【</a:t>
            </a:r>
            <a:r>
              <a:rPr lang="ja-JP" altLang="en-US" dirty="0"/>
              <a:t>条件</a:t>
            </a:r>
            <a:r>
              <a:rPr lang="en-US" altLang="ja-JP" dirty="0"/>
              <a:t>】</a:t>
            </a:r>
          </a:p>
          <a:p>
            <a:r>
              <a:rPr kumimoji="1" lang="en-US" altLang="ja-JP" dirty="0"/>
              <a:t>1</a:t>
            </a:r>
            <a:r>
              <a:rPr kumimoji="1" lang="ja-JP" altLang="en-US" dirty="0"/>
              <a:t>桁の数は </a:t>
            </a:r>
            <a:r>
              <a:rPr kumimoji="1" lang="en-US" altLang="ja-JP" dirty="0"/>
              <a:t>“01” </a:t>
            </a:r>
            <a:r>
              <a:rPr kumimoji="1" lang="ja-JP" altLang="en-US" dirty="0"/>
              <a:t>ではなく </a:t>
            </a:r>
            <a:r>
              <a:rPr kumimoji="1" lang="en-US" altLang="ja-JP" dirty="0"/>
              <a:t>“ 1” </a:t>
            </a:r>
            <a:r>
              <a:rPr kumimoji="1" lang="ja-JP" altLang="en-US" dirty="0"/>
              <a:t>とする</a:t>
            </a:r>
            <a:endParaRPr kumimoji="1" lang="en-US" altLang="ja-JP" dirty="0"/>
          </a:p>
          <a:p>
            <a:r>
              <a:rPr lang="ja-JP" altLang="en-US" dirty="0"/>
              <a:t>入力を受け付ける必要はありません</a:t>
            </a:r>
            <a:endParaRPr lang="en-US" altLang="ja-JP" dirty="0"/>
          </a:p>
          <a:p>
            <a:endParaRPr kumimoji="1" lang="en-US" altLang="ja-JP" dirty="0"/>
          </a:p>
          <a:p>
            <a:r>
              <a:rPr lang="ja-JP" altLang="en-US" dirty="0"/>
              <a:t>掛ける数</a:t>
            </a:r>
            <a:r>
              <a:rPr lang="en-US" altLang="ja-JP" dirty="0"/>
              <a:t>, </a:t>
            </a:r>
            <a:r>
              <a:rPr lang="ja-JP" altLang="en-US" dirty="0"/>
              <a:t>掛けられる数</a:t>
            </a:r>
            <a:r>
              <a:rPr lang="en-US" altLang="ja-JP" dirty="0"/>
              <a:t>, </a:t>
            </a:r>
            <a:r>
              <a:rPr lang="ja-JP" altLang="en-US" dirty="0"/>
              <a:t>罫線は</a:t>
            </a:r>
            <a:br>
              <a:rPr lang="en-US" altLang="ja-JP" dirty="0"/>
            </a:br>
            <a:r>
              <a:rPr lang="ja-JP" altLang="en-US" dirty="0"/>
              <a:t>任意です。難しいなら省略可！</a:t>
            </a:r>
            <a:endParaRPr kumimoji="1" lang="en-US" altLang="ja-JP" dirty="0"/>
          </a:p>
        </p:txBody>
      </p:sp>
      <p:sp>
        <p:nvSpPr>
          <p:cNvPr id="4" name="テキスト ボックス 3">
            <a:extLst>
              <a:ext uri="{FF2B5EF4-FFF2-40B4-BE49-F238E27FC236}">
                <a16:creationId xmlns:a16="http://schemas.microsoft.com/office/drawing/2014/main" id="{6E2AAB6B-FDCF-E3CE-9BCC-0D48FF6C6F29}"/>
              </a:ext>
            </a:extLst>
          </p:cNvPr>
          <p:cNvSpPr txBox="1"/>
          <p:nvPr/>
        </p:nvSpPr>
        <p:spPr>
          <a:xfrm>
            <a:off x="7477932" y="3380125"/>
            <a:ext cx="4714068" cy="3477875"/>
          </a:xfrm>
          <a:prstGeom prst="rect">
            <a:avLst/>
          </a:prstGeom>
          <a:solidFill>
            <a:schemeClr val="accent6">
              <a:lumMod val="20000"/>
              <a:lumOff val="80000"/>
            </a:schemeClr>
          </a:solidFill>
        </p:spPr>
        <p:txBody>
          <a:bodyPr wrap="square" rtlCol="0">
            <a:spAutoFit/>
          </a:bodyPr>
          <a:lstStyle/>
          <a:p>
            <a:r>
              <a:rPr kumimoji="1" lang="ja-JP" altLang="en-US" sz="2000" dirty="0">
                <a:latin typeface="Consolas" panose="020B0609020204030204" pitchFamily="49" charset="0"/>
              </a:rPr>
              <a:t>  </a:t>
            </a:r>
            <a:r>
              <a:rPr kumimoji="1" lang="en-US" altLang="ja-JP" sz="2000" dirty="0">
                <a:latin typeface="Consolas" panose="020B0609020204030204" pitchFamily="49" charset="0"/>
              </a:rPr>
              <a:t>| 1  2  3  4  5  6  7  8  9</a:t>
            </a:r>
          </a:p>
          <a:p>
            <a:r>
              <a:rPr kumimoji="1" lang="en-US" altLang="ja-JP" sz="2000" dirty="0">
                <a:latin typeface="Consolas" panose="020B0609020204030204" pitchFamily="49" charset="0"/>
              </a:rPr>
              <a:t>-----------------------------</a:t>
            </a:r>
          </a:p>
          <a:p>
            <a:r>
              <a:rPr kumimoji="1" lang="en-US" altLang="ja-JP" sz="2000" dirty="0">
                <a:latin typeface="Consolas" panose="020B0609020204030204" pitchFamily="49" charset="0"/>
              </a:rPr>
              <a:t> 1| 1  2  3  4  5  6  7  8  9</a:t>
            </a:r>
          </a:p>
          <a:p>
            <a:r>
              <a:rPr kumimoji="1" lang="en-US" altLang="ja-JP" sz="2000" dirty="0">
                <a:latin typeface="Consolas" panose="020B0609020204030204" pitchFamily="49" charset="0"/>
              </a:rPr>
              <a:t> 2| 2  4  6  8 10 12 14 16 18</a:t>
            </a:r>
          </a:p>
          <a:p>
            <a:r>
              <a:rPr kumimoji="1" lang="en-US" altLang="ja-JP" sz="2000" dirty="0">
                <a:latin typeface="Consolas" panose="020B0609020204030204" pitchFamily="49" charset="0"/>
              </a:rPr>
              <a:t> 3| 3  6  9 12 15 18 21 24 27</a:t>
            </a:r>
          </a:p>
          <a:p>
            <a:r>
              <a:rPr kumimoji="1" lang="en-US" altLang="ja-JP" sz="2000" dirty="0">
                <a:latin typeface="Consolas" panose="020B0609020204030204" pitchFamily="49" charset="0"/>
              </a:rPr>
              <a:t> 4| 4  8 12 16 20 24 28 32 36</a:t>
            </a:r>
          </a:p>
          <a:p>
            <a:r>
              <a:rPr kumimoji="1" lang="en-US" altLang="ja-JP" sz="2000" dirty="0">
                <a:latin typeface="Consolas" panose="020B0609020204030204" pitchFamily="49" charset="0"/>
              </a:rPr>
              <a:t> 5| 5 10 15 20 25 30 35 40 45</a:t>
            </a:r>
          </a:p>
          <a:p>
            <a:r>
              <a:rPr kumimoji="1" lang="en-US" altLang="ja-JP" sz="2000" dirty="0">
                <a:latin typeface="Consolas" panose="020B0609020204030204" pitchFamily="49" charset="0"/>
              </a:rPr>
              <a:t> 6| 6 12 18 24 30 36 42 48 54</a:t>
            </a:r>
          </a:p>
          <a:p>
            <a:r>
              <a:rPr kumimoji="1" lang="en-US" altLang="ja-JP" sz="2000" dirty="0">
                <a:latin typeface="Consolas" panose="020B0609020204030204" pitchFamily="49" charset="0"/>
              </a:rPr>
              <a:t> 7| 7 14 21 28 35 42 49 56 63</a:t>
            </a:r>
          </a:p>
          <a:p>
            <a:r>
              <a:rPr kumimoji="1" lang="en-US" altLang="ja-JP" sz="2000" dirty="0">
                <a:latin typeface="Consolas" panose="020B0609020204030204" pitchFamily="49" charset="0"/>
              </a:rPr>
              <a:t> 8| 8 16 24 32 40 48 56 64 72</a:t>
            </a:r>
          </a:p>
          <a:p>
            <a:r>
              <a:rPr kumimoji="1" lang="en-US" altLang="ja-JP" sz="2000" dirty="0">
                <a:latin typeface="Consolas" panose="020B0609020204030204" pitchFamily="49" charset="0"/>
              </a:rPr>
              <a:t> 9| 9 18 27 36 45 54 63 72 81</a:t>
            </a:r>
            <a:endParaRPr kumimoji="1" lang="ja-JP" altLang="en-US" sz="2000" dirty="0">
              <a:latin typeface="Consolas" panose="020B0609020204030204" pitchFamily="49" charset="0"/>
            </a:endParaRPr>
          </a:p>
        </p:txBody>
      </p:sp>
    </p:spTree>
    <p:extLst>
      <p:ext uri="{BB962C8B-B14F-4D97-AF65-F5344CB8AC3E}">
        <p14:creationId xmlns:p14="http://schemas.microsoft.com/office/powerpoint/2010/main" val="662658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プログラミング課題</a:t>
            </a:r>
            <a:r>
              <a:rPr kumimoji="1" lang="en-US" altLang="ja-JP" dirty="0"/>
              <a:t>3(</a:t>
            </a:r>
            <a:r>
              <a:rPr kumimoji="1" lang="ja-JP" altLang="en-US" dirty="0"/>
              <a:t>学習用</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1115568" y="1366982"/>
            <a:ext cx="10168128" cy="5421275"/>
          </a:xfrm>
        </p:spPr>
        <p:txBody>
          <a:bodyPr>
            <a:normAutofit/>
          </a:bodyPr>
          <a:lstStyle/>
          <a:p>
            <a:pPr marL="0" indent="0">
              <a:buNone/>
            </a:pPr>
            <a:r>
              <a:rPr kumimoji="1" lang="en-US" altLang="ja-JP" dirty="0"/>
              <a:t>【</a:t>
            </a:r>
            <a:r>
              <a:rPr kumimoji="1" lang="ja-JP" altLang="en-US" dirty="0"/>
              <a:t>要件</a:t>
            </a:r>
            <a:r>
              <a:rPr kumimoji="1" lang="en-US" altLang="ja-JP" dirty="0"/>
              <a:t>】</a:t>
            </a:r>
          </a:p>
          <a:p>
            <a:r>
              <a:rPr kumimoji="1" lang="en-US" altLang="ja-JP" dirty="0"/>
              <a:t>1</a:t>
            </a:r>
            <a:r>
              <a:rPr kumimoji="1" lang="ja-JP" altLang="en-US" dirty="0"/>
              <a:t>から</a:t>
            </a:r>
            <a:r>
              <a:rPr kumimoji="1" lang="en-US" altLang="ja-JP" dirty="0"/>
              <a:t>100</a:t>
            </a:r>
            <a:r>
              <a:rPr kumimoji="1" lang="ja-JP" altLang="en-US" dirty="0"/>
              <a:t>まで、改行しながら順番に出力してください。</a:t>
            </a:r>
            <a:endParaRPr kumimoji="1" lang="en-US" altLang="ja-JP" dirty="0"/>
          </a:p>
          <a:p>
            <a:r>
              <a:rPr lang="ja-JP" altLang="en-US" dirty="0"/>
              <a:t>ただし、出力しようとした数字が以下の条件の場合、</a:t>
            </a:r>
            <a:br>
              <a:rPr lang="en-US" altLang="ja-JP" dirty="0"/>
            </a:br>
            <a:r>
              <a:rPr lang="ja-JP" altLang="en-US" dirty="0"/>
              <a:t>代わりに </a:t>
            </a:r>
            <a:r>
              <a:rPr lang="en-US" altLang="ja-JP" dirty="0"/>
              <a:t>“</a:t>
            </a:r>
            <a:r>
              <a:rPr lang="en-US" altLang="ja-JP" dirty="0" err="1"/>
              <a:t>hoge</a:t>
            </a:r>
            <a:r>
              <a:rPr lang="en-US" altLang="ja-JP" dirty="0"/>
              <a:t>” </a:t>
            </a:r>
            <a:r>
              <a:rPr lang="ja-JP" altLang="en-US" dirty="0"/>
              <a:t>と出力してください。</a:t>
            </a:r>
            <a:endParaRPr lang="en-US" altLang="ja-JP" dirty="0"/>
          </a:p>
          <a:p>
            <a:pPr lvl="1"/>
            <a:r>
              <a:rPr kumimoji="1" lang="ja-JP" altLang="en-US" b="1" dirty="0"/>
              <a:t>３の倍数である。</a:t>
            </a:r>
            <a:endParaRPr kumimoji="1" lang="en-US" altLang="ja-JP" b="1" dirty="0"/>
          </a:p>
          <a:p>
            <a:pPr lvl="1"/>
            <a:r>
              <a:rPr lang="ja-JP" altLang="en-US" b="1" dirty="0"/>
              <a:t>どこかの桁に３がある数である。</a:t>
            </a:r>
            <a:endParaRPr kumimoji="1" lang="en-US" altLang="ja-JP" b="1" dirty="0"/>
          </a:p>
          <a:p>
            <a:endParaRPr lang="en-US" altLang="ja-JP" dirty="0"/>
          </a:p>
          <a:p>
            <a:pPr marL="0" indent="0">
              <a:buNone/>
            </a:pPr>
            <a:r>
              <a:rPr lang="en-US" altLang="ja-JP" dirty="0"/>
              <a:t>【</a:t>
            </a:r>
            <a:r>
              <a:rPr lang="ja-JP" altLang="en-US" dirty="0"/>
              <a:t>条件</a:t>
            </a:r>
            <a:r>
              <a:rPr lang="en-US" altLang="ja-JP" dirty="0"/>
              <a:t>】</a:t>
            </a:r>
          </a:p>
          <a:p>
            <a:r>
              <a:rPr lang="ja-JP" altLang="en-US" dirty="0"/>
              <a:t>入力を受け付ける必要はありません。</a:t>
            </a:r>
            <a:endParaRPr lang="en-US" altLang="ja-JP" dirty="0"/>
          </a:p>
          <a:p>
            <a:r>
              <a:rPr lang="ja-JP" altLang="en-US" dirty="0"/>
              <a:t>「</a:t>
            </a:r>
            <a:r>
              <a:rPr lang="en-US" altLang="ja-JP" dirty="0"/>
              <a:t>3</a:t>
            </a:r>
            <a:r>
              <a:rPr lang="ja-JP" altLang="en-US" dirty="0"/>
              <a:t>の倍数」と「３のつく数」は</a:t>
            </a:r>
            <a:br>
              <a:rPr lang="en-US" altLang="ja-JP" dirty="0"/>
            </a:br>
            <a:r>
              <a:rPr lang="ja-JP" altLang="en-US" dirty="0"/>
              <a:t>順番に１個ずつ考えてください。</a:t>
            </a:r>
            <a:endParaRPr lang="en-US" altLang="ja-JP" dirty="0"/>
          </a:p>
        </p:txBody>
      </p:sp>
      <p:sp>
        <p:nvSpPr>
          <p:cNvPr id="4" name="テキスト ボックス 3">
            <a:extLst>
              <a:ext uri="{FF2B5EF4-FFF2-40B4-BE49-F238E27FC236}">
                <a16:creationId xmlns:a16="http://schemas.microsoft.com/office/drawing/2014/main" id="{6E2AAB6B-FDCF-E3CE-9BCC-0D48FF6C6F29}"/>
              </a:ext>
            </a:extLst>
          </p:cNvPr>
          <p:cNvSpPr txBox="1"/>
          <p:nvPr/>
        </p:nvSpPr>
        <p:spPr>
          <a:xfrm>
            <a:off x="7477932" y="3072348"/>
            <a:ext cx="4714068" cy="3785652"/>
          </a:xfrm>
          <a:prstGeom prst="rect">
            <a:avLst/>
          </a:prstGeom>
          <a:solidFill>
            <a:schemeClr val="accent6">
              <a:lumMod val="20000"/>
              <a:lumOff val="80000"/>
            </a:schemeClr>
          </a:solidFill>
        </p:spPr>
        <p:txBody>
          <a:bodyPr wrap="square" rtlCol="0">
            <a:spAutoFit/>
          </a:bodyPr>
          <a:lstStyle/>
          <a:p>
            <a:r>
              <a:rPr kumimoji="1" lang="en-US" altLang="ja-JP" sz="2000" dirty="0">
                <a:latin typeface="Consolas" panose="020B0609020204030204" pitchFamily="49" charset="0"/>
              </a:rPr>
              <a:t>(1</a:t>
            </a:r>
            <a:r>
              <a:rPr kumimoji="1" lang="ja-JP" altLang="en-US" sz="2000" dirty="0">
                <a:latin typeface="Consolas" panose="020B0609020204030204" pitchFamily="49" charset="0"/>
              </a:rPr>
              <a:t>桁の部分は省略</a:t>
            </a:r>
            <a:r>
              <a:rPr kumimoji="1" lang="en-US" altLang="ja-JP" sz="2000" dirty="0">
                <a:latin typeface="Consolas" panose="020B0609020204030204" pitchFamily="49" charset="0"/>
              </a:rPr>
              <a:t>…)</a:t>
            </a:r>
          </a:p>
          <a:p>
            <a:r>
              <a:rPr kumimoji="1" lang="en-US" altLang="ja-JP" sz="2000" dirty="0">
                <a:latin typeface="Consolas" panose="020B0609020204030204" pitchFamily="49" charset="0"/>
              </a:rPr>
              <a:t>10</a:t>
            </a:r>
          </a:p>
          <a:p>
            <a:r>
              <a:rPr lang="en-US" altLang="ja-JP" sz="2000" dirty="0">
                <a:latin typeface="Consolas" panose="020B0609020204030204" pitchFamily="49" charset="0"/>
              </a:rPr>
              <a:t>11</a:t>
            </a:r>
          </a:p>
          <a:p>
            <a:r>
              <a:rPr lang="en-US" altLang="ja-JP" sz="2000" dirty="0" err="1">
                <a:latin typeface="Consolas" panose="020B0609020204030204" pitchFamily="49" charset="0"/>
              </a:rPr>
              <a:t>hoge</a:t>
            </a:r>
            <a:r>
              <a:rPr lang="en-US" altLang="ja-JP" sz="2000" dirty="0">
                <a:latin typeface="Consolas" panose="020B0609020204030204" pitchFamily="49" charset="0"/>
              </a:rPr>
              <a:t>		</a:t>
            </a:r>
            <a:r>
              <a:rPr lang="ja-JP" altLang="en-US" sz="2000" dirty="0">
                <a:latin typeface="Consolas" panose="020B0609020204030204" pitchFamily="49" charset="0"/>
              </a:rPr>
              <a:t>← </a:t>
            </a:r>
            <a:r>
              <a:rPr lang="en-US" altLang="ja-JP" sz="2000" dirty="0">
                <a:latin typeface="Consolas" panose="020B0609020204030204" pitchFamily="49" charset="0"/>
              </a:rPr>
              <a:t>12(3</a:t>
            </a:r>
            <a:r>
              <a:rPr lang="ja-JP" altLang="en-US" sz="2000" dirty="0">
                <a:latin typeface="Consolas" panose="020B0609020204030204" pitchFamily="49" charset="0"/>
              </a:rPr>
              <a:t>の倍数</a:t>
            </a:r>
            <a:r>
              <a:rPr lang="en-US" altLang="ja-JP" sz="2000" dirty="0">
                <a:latin typeface="Consolas" panose="020B0609020204030204" pitchFamily="49" charset="0"/>
              </a:rPr>
              <a:t>)</a:t>
            </a:r>
            <a:endParaRPr kumimoji="1" lang="en-US" altLang="ja-JP" sz="2000" dirty="0">
              <a:latin typeface="Consolas" panose="020B0609020204030204" pitchFamily="49" charset="0"/>
            </a:endParaRPr>
          </a:p>
          <a:p>
            <a:r>
              <a:rPr lang="en-US" altLang="ja-JP" sz="2000" dirty="0" err="1">
                <a:latin typeface="Consolas" panose="020B0609020204030204" pitchFamily="49" charset="0"/>
              </a:rPr>
              <a:t>hoge</a:t>
            </a:r>
            <a:r>
              <a:rPr lang="en-US" altLang="ja-JP" sz="2000" dirty="0">
                <a:latin typeface="Consolas" panose="020B0609020204030204" pitchFamily="49" charset="0"/>
              </a:rPr>
              <a:t>		</a:t>
            </a:r>
            <a:r>
              <a:rPr lang="ja-JP" altLang="en-US" sz="2000" dirty="0">
                <a:latin typeface="Consolas" panose="020B0609020204030204" pitchFamily="49" charset="0"/>
              </a:rPr>
              <a:t>← </a:t>
            </a:r>
            <a:r>
              <a:rPr lang="en-US" altLang="ja-JP" sz="2000" dirty="0">
                <a:latin typeface="Consolas" panose="020B0609020204030204" pitchFamily="49" charset="0"/>
              </a:rPr>
              <a:t>13(‘3’</a:t>
            </a:r>
            <a:r>
              <a:rPr lang="ja-JP" altLang="en-US" sz="2000" dirty="0">
                <a:latin typeface="Consolas" panose="020B0609020204030204" pitchFamily="49" charset="0"/>
              </a:rPr>
              <a:t>を含む数</a:t>
            </a:r>
            <a:r>
              <a:rPr lang="en-US" altLang="ja-JP" sz="2000" dirty="0">
                <a:latin typeface="Consolas" panose="020B0609020204030204" pitchFamily="49" charset="0"/>
              </a:rPr>
              <a:t>)</a:t>
            </a:r>
          </a:p>
          <a:p>
            <a:r>
              <a:rPr kumimoji="1" lang="en-US" altLang="ja-JP" sz="2000" dirty="0">
                <a:latin typeface="Consolas" panose="020B0609020204030204" pitchFamily="49" charset="0"/>
              </a:rPr>
              <a:t>14</a:t>
            </a:r>
          </a:p>
          <a:p>
            <a:r>
              <a:rPr lang="en-US" altLang="ja-JP" sz="2000" dirty="0" err="1">
                <a:latin typeface="Consolas" panose="020B0609020204030204" pitchFamily="49" charset="0"/>
              </a:rPr>
              <a:t>hoge</a:t>
            </a:r>
            <a:r>
              <a:rPr lang="en-US" altLang="ja-JP" sz="2000" dirty="0">
                <a:latin typeface="Consolas" panose="020B0609020204030204" pitchFamily="49" charset="0"/>
              </a:rPr>
              <a:t>		</a:t>
            </a:r>
            <a:r>
              <a:rPr lang="ja-JP" altLang="en-US" sz="2000" dirty="0">
                <a:latin typeface="Consolas" panose="020B0609020204030204" pitchFamily="49" charset="0"/>
              </a:rPr>
              <a:t>← </a:t>
            </a:r>
            <a:r>
              <a:rPr lang="en-US" altLang="ja-JP" sz="2000" dirty="0">
                <a:latin typeface="Consolas" panose="020B0609020204030204" pitchFamily="49" charset="0"/>
              </a:rPr>
              <a:t>15(3</a:t>
            </a:r>
            <a:r>
              <a:rPr lang="ja-JP" altLang="en-US" sz="2000" dirty="0">
                <a:latin typeface="Consolas" panose="020B0609020204030204" pitchFamily="49" charset="0"/>
              </a:rPr>
              <a:t>の倍数</a:t>
            </a:r>
            <a:r>
              <a:rPr lang="en-US" altLang="ja-JP" sz="2000" dirty="0">
                <a:latin typeface="Consolas" panose="020B0609020204030204" pitchFamily="49" charset="0"/>
              </a:rPr>
              <a:t>)</a:t>
            </a:r>
          </a:p>
          <a:p>
            <a:r>
              <a:rPr kumimoji="1" lang="en-US" altLang="ja-JP" sz="2000" dirty="0">
                <a:latin typeface="Consolas" panose="020B0609020204030204" pitchFamily="49" charset="0"/>
              </a:rPr>
              <a:t>16</a:t>
            </a:r>
          </a:p>
          <a:p>
            <a:r>
              <a:rPr lang="en-US" altLang="ja-JP" sz="2000" dirty="0">
                <a:latin typeface="Consolas" panose="020B0609020204030204" pitchFamily="49" charset="0"/>
              </a:rPr>
              <a:t>17</a:t>
            </a:r>
          </a:p>
          <a:p>
            <a:r>
              <a:rPr kumimoji="1" lang="en-US" altLang="ja-JP" sz="2000" dirty="0" err="1">
                <a:latin typeface="Consolas" panose="020B0609020204030204" pitchFamily="49" charset="0"/>
              </a:rPr>
              <a:t>hoge</a:t>
            </a:r>
            <a:r>
              <a:rPr kumimoji="1" lang="en-US" altLang="ja-JP" sz="2000" dirty="0">
                <a:latin typeface="Consolas" panose="020B0609020204030204" pitchFamily="49" charset="0"/>
              </a:rPr>
              <a:t>		</a:t>
            </a:r>
            <a:r>
              <a:rPr kumimoji="1" lang="ja-JP" altLang="en-US" sz="2000" dirty="0">
                <a:latin typeface="Consolas" panose="020B0609020204030204" pitchFamily="49" charset="0"/>
              </a:rPr>
              <a:t>← </a:t>
            </a:r>
            <a:r>
              <a:rPr kumimoji="1" lang="en-US" altLang="ja-JP" sz="2000" dirty="0">
                <a:latin typeface="Consolas" panose="020B0609020204030204" pitchFamily="49" charset="0"/>
              </a:rPr>
              <a:t>18(3</a:t>
            </a:r>
            <a:r>
              <a:rPr kumimoji="1" lang="ja-JP" altLang="en-US" sz="2000" dirty="0">
                <a:latin typeface="Consolas" panose="020B0609020204030204" pitchFamily="49" charset="0"/>
              </a:rPr>
              <a:t>の倍数</a:t>
            </a:r>
            <a:r>
              <a:rPr kumimoji="1" lang="en-US" altLang="ja-JP" sz="2000" dirty="0">
                <a:latin typeface="Consolas" panose="020B0609020204030204" pitchFamily="49" charset="0"/>
              </a:rPr>
              <a:t>)</a:t>
            </a:r>
          </a:p>
          <a:p>
            <a:r>
              <a:rPr kumimoji="1" lang="en-US" altLang="ja-JP" sz="2000" dirty="0">
                <a:latin typeface="Consolas" panose="020B0609020204030204" pitchFamily="49" charset="0"/>
              </a:rPr>
              <a:t>19</a:t>
            </a:r>
          </a:p>
          <a:p>
            <a:r>
              <a:rPr lang="en-US" altLang="ja-JP" sz="2000" dirty="0">
                <a:latin typeface="Consolas" panose="020B0609020204030204" pitchFamily="49" charset="0"/>
              </a:rPr>
              <a:t>(</a:t>
            </a:r>
            <a:r>
              <a:rPr lang="ja-JP" altLang="en-US" sz="2000" dirty="0">
                <a:latin typeface="Consolas" panose="020B0609020204030204" pitchFamily="49" charset="0"/>
              </a:rPr>
              <a:t>以降続く</a:t>
            </a:r>
            <a:r>
              <a:rPr lang="en-US" altLang="ja-JP" sz="2000" dirty="0">
                <a:latin typeface="Consolas" panose="020B0609020204030204" pitchFamily="49" charset="0"/>
              </a:rPr>
              <a:t>…)</a:t>
            </a:r>
            <a:endParaRPr kumimoji="1" lang="ja-JP" altLang="en-US" sz="2000" dirty="0">
              <a:latin typeface="Consolas" panose="020B0609020204030204" pitchFamily="49" charset="0"/>
            </a:endParaRPr>
          </a:p>
        </p:txBody>
      </p:sp>
    </p:spTree>
    <p:extLst>
      <p:ext uri="{BB962C8B-B14F-4D97-AF65-F5344CB8AC3E}">
        <p14:creationId xmlns:p14="http://schemas.microsoft.com/office/powerpoint/2010/main" val="3593472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課題提出について</a:t>
            </a:r>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1115568" y="1366982"/>
            <a:ext cx="10168128" cy="5421275"/>
          </a:xfrm>
        </p:spPr>
        <p:txBody>
          <a:bodyPr>
            <a:normAutofit/>
          </a:bodyPr>
          <a:lstStyle/>
          <a:p>
            <a:r>
              <a:rPr lang="ja-JP" altLang="en-US" dirty="0"/>
              <a:t>ローカル環境に </a:t>
            </a:r>
            <a:r>
              <a:rPr lang="ja-JP" altLang="en-US" sz="2400" u="sng" dirty="0"/>
              <a:t>名前</a:t>
            </a:r>
            <a:r>
              <a:rPr lang="en-US" altLang="ja-JP" sz="2400" u="sng" dirty="0"/>
              <a:t>/feature/javaTrain1</a:t>
            </a:r>
            <a:r>
              <a:rPr lang="en-US" altLang="ja-JP" dirty="0"/>
              <a:t> </a:t>
            </a:r>
            <a:r>
              <a:rPr lang="ja-JP" altLang="en-US" dirty="0"/>
              <a:t>ブランチを作成する。</a:t>
            </a:r>
            <a:endParaRPr lang="en-US" altLang="ja-JP" dirty="0"/>
          </a:p>
          <a:p>
            <a:endParaRPr lang="en-US" altLang="ja-JP" dirty="0"/>
          </a:p>
          <a:p>
            <a:r>
              <a:rPr lang="ja-JP" altLang="en-US" dirty="0"/>
              <a:t>それぞれのプログラムを</a:t>
            </a:r>
            <a:r>
              <a:rPr lang="en-US" altLang="ja-JP" dirty="0"/>
              <a:t>1</a:t>
            </a:r>
            <a:r>
              <a:rPr lang="ja-JP" altLang="en-US" dirty="0"/>
              <a:t>つのファイルにまとめて</a:t>
            </a:r>
            <a:br>
              <a:rPr lang="en-US" altLang="ja-JP" dirty="0"/>
            </a:br>
            <a:r>
              <a:rPr lang="en-US" altLang="ja-JP" dirty="0"/>
              <a:t>(</a:t>
            </a:r>
            <a:r>
              <a:rPr lang="ja-JP" altLang="en-US" dirty="0"/>
              <a:t>例</a:t>
            </a:r>
            <a:r>
              <a:rPr lang="en-US" altLang="ja-JP" dirty="0"/>
              <a:t>:pg1-1.java, pg1-2.java)</a:t>
            </a:r>
            <a:br>
              <a:rPr lang="en-US" altLang="ja-JP" dirty="0"/>
            </a:br>
            <a:r>
              <a:rPr lang="ja-JP" altLang="en-US" dirty="0"/>
              <a:t>作ったブランチにコミットする。</a:t>
            </a:r>
            <a:endParaRPr lang="en-US" altLang="ja-JP" dirty="0"/>
          </a:p>
          <a:p>
            <a:pPr marL="0" indent="0">
              <a:buNone/>
            </a:pPr>
            <a:endParaRPr lang="en-US" altLang="ja-JP" dirty="0"/>
          </a:p>
        </p:txBody>
      </p:sp>
    </p:spTree>
    <p:extLst>
      <p:ext uri="{BB962C8B-B14F-4D97-AF65-F5344CB8AC3E}">
        <p14:creationId xmlns:p14="http://schemas.microsoft.com/office/powerpoint/2010/main" val="3100001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次回日程調整</a:t>
            </a:r>
          </a:p>
        </p:txBody>
      </p:sp>
      <p:graphicFrame>
        <p:nvGraphicFramePr>
          <p:cNvPr id="4" name="表 4">
            <a:extLst>
              <a:ext uri="{FF2B5EF4-FFF2-40B4-BE49-F238E27FC236}">
                <a16:creationId xmlns:a16="http://schemas.microsoft.com/office/drawing/2014/main" id="{3239CCF6-42AD-C207-7C73-FD5D257A58C6}"/>
              </a:ext>
            </a:extLst>
          </p:cNvPr>
          <p:cNvGraphicFramePr>
            <a:graphicFrameLocks noGrp="1"/>
          </p:cNvGraphicFramePr>
          <p:nvPr>
            <p:ph idx="1"/>
            <p:extLst>
              <p:ext uri="{D42A27DB-BD31-4B8C-83A1-F6EECF244321}">
                <p14:modId xmlns:p14="http://schemas.microsoft.com/office/powerpoint/2010/main" val="2450260629"/>
              </p:ext>
            </p:extLst>
          </p:nvPr>
        </p:nvGraphicFramePr>
        <p:xfrm>
          <a:off x="838200" y="1825625"/>
          <a:ext cx="10515596" cy="1979184"/>
        </p:xfrm>
        <a:graphic>
          <a:graphicData uri="http://schemas.openxmlformats.org/drawingml/2006/table">
            <a:tbl>
              <a:tblPr firstRow="1" bandRow="1">
                <a:tableStyleId>{69CF1AB2-1976-4502-BF36-3FF5EA218861}</a:tableStyleId>
              </a:tblPr>
              <a:tblGrid>
                <a:gridCol w="1502228">
                  <a:extLst>
                    <a:ext uri="{9D8B030D-6E8A-4147-A177-3AD203B41FA5}">
                      <a16:colId xmlns:a16="http://schemas.microsoft.com/office/drawing/2014/main" val="3119640557"/>
                    </a:ext>
                  </a:extLst>
                </a:gridCol>
                <a:gridCol w="1502228">
                  <a:extLst>
                    <a:ext uri="{9D8B030D-6E8A-4147-A177-3AD203B41FA5}">
                      <a16:colId xmlns:a16="http://schemas.microsoft.com/office/drawing/2014/main" val="1863092629"/>
                    </a:ext>
                  </a:extLst>
                </a:gridCol>
                <a:gridCol w="1502228">
                  <a:extLst>
                    <a:ext uri="{9D8B030D-6E8A-4147-A177-3AD203B41FA5}">
                      <a16:colId xmlns:a16="http://schemas.microsoft.com/office/drawing/2014/main" val="2156461500"/>
                    </a:ext>
                  </a:extLst>
                </a:gridCol>
                <a:gridCol w="1502228">
                  <a:extLst>
                    <a:ext uri="{9D8B030D-6E8A-4147-A177-3AD203B41FA5}">
                      <a16:colId xmlns:a16="http://schemas.microsoft.com/office/drawing/2014/main" val="2930365858"/>
                    </a:ext>
                  </a:extLst>
                </a:gridCol>
                <a:gridCol w="1502228">
                  <a:extLst>
                    <a:ext uri="{9D8B030D-6E8A-4147-A177-3AD203B41FA5}">
                      <a16:colId xmlns:a16="http://schemas.microsoft.com/office/drawing/2014/main" val="907167480"/>
                    </a:ext>
                  </a:extLst>
                </a:gridCol>
                <a:gridCol w="1502228">
                  <a:extLst>
                    <a:ext uri="{9D8B030D-6E8A-4147-A177-3AD203B41FA5}">
                      <a16:colId xmlns:a16="http://schemas.microsoft.com/office/drawing/2014/main" val="1629317452"/>
                    </a:ext>
                  </a:extLst>
                </a:gridCol>
                <a:gridCol w="1502228">
                  <a:extLst>
                    <a:ext uri="{9D8B030D-6E8A-4147-A177-3AD203B41FA5}">
                      <a16:colId xmlns:a16="http://schemas.microsoft.com/office/drawing/2014/main" val="174933299"/>
                    </a:ext>
                  </a:extLst>
                </a:gridCol>
              </a:tblGrid>
              <a:tr h="639072">
                <a:tc>
                  <a:txBody>
                    <a:bodyPr/>
                    <a:lstStyle/>
                    <a:p>
                      <a:pPr algn="ctr"/>
                      <a:r>
                        <a:rPr kumimoji="1" lang="en-US" altLang="ja-JP" sz="3200" b="1" dirty="0"/>
                        <a:t>4/30</a:t>
                      </a:r>
                      <a:endParaRPr kumimoji="1" lang="ja-JP" altLang="en-US" sz="3200" b="1" dirty="0"/>
                    </a:p>
                  </a:txBody>
                  <a:tcPr anchor="ctr">
                    <a:solidFill>
                      <a:schemeClr val="accent2">
                        <a:lumMod val="40000"/>
                        <a:lumOff val="60000"/>
                      </a:schemeClr>
                    </a:solidFill>
                  </a:tcPr>
                </a:tc>
                <a:tc>
                  <a:txBody>
                    <a:bodyPr/>
                    <a:lstStyle/>
                    <a:p>
                      <a:pPr algn="ctr"/>
                      <a:r>
                        <a:rPr kumimoji="1" lang="en-US" altLang="ja-JP" sz="3200" b="0" dirty="0"/>
                        <a:t>5/1</a:t>
                      </a:r>
                      <a:endParaRPr kumimoji="1" lang="ja-JP" altLang="en-US" sz="3200" b="0" dirty="0"/>
                    </a:p>
                  </a:txBody>
                  <a:tcPr anchor="ctr">
                    <a:solidFill>
                      <a:schemeClr val="bg1">
                        <a:lumMod val="95000"/>
                      </a:schemeClr>
                    </a:solidFill>
                  </a:tcPr>
                </a:tc>
                <a:tc>
                  <a:txBody>
                    <a:bodyPr/>
                    <a:lstStyle/>
                    <a:p>
                      <a:pPr algn="ctr"/>
                      <a:r>
                        <a:rPr kumimoji="1" lang="en-US" altLang="ja-JP" sz="3200" b="0" dirty="0"/>
                        <a:t>2</a:t>
                      </a:r>
                      <a:endParaRPr kumimoji="1" lang="ja-JP" altLang="en-US" sz="3200" b="0" dirty="0"/>
                    </a:p>
                  </a:txBody>
                  <a:tcPr anchor="ctr">
                    <a:solidFill>
                      <a:schemeClr val="bg1">
                        <a:lumMod val="95000"/>
                      </a:schemeClr>
                    </a:solidFill>
                  </a:tcPr>
                </a:tc>
                <a:tc>
                  <a:txBody>
                    <a:bodyPr/>
                    <a:lstStyle/>
                    <a:p>
                      <a:pPr algn="ctr"/>
                      <a:r>
                        <a:rPr kumimoji="1" lang="en-US" altLang="ja-JP" sz="3200" b="1" dirty="0"/>
                        <a:t>3</a:t>
                      </a:r>
                      <a:endParaRPr kumimoji="1" lang="ja-JP" altLang="en-US" sz="3200" b="1" dirty="0"/>
                    </a:p>
                  </a:txBody>
                  <a:tcPr anchor="ctr">
                    <a:solidFill>
                      <a:schemeClr val="bg1">
                        <a:lumMod val="95000"/>
                      </a:schemeClr>
                    </a:solidFill>
                  </a:tcPr>
                </a:tc>
                <a:tc>
                  <a:txBody>
                    <a:bodyPr/>
                    <a:lstStyle/>
                    <a:p>
                      <a:pPr algn="ctr"/>
                      <a:r>
                        <a:rPr kumimoji="1" lang="en-US" altLang="ja-JP" sz="3200" b="1" dirty="0"/>
                        <a:t>4</a:t>
                      </a:r>
                      <a:endParaRPr kumimoji="1" lang="ja-JP" altLang="en-US" sz="3200" b="1" dirty="0"/>
                    </a:p>
                  </a:txBody>
                  <a:tcPr anchor="ctr">
                    <a:solidFill>
                      <a:schemeClr val="bg1">
                        <a:lumMod val="95000"/>
                      </a:schemeClr>
                    </a:solidFill>
                  </a:tcPr>
                </a:tc>
                <a:tc>
                  <a:txBody>
                    <a:bodyPr/>
                    <a:lstStyle/>
                    <a:p>
                      <a:pPr algn="ctr"/>
                      <a:r>
                        <a:rPr kumimoji="1" lang="en-US" altLang="ja-JP" sz="3200" b="1" dirty="0"/>
                        <a:t>5</a:t>
                      </a:r>
                      <a:endParaRPr kumimoji="1" lang="ja-JP" altLang="en-US" sz="3200" b="1" dirty="0"/>
                    </a:p>
                  </a:txBody>
                  <a:tcPr anchor="ctr">
                    <a:solidFill>
                      <a:schemeClr val="bg1">
                        <a:lumMod val="95000"/>
                      </a:schemeClr>
                    </a:solidFill>
                  </a:tcPr>
                </a:tc>
                <a:tc>
                  <a:txBody>
                    <a:bodyPr/>
                    <a:lstStyle/>
                    <a:p>
                      <a:pPr algn="ctr"/>
                      <a:r>
                        <a:rPr kumimoji="1" lang="en-US" altLang="ja-JP" sz="3200" b="1" dirty="0"/>
                        <a:t>6</a:t>
                      </a:r>
                      <a:endParaRPr kumimoji="1" lang="ja-JP" altLang="en-US" sz="3200" b="1" dirty="0"/>
                    </a:p>
                  </a:txBody>
                  <a:tcPr anchor="ctr">
                    <a:solidFill>
                      <a:schemeClr val="accent5">
                        <a:lumMod val="40000"/>
                        <a:lumOff val="60000"/>
                      </a:schemeClr>
                    </a:solidFill>
                  </a:tcPr>
                </a:tc>
                <a:extLst>
                  <a:ext uri="{0D108BD9-81ED-4DB2-BD59-A6C34878D82A}">
                    <a16:rowId xmlns:a16="http://schemas.microsoft.com/office/drawing/2014/main" val="734329643"/>
                  </a:ext>
                </a:extLst>
              </a:tr>
              <a:tr h="639072">
                <a:tc>
                  <a:txBody>
                    <a:bodyPr/>
                    <a:lstStyle/>
                    <a:p>
                      <a:pPr algn="ctr"/>
                      <a:r>
                        <a:rPr kumimoji="1" lang="en-US" altLang="ja-JP" sz="3200" b="1" dirty="0"/>
                        <a:t>7</a:t>
                      </a:r>
                      <a:endParaRPr kumimoji="1" lang="ja-JP" altLang="en-US" sz="3200" b="1" dirty="0"/>
                    </a:p>
                  </a:txBody>
                  <a:tcPr anchor="ctr">
                    <a:solidFill>
                      <a:schemeClr val="accent2">
                        <a:lumMod val="40000"/>
                        <a:lumOff val="60000"/>
                      </a:schemeClr>
                    </a:solidFill>
                  </a:tcPr>
                </a:tc>
                <a:tc>
                  <a:txBody>
                    <a:bodyPr/>
                    <a:lstStyle/>
                    <a:p>
                      <a:pPr algn="ctr"/>
                      <a:r>
                        <a:rPr kumimoji="1" lang="en-US" altLang="ja-JP" sz="3200" b="0" dirty="0"/>
                        <a:t>8</a:t>
                      </a:r>
                      <a:endParaRPr kumimoji="1" lang="ja-JP" altLang="en-US" sz="3200" b="0" dirty="0"/>
                    </a:p>
                  </a:txBody>
                  <a:tcPr anchor="ctr">
                    <a:solidFill>
                      <a:schemeClr val="bg1">
                        <a:lumMod val="95000"/>
                      </a:schemeClr>
                    </a:solidFill>
                  </a:tcPr>
                </a:tc>
                <a:tc>
                  <a:txBody>
                    <a:bodyPr/>
                    <a:lstStyle/>
                    <a:p>
                      <a:pPr algn="ctr"/>
                      <a:r>
                        <a:rPr kumimoji="1" lang="en-US" altLang="ja-JP" sz="3200" b="0" dirty="0"/>
                        <a:t>9</a:t>
                      </a:r>
                      <a:endParaRPr kumimoji="1" lang="ja-JP" altLang="en-US" sz="3200" b="0" dirty="0"/>
                    </a:p>
                  </a:txBody>
                  <a:tcPr anchor="ctr">
                    <a:solidFill>
                      <a:schemeClr val="bg1">
                        <a:lumMod val="95000"/>
                      </a:schemeClr>
                    </a:solidFill>
                  </a:tcPr>
                </a:tc>
                <a:tc>
                  <a:txBody>
                    <a:bodyPr/>
                    <a:lstStyle/>
                    <a:p>
                      <a:pPr algn="ctr"/>
                      <a:r>
                        <a:rPr kumimoji="1" lang="en-US" altLang="ja-JP" sz="3200" b="0" dirty="0"/>
                        <a:t>10</a:t>
                      </a:r>
                      <a:endParaRPr kumimoji="1" lang="ja-JP" altLang="en-US" sz="3200" b="0" dirty="0"/>
                    </a:p>
                  </a:txBody>
                  <a:tcPr anchor="ctr">
                    <a:solidFill>
                      <a:schemeClr val="bg1">
                        <a:lumMod val="95000"/>
                      </a:schemeClr>
                    </a:solidFill>
                  </a:tcPr>
                </a:tc>
                <a:tc>
                  <a:txBody>
                    <a:bodyPr/>
                    <a:lstStyle/>
                    <a:p>
                      <a:pPr algn="ctr"/>
                      <a:r>
                        <a:rPr kumimoji="1" lang="en-US" altLang="ja-JP" sz="3200" b="0" dirty="0"/>
                        <a:t>11</a:t>
                      </a:r>
                      <a:endParaRPr kumimoji="1" lang="ja-JP" altLang="en-US" sz="3200" b="0" dirty="0"/>
                    </a:p>
                  </a:txBody>
                  <a:tcPr anchor="ctr">
                    <a:solidFill>
                      <a:schemeClr val="bg1">
                        <a:lumMod val="95000"/>
                      </a:schemeClr>
                    </a:solidFill>
                  </a:tcPr>
                </a:tc>
                <a:tc>
                  <a:txBody>
                    <a:bodyPr/>
                    <a:lstStyle/>
                    <a:p>
                      <a:pPr algn="ctr"/>
                      <a:r>
                        <a:rPr kumimoji="1" lang="en-US" altLang="ja-JP" sz="3200" b="0" dirty="0"/>
                        <a:t>12</a:t>
                      </a:r>
                      <a:endParaRPr kumimoji="1" lang="ja-JP" altLang="en-US" sz="3200" b="0" dirty="0"/>
                    </a:p>
                  </a:txBody>
                  <a:tcPr anchor="ctr">
                    <a:solidFill>
                      <a:schemeClr val="bg1">
                        <a:lumMod val="95000"/>
                      </a:schemeClr>
                    </a:solidFill>
                  </a:tcPr>
                </a:tc>
                <a:tc>
                  <a:txBody>
                    <a:bodyPr/>
                    <a:lstStyle/>
                    <a:p>
                      <a:pPr algn="ctr"/>
                      <a:r>
                        <a:rPr kumimoji="1" lang="en-US" altLang="ja-JP" sz="4000" b="1" dirty="0">
                          <a:solidFill>
                            <a:srgbClr val="FF0000"/>
                          </a:solidFill>
                        </a:rPr>
                        <a:t>13</a:t>
                      </a:r>
                      <a:endParaRPr kumimoji="1" lang="ja-JP" altLang="en-US" sz="4000" b="1" dirty="0">
                        <a:solidFill>
                          <a:srgbClr val="FF0000"/>
                        </a:solidFill>
                      </a:endParaRPr>
                    </a:p>
                  </a:txBody>
                  <a:tcPr anchor="ctr">
                    <a:solidFill>
                      <a:schemeClr val="accent5">
                        <a:lumMod val="40000"/>
                        <a:lumOff val="60000"/>
                      </a:schemeClr>
                    </a:solidFill>
                  </a:tcPr>
                </a:tc>
                <a:extLst>
                  <a:ext uri="{0D108BD9-81ED-4DB2-BD59-A6C34878D82A}">
                    <a16:rowId xmlns:a16="http://schemas.microsoft.com/office/drawing/2014/main" val="3771851398"/>
                  </a:ext>
                </a:extLst>
              </a:tr>
              <a:tr h="639072">
                <a:tc>
                  <a:txBody>
                    <a:bodyPr/>
                    <a:lstStyle/>
                    <a:p>
                      <a:pPr algn="ctr"/>
                      <a:r>
                        <a:rPr kumimoji="1" lang="en-US" altLang="ja-JP" sz="3200" b="1" dirty="0"/>
                        <a:t>14</a:t>
                      </a:r>
                      <a:endParaRPr kumimoji="1" lang="ja-JP" altLang="en-US" sz="3200" b="1" dirty="0"/>
                    </a:p>
                  </a:txBody>
                  <a:tcPr anchor="ctr">
                    <a:solidFill>
                      <a:schemeClr val="accent2">
                        <a:lumMod val="40000"/>
                        <a:lumOff val="60000"/>
                      </a:schemeClr>
                    </a:solidFill>
                  </a:tcPr>
                </a:tc>
                <a:tc>
                  <a:txBody>
                    <a:bodyPr/>
                    <a:lstStyle/>
                    <a:p>
                      <a:pPr algn="ctr"/>
                      <a:r>
                        <a:rPr kumimoji="1" lang="en-US" altLang="ja-JP" sz="3200" b="0" dirty="0"/>
                        <a:t>15</a:t>
                      </a:r>
                      <a:endParaRPr kumimoji="1" lang="ja-JP" altLang="en-US" sz="3200" b="0" dirty="0"/>
                    </a:p>
                  </a:txBody>
                  <a:tcPr anchor="ctr">
                    <a:solidFill>
                      <a:schemeClr val="bg1">
                        <a:lumMod val="95000"/>
                      </a:schemeClr>
                    </a:solidFill>
                  </a:tcPr>
                </a:tc>
                <a:tc>
                  <a:txBody>
                    <a:bodyPr/>
                    <a:lstStyle/>
                    <a:p>
                      <a:pPr algn="ctr"/>
                      <a:r>
                        <a:rPr kumimoji="1" lang="en-US" altLang="ja-JP" sz="3200" b="0" dirty="0"/>
                        <a:t>16</a:t>
                      </a:r>
                      <a:endParaRPr kumimoji="1" lang="ja-JP" altLang="en-US" sz="3200" b="0" dirty="0"/>
                    </a:p>
                  </a:txBody>
                  <a:tcPr anchor="ctr">
                    <a:solidFill>
                      <a:schemeClr val="bg1">
                        <a:lumMod val="95000"/>
                      </a:schemeClr>
                    </a:solidFill>
                  </a:tcPr>
                </a:tc>
                <a:tc>
                  <a:txBody>
                    <a:bodyPr/>
                    <a:lstStyle/>
                    <a:p>
                      <a:pPr algn="ctr"/>
                      <a:r>
                        <a:rPr kumimoji="1" lang="en-US" altLang="ja-JP" sz="3200" b="0" dirty="0"/>
                        <a:t>17</a:t>
                      </a:r>
                      <a:endParaRPr kumimoji="1" lang="ja-JP" altLang="en-US" sz="3200" b="0" dirty="0"/>
                    </a:p>
                  </a:txBody>
                  <a:tcPr anchor="ctr">
                    <a:solidFill>
                      <a:schemeClr val="bg1">
                        <a:lumMod val="95000"/>
                      </a:schemeClr>
                    </a:solidFill>
                  </a:tcPr>
                </a:tc>
                <a:tc>
                  <a:txBody>
                    <a:bodyPr/>
                    <a:lstStyle/>
                    <a:p>
                      <a:pPr algn="ctr"/>
                      <a:r>
                        <a:rPr kumimoji="1" lang="en-US" altLang="ja-JP" sz="3200" b="0" dirty="0"/>
                        <a:t>18</a:t>
                      </a:r>
                      <a:endParaRPr kumimoji="1" lang="ja-JP" altLang="en-US" sz="3200" b="0" dirty="0"/>
                    </a:p>
                  </a:txBody>
                  <a:tcPr anchor="ctr">
                    <a:solidFill>
                      <a:schemeClr val="bg1">
                        <a:lumMod val="95000"/>
                      </a:schemeClr>
                    </a:solidFill>
                  </a:tcPr>
                </a:tc>
                <a:tc>
                  <a:txBody>
                    <a:bodyPr/>
                    <a:lstStyle/>
                    <a:p>
                      <a:pPr algn="ctr"/>
                      <a:r>
                        <a:rPr kumimoji="1" lang="en-US" altLang="ja-JP" sz="3200" b="0" dirty="0"/>
                        <a:t>19</a:t>
                      </a:r>
                      <a:endParaRPr kumimoji="1" lang="ja-JP" altLang="en-US" sz="3200" b="0" dirty="0"/>
                    </a:p>
                  </a:txBody>
                  <a:tcPr anchor="ctr">
                    <a:solidFill>
                      <a:schemeClr val="bg1">
                        <a:lumMod val="95000"/>
                      </a:schemeClr>
                    </a:solidFill>
                  </a:tcPr>
                </a:tc>
                <a:tc>
                  <a:txBody>
                    <a:bodyPr/>
                    <a:lstStyle/>
                    <a:p>
                      <a:pPr algn="ctr"/>
                      <a:r>
                        <a:rPr kumimoji="1" lang="en-US" altLang="ja-JP" sz="3200" b="1" dirty="0"/>
                        <a:t>20</a:t>
                      </a:r>
                      <a:endParaRPr kumimoji="1" lang="ja-JP" altLang="en-US" sz="3200" b="1" dirty="0"/>
                    </a:p>
                  </a:txBody>
                  <a:tcPr anchor="ctr">
                    <a:solidFill>
                      <a:schemeClr val="accent5">
                        <a:lumMod val="40000"/>
                        <a:lumOff val="60000"/>
                      </a:schemeClr>
                    </a:solidFill>
                  </a:tcPr>
                </a:tc>
                <a:extLst>
                  <a:ext uri="{0D108BD9-81ED-4DB2-BD59-A6C34878D82A}">
                    <a16:rowId xmlns:a16="http://schemas.microsoft.com/office/drawing/2014/main" val="2902407698"/>
                  </a:ext>
                </a:extLst>
              </a:tr>
            </a:tbl>
          </a:graphicData>
        </a:graphic>
      </p:graphicFrame>
      <p:sp>
        <p:nvSpPr>
          <p:cNvPr id="5" name="テキスト ボックス 4">
            <a:extLst>
              <a:ext uri="{FF2B5EF4-FFF2-40B4-BE49-F238E27FC236}">
                <a16:creationId xmlns:a16="http://schemas.microsoft.com/office/drawing/2014/main" id="{24D02C22-8B18-174C-89EA-4940A611DA7E}"/>
              </a:ext>
            </a:extLst>
          </p:cNvPr>
          <p:cNvSpPr txBox="1"/>
          <p:nvPr/>
        </p:nvSpPr>
        <p:spPr>
          <a:xfrm>
            <a:off x="1619573" y="4541002"/>
            <a:ext cx="9298983" cy="1477328"/>
          </a:xfrm>
          <a:prstGeom prst="rect">
            <a:avLst/>
          </a:prstGeom>
          <a:noFill/>
        </p:spPr>
        <p:txBody>
          <a:bodyPr wrap="square" rtlCol="0">
            <a:spAutoFit/>
          </a:bodyPr>
          <a:lstStyle/>
          <a:p>
            <a:r>
              <a:rPr lang="ja-JP" altLang="en-US" dirty="0"/>
              <a:t>多数決で一旦１３日を候補日としました。</a:t>
            </a:r>
            <a:endParaRPr lang="en-US" altLang="ja-JP" dirty="0"/>
          </a:p>
          <a:p>
            <a:r>
              <a:rPr lang="ja-JP" altLang="en-US" dirty="0"/>
              <a:t>都合が悪い人は申告してください。</a:t>
            </a:r>
            <a:endParaRPr lang="en-US" altLang="ja-JP" dirty="0"/>
          </a:p>
          <a:p>
            <a:endParaRPr lang="en-US" altLang="ja-JP" dirty="0"/>
          </a:p>
          <a:p>
            <a:endParaRPr lang="en-US" altLang="ja-JP" dirty="0"/>
          </a:p>
          <a:p>
            <a:endParaRPr lang="en-US" altLang="ja-JP" dirty="0"/>
          </a:p>
        </p:txBody>
      </p:sp>
    </p:spTree>
    <p:extLst>
      <p:ext uri="{BB962C8B-B14F-4D97-AF65-F5344CB8AC3E}">
        <p14:creationId xmlns:p14="http://schemas.microsoft.com/office/powerpoint/2010/main" val="2955507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次々回日程調整</a:t>
            </a:r>
          </a:p>
        </p:txBody>
      </p:sp>
      <p:graphicFrame>
        <p:nvGraphicFramePr>
          <p:cNvPr id="4" name="表 4">
            <a:extLst>
              <a:ext uri="{FF2B5EF4-FFF2-40B4-BE49-F238E27FC236}">
                <a16:creationId xmlns:a16="http://schemas.microsoft.com/office/drawing/2014/main" id="{3239CCF6-42AD-C207-7C73-FD5D257A58C6}"/>
              </a:ext>
            </a:extLst>
          </p:cNvPr>
          <p:cNvGraphicFramePr>
            <a:graphicFrameLocks noGrp="1"/>
          </p:cNvGraphicFramePr>
          <p:nvPr>
            <p:ph idx="1"/>
            <p:extLst>
              <p:ext uri="{D42A27DB-BD31-4B8C-83A1-F6EECF244321}">
                <p14:modId xmlns:p14="http://schemas.microsoft.com/office/powerpoint/2010/main" val="3396679272"/>
              </p:ext>
            </p:extLst>
          </p:nvPr>
        </p:nvGraphicFramePr>
        <p:xfrm>
          <a:off x="838200" y="1825625"/>
          <a:ext cx="10515596" cy="1979184"/>
        </p:xfrm>
        <a:graphic>
          <a:graphicData uri="http://schemas.openxmlformats.org/drawingml/2006/table">
            <a:tbl>
              <a:tblPr firstRow="1" bandRow="1">
                <a:tableStyleId>{69CF1AB2-1976-4502-BF36-3FF5EA218861}</a:tableStyleId>
              </a:tblPr>
              <a:tblGrid>
                <a:gridCol w="1502228">
                  <a:extLst>
                    <a:ext uri="{9D8B030D-6E8A-4147-A177-3AD203B41FA5}">
                      <a16:colId xmlns:a16="http://schemas.microsoft.com/office/drawing/2014/main" val="3119640557"/>
                    </a:ext>
                  </a:extLst>
                </a:gridCol>
                <a:gridCol w="1502228">
                  <a:extLst>
                    <a:ext uri="{9D8B030D-6E8A-4147-A177-3AD203B41FA5}">
                      <a16:colId xmlns:a16="http://schemas.microsoft.com/office/drawing/2014/main" val="1863092629"/>
                    </a:ext>
                  </a:extLst>
                </a:gridCol>
                <a:gridCol w="1502228">
                  <a:extLst>
                    <a:ext uri="{9D8B030D-6E8A-4147-A177-3AD203B41FA5}">
                      <a16:colId xmlns:a16="http://schemas.microsoft.com/office/drawing/2014/main" val="2156461500"/>
                    </a:ext>
                  </a:extLst>
                </a:gridCol>
                <a:gridCol w="1502228">
                  <a:extLst>
                    <a:ext uri="{9D8B030D-6E8A-4147-A177-3AD203B41FA5}">
                      <a16:colId xmlns:a16="http://schemas.microsoft.com/office/drawing/2014/main" val="2930365858"/>
                    </a:ext>
                  </a:extLst>
                </a:gridCol>
                <a:gridCol w="1502228">
                  <a:extLst>
                    <a:ext uri="{9D8B030D-6E8A-4147-A177-3AD203B41FA5}">
                      <a16:colId xmlns:a16="http://schemas.microsoft.com/office/drawing/2014/main" val="907167480"/>
                    </a:ext>
                  </a:extLst>
                </a:gridCol>
                <a:gridCol w="1502228">
                  <a:extLst>
                    <a:ext uri="{9D8B030D-6E8A-4147-A177-3AD203B41FA5}">
                      <a16:colId xmlns:a16="http://schemas.microsoft.com/office/drawing/2014/main" val="1629317452"/>
                    </a:ext>
                  </a:extLst>
                </a:gridCol>
                <a:gridCol w="1502228">
                  <a:extLst>
                    <a:ext uri="{9D8B030D-6E8A-4147-A177-3AD203B41FA5}">
                      <a16:colId xmlns:a16="http://schemas.microsoft.com/office/drawing/2014/main" val="174933299"/>
                    </a:ext>
                  </a:extLst>
                </a:gridCol>
              </a:tblGrid>
              <a:tr h="639072">
                <a:tc>
                  <a:txBody>
                    <a:bodyPr/>
                    <a:lstStyle/>
                    <a:p>
                      <a:pPr algn="ctr"/>
                      <a:r>
                        <a:rPr kumimoji="1" lang="en-US" altLang="ja-JP" sz="3200" b="0" dirty="0"/>
                        <a:t>5/28</a:t>
                      </a:r>
                      <a:endParaRPr kumimoji="1" lang="ja-JP" altLang="en-US" sz="3200" b="0" dirty="0"/>
                    </a:p>
                  </a:txBody>
                  <a:tcPr anchor="ctr">
                    <a:solidFill>
                      <a:schemeClr val="accent2">
                        <a:lumMod val="40000"/>
                        <a:lumOff val="60000"/>
                      </a:schemeClr>
                    </a:solidFill>
                  </a:tcPr>
                </a:tc>
                <a:tc>
                  <a:txBody>
                    <a:bodyPr/>
                    <a:lstStyle/>
                    <a:p>
                      <a:pPr algn="ctr"/>
                      <a:r>
                        <a:rPr kumimoji="1" lang="en-US" altLang="ja-JP" sz="3200" b="0" dirty="0"/>
                        <a:t>29</a:t>
                      </a:r>
                      <a:endParaRPr kumimoji="1" lang="ja-JP" altLang="en-US" sz="3200" b="0" dirty="0"/>
                    </a:p>
                  </a:txBody>
                  <a:tcPr anchor="ctr">
                    <a:solidFill>
                      <a:schemeClr val="bg1">
                        <a:lumMod val="95000"/>
                      </a:schemeClr>
                    </a:solidFill>
                  </a:tcPr>
                </a:tc>
                <a:tc>
                  <a:txBody>
                    <a:bodyPr/>
                    <a:lstStyle/>
                    <a:p>
                      <a:pPr algn="ctr"/>
                      <a:r>
                        <a:rPr kumimoji="1" lang="en-US" altLang="ja-JP" sz="3200" b="0" dirty="0"/>
                        <a:t>30</a:t>
                      </a:r>
                      <a:endParaRPr kumimoji="1" lang="ja-JP" altLang="en-US" sz="3200" b="0" dirty="0"/>
                    </a:p>
                  </a:txBody>
                  <a:tcPr anchor="ctr">
                    <a:solidFill>
                      <a:schemeClr val="bg1">
                        <a:lumMod val="95000"/>
                      </a:schemeClr>
                    </a:solidFill>
                  </a:tcPr>
                </a:tc>
                <a:tc>
                  <a:txBody>
                    <a:bodyPr/>
                    <a:lstStyle/>
                    <a:p>
                      <a:pPr algn="ctr"/>
                      <a:r>
                        <a:rPr kumimoji="1" lang="en-US" altLang="ja-JP" sz="3200" b="0" dirty="0"/>
                        <a:t>31</a:t>
                      </a:r>
                      <a:endParaRPr kumimoji="1" lang="ja-JP" altLang="en-US" sz="3200" b="0" dirty="0"/>
                    </a:p>
                  </a:txBody>
                  <a:tcPr anchor="ctr">
                    <a:solidFill>
                      <a:schemeClr val="bg1">
                        <a:lumMod val="95000"/>
                      </a:schemeClr>
                    </a:solidFill>
                  </a:tcPr>
                </a:tc>
                <a:tc>
                  <a:txBody>
                    <a:bodyPr/>
                    <a:lstStyle/>
                    <a:p>
                      <a:pPr algn="ctr"/>
                      <a:r>
                        <a:rPr kumimoji="1" lang="en-US" altLang="ja-JP" sz="3200" b="0" dirty="0"/>
                        <a:t>6/1</a:t>
                      </a:r>
                      <a:endParaRPr kumimoji="1" lang="ja-JP" altLang="en-US" sz="3200" b="0" dirty="0"/>
                    </a:p>
                  </a:txBody>
                  <a:tcPr anchor="ctr">
                    <a:solidFill>
                      <a:schemeClr val="bg1">
                        <a:lumMod val="95000"/>
                      </a:schemeClr>
                    </a:solidFill>
                  </a:tcPr>
                </a:tc>
                <a:tc>
                  <a:txBody>
                    <a:bodyPr/>
                    <a:lstStyle/>
                    <a:p>
                      <a:pPr algn="ctr"/>
                      <a:r>
                        <a:rPr kumimoji="1" lang="en-US" altLang="ja-JP" sz="3200" b="0" dirty="0"/>
                        <a:t>2</a:t>
                      </a:r>
                      <a:endParaRPr kumimoji="1" lang="ja-JP" altLang="en-US" sz="3200" b="0" dirty="0"/>
                    </a:p>
                  </a:txBody>
                  <a:tcPr anchor="ctr">
                    <a:solidFill>
                      <a:schemeClr val="bg1">
                        <a:lumMod val="95000"/>
                      </a:schemeClr>
                    </a:solidFill>
                  </a:tcPr>
                </a:tc>
                <a:tc>
                  <a:txBody>
                    <a:bodyPr/>
                    <a:lstStyle/>
                    <a:p>
                      <a:pPr algn="ctr"/>
                      <a:r>
                        <a:rPr kumimoji="1" lang="en-US" altLang="ja-JP" sz="3200" b="0" dirty="0"/>
                        <a:t>3</a:t>
                      </a:r>
                      <a:endParaRPr kumimoji="1" lang="ja-JP" altLang="en-US" sz="3200" b="0" dirty="0"/>
                    </a:p>
                  </a:txBody>
                  <a:tcPr anchor="ctr">
                    <a:solidFill>
                      <a:schemeClr val="accent5">
                        <a:lumMod val="40000"/>
                        <a:lumOff val="60000"/>
                      </a:schemeClr>
                    </a:solidFill>
                  </a:tcPr>
                </a:tc>
                <a:extLst>
                  <a:ext uri="{0D108BD9-81ED-4DB2-BD59-A6C34878D82A}">
                    <a16:rowId xmlns:a16="http://schemas.microsoft.com/office/drawing/2014/main" val="734329643"/>
                  </a:ext>
                </a:extLst>
              </a:tr>
              <a:tr h="639072">
                <a:tc>
                  <a:txBody>
                    <a:bodyPr/>
                    <a:lstStyle/>
                    <a:p>
                      <a:pPr algn="ctr"/>
                      <a:r>
                        <a:rPr kumimoji="1" lang="en-US" altLang="ja-JP" sz="3200" b="0" dirty="0"/>
                        <a:t>4</a:t>
                      </a:r>
                      <a:endParaRPr kumimoji="1" lang="ja-JP" altLang="en-US" sz="3200" b="0" dirty="0"/>
                    </a:p>
                  </a:txBody>
                  <a:tcPr anchor="ctr">
                    <a:solidFill>
                      <a:schemeClr val="accent2">
                        <a:lumMod val="40000"/>
                        <a:lumOff val="60000"/>
                      </a:schemeClr>
                    </a:solidFill>
                  </a:tcPr>
                </a:tc>
                <a:tc>
                  <a:txBody>
                    <a:bodyPr/>
                    <a:lstStyle/>
                    <a:p>
                      <a:pPr algn="ctr"/>
                      <a:r>
                        <a:rPr kumimoji="1" lang="en-US" altLang="ja-JP" sz="3200" b="0" dirty="0"/>
                        <a:t>5</a:t>
                      </a:r>
                      <a:endParaRPr kumimoji="1" lang="ja-JP" altLang="en-US" sz="3200" b="0" dirty="0"/>
                    </a:p>
                  </a:txBody>
                  <a:tcPr anchor="ctr">
                    <a:solidFill>
                      <a:schemeClr val="bg1">
                        <a:lumMod val="95000"/>
                      </a:schemeClr>
                    </a:solidFill>
                  </a:tcPr>
                </a:tc>
                <a:tc>
                  <a:txBody>
                    <a:bodyPr/>
                    <a:lstStyle/>
                    <a:p>
                      <a:pPr algn="ctr"/>
                      <a:r>
                        <a:rPr kumimoji="1" lang="en-US" altLang="ja-JP" sz="3200" b="0" dirty="0"/>
                        <a:t>6</a:t>
                      </a:r>
                      <a:endParaRPr kumimoji="1" lang="ja-JP" altLang="en-US" sz="3200" b="0" dirty="0"/>
                    </a:p>
                  </a:txBody>
                  <a:tcPr anchor="ctr">
                    <a:solidFill>
                      <a:schemeClr val="bg1">
                        <a:lumMod val="95000"/>
                      </a:schemeClr>
                    </a:solidFill>
                  </a:tcPr>
                </a:tc>
                <a:tc>
                  <a:txBody>
                    <a:bodyPr/>
                    <a:lstStyle/>
                    <a:p>
                      <a:pPr algn="ctr"/>
                      <a:r>
                        <a:rPr kumimoji="1" lang="en-US" altLang="ja-JP" sz="3200" b="0" dirty="0"/>
                        <a:t>7</a:t>
                      </a:r>
                      <a:endParaRPr kumimoji="1" lang="ja-JP" altLang="en-US" sz="3200" b="0" dirty="0"/>
                    </a:p>
                  </a:txBody>
                  <a:tcPr anchor="ctr">
                    <a:solidFill>
                      <a:schemeClr val="bg1">
                        <a:lumMod val="95000"/>
                      </a:schemeClr>
                    </a:solidFill>
                  </a:tcPr>
                </a:tc>
                <a:tc>
                  <a:txBody>
                    <a:bodyPr/>
                    <a:lstStyle/>
                    <a:p>
                      <a:pPr algn="ctr"/>
                      <a:r>
                        <a:rPr kumimoji="1" lang="en-US" altLang="ja-JP" sz="3200" b="0" dirty="0"/>
                        <a:t>8</a:t>
                      </a:r>
                      <a:endParaRPr kumimoji="1" lang="ja-JP" altLang="en-US" sz="3200" b="0" dirty="0"/>
                    </a:p>
                  </a:txBody>
                  <a:tcPr anchor="ctr">
                    <a:solidFill>
                      <a:schemeClr val="bg1">
                        <a:lumMod val="95000"/>
                      </a:schemeClr>
                    </a:solidFill>
                  </a:tcPr>
                </a:tc>
                <a:tc>
                  <a:txBody>
                    <a:bodyPr/>
                    <a:lstStyle/>
                    <a:p>
                      <a:pPr algn="ctr"/>
                      <a:r>
                        <a:rPr kumimoji="1" lang="en-US" altLang="ja-JP" sz="3200" b="0" dirty="0"/>
                        <a:t>9</a:t>
                      </a:r>
                      <a:endParaRPr kumimoji="1" lang="ja-JP" altLang="en-US" sz="3200" b="0" dirty="0"/>
                    </a:p>
                  </a:txBody>
                  <a:tcPr anchor="ctr">
                    <a:solidFill>
                      <a:schemeClr val="bg1">
                        <a:lumMod val="95000"/>
                      </a:schemeClr>
                    </a:solidFill>
                  </a:tcPr>
                </a:tc>
                <a:tc>
                  <a:txBody>
                    <a:bodyPr/>
                    <a:lstStyle/>
                    <a:p>
                      <a:pPr algn="ctr"/>
                      <a:r>
                        <a:rPr kumimoji="1" lang="en-US" altLang="ja-JP" sz="4000" b="1" dirty="0"/>
                        <a:t>10</a:t>
                      </a:r>
                      <a:endParaRPr kumimoji="1" lang="ja-JP" altLang="en-US" sz="4000" b="1" dirty="0"/>
                    </a:p>
                  </a:txBody>
                  <a:tcPr anchor="ctr">
                    <a:solidFill>
                      <a:schemeClr val="accent5">
                        <a:lumMod val="40000"/>
                        <a:lumOff val="60000"/>
                      </a:schemeClr>
                    </a:solidFill>
                  </a:tcPr>
                </a:tc>
                <a:extLst>
                  <a:ext uri="{0D108BD9-81ED-4DB2-BD59-A6C34878D82A}">
                    <a16:rowId xmlns:a16="http://schemas.microsoft.com/office/drawing/2014/main" val="3771851398"/>
                  </a:ext>
                </a:extLst>
              </a:tr>
              <a:tr h="639072">
                <a:tc>
                  <a:txBody>
                    <a:bodyPr/>
                    <a:lstStyle/>
                    <a:p>
                      <a:pPr algn="ctr"/>
                      <a:r>
                        <a:rPr kumimoji="1" lang="en-US" altLang="ja-JP" sz="3200" b="0" dirty="0"/>
                        <a:t>11</a:t>
                      </a:r>
                      <a:endParaRPr kumimoji="1" lang="ja-JP" altLang="en-US" sz="3200" b="0" dirty="0"/>
                    </a:p>
                  </a:txBody>
                  <a:tcPr anchor="ctr">
                    <a:solidFill>
                      <a:schemeClr val="accent2">
                        <a:lumMod val="40000"/>
                        <a:lumOff val="60000"/>
                      </a:schemeClr>
                    </a:solidFill>
                  </a:tcPr>
                </a:tc>
                <a:tc>
                  <a:txBody>
                    <a:bodyPr/>
                    <a:lstStyle/>
                    <a:p>
                      <a:pPr algn="ctr"/>
                      <a:r>
                        <a:rPr kumimoji="1" lang="en-US" altLang="ja-JP" sz="3200" b="0" dirty="0"/>
                        <a:t>12</a:t>
                      </a:r>
                      <a:endParaRPr kumimoji="1" lang="ja-JP" altLang="en-US" sz="3200" b="0" dirty="0"/>
                    </a:p>
                  </a:txBody>
                  <a:tcPr anchor="ctr">
                    <a:solidFill>
                      <a:schemeClr val="bg1">
                        <a:lumMod val="95000"/>
                      </a:schemeClr>
                    </a:solidFill>
                  </a:tcPr>
                </a:tc>
                <a:tc>
                  <a:txBody>
                    <a:bodyPr/>
                    <a:lstStyle/>
                    <a:p>
                      <a:pPr algn="ctr"/>
                      <a:r>
                        <a:rPr kumimoji="1" lang="en-US" altLang="ja-JP" sz="3200" b="0" dirty="0"/>
                        <a:t>13</a:t>
                      </a:r>
                      <a:endParaRPr kumimoji="1" lang="ja-JP" altLang="en-US" sz="3200" b="0" dirty="0"/>
                    </a:p>
                  </a:txBody>
                  <a:tcPr anchor="ctr">
                    <a:solidFill>
                      <a:schemeClr val="bg1">
                        <a:lumMod val="95000"/>
                      </a:schemeClr>
                    </a:solidFill>
                  </a:tcPr>
                </a:tc>
                <a:tc>
                  <a:txBody>
                    <a:bodyPr/>
                    <a:lstStyle/>
                    <a:p>
                      <a:pPr algn="ctr"/>
                      <a:r>
                        <a:rPr kumimoji="1" lang="en-US" altLang="ja-JP" sz="3200" b="0" dirty="0"/>
                        <a:t>14</a:t>
                      </a:r>
                      <a:endParaRPr kumimoji="1" lang="ja-JP" altLang="en-US" sz="3200" b="0" dirty="0"/>
                    </a:p>
                  </a:txBody>
                  <a:tcPr anchor="ctr">
                    <a:solidFill>
                      <a:schemeClr val="bg1">
                        <a:lumMod val="95000"/>
                      </a:schemeClr>
                    </a:solidFill>
                  </a:tcPr>
                </a:tc>
                <a:tc>
                  <a:txBody>
                    <a:bodyPr/>
                    <a:lstStyle/>
                    <a:p>
                      <a:pPr algn="ctr"/>
                      <a:r>
                        <a:rPr kumimoji="1" lang="en-US" altLang="ja-JP" sz="3200" b="0" dirty="0"/>
                        <a:t>15</a:t>
                      </a:r>
                      <a:endParaRPr kumimoji="1" lang="ja-JP" altLang="en-US" sz="3200" b="0" dirty="0"/>
                    </a:p>
                  </a:txBody>
                  <a:tcPr anchor="ctr">
                    <a:solidFill>
                      <a:schemeClr val="bg1">
                        <a:lumMod val="95000"/>
                      </a:schemeClr>
                    </a:solidFill>
                  </a:tcPr>
                </a:tc>
                <a:tc>
                  <a:txBody>
                    <a:bodyPr/>
                    <a:lstStyle/>
                    <a:p>
                      <a:pPr algn="ctr"/>
                      <a:r>
                        <a:rPr kumimoji="1" lang="en-US" altLang="ja-JP" sz="3200" b="0" dirty="0"/>
                        <a:t>16</a:t>
                      </a:r>
                      <a:endParaRPr kumimoji="1" lang="ja-JP" altLang="en-US" sz="3200" b="0" dirty="0"/>
                    </a:p>
                  </a:txBody>
                  <a:tcPr anchor="ctr">
                    <a:solidFill>
                      <a:schemeClr val="bg1">
                        <a:lumMod val="95000"/>
                      </a:schemeClr>
                    </a:solidFill>
                  </a:tcPr>
                </a:tc>
                <a:tc>
                  <a:txBody>
                    <a:bodyPr/>
                    <a:lstStyle/>
                    <a:p>
                      <a:pPr algn="ctr"/>
                      <a:r>
                        <a:rPr kumimoji="1" lang="en-US" altLang="ja-JP" sz="3200" b="0" dirty="0"/>
                        <a:t>17</a:t>
                      </a:r>
                      <a:endParaRPr kumimoji="1" lang="ja-JP" altLang="en-US" sz="3200" b="0" dirty="0"/>
                    </a:p>
                  </a:txBody>
                  <a:tcPr anchor="ctr">
                    <a:solidFill>
                      <a:schemeClr val="accent5">
                        <a:lumMod val="40000"/>
                        <a:lumOff val="60000"/>
                      </a:schemeClr>
                    </a:solidFill>
                  </a:tcPr>
                </a:tc>
                <a:extLst>
                  <a:ext uri="{0D108BD9-81ED-4DB2-BD59-A6C34878D82A}">
                    <a16:rowId xmlns:a16="http://schemas.microsoft.com/office/drawing/2014/main" val="2902407698"/>
                  </a:ext>
                </a:extLst>
              </a:tr>
            </a:tbl>
          </a:graphicData>
        </a:graphic>
      </p:graphicFrame>
      <p:sp>
        <p:nvSpPr>
          <p:cNvPr id="5" name="テキスト ボックス 4">
            <a:extLst>
              <a:ext uri="{FF2B5EF4-FFF2-40B4-BE49-F238E27FC236}">
                <a16:creationId xmlns:a16="http://schemas.microsoft.com/office/drawing/2014/main" id="{24D02C22-8B18-174C-89EA-4940A611DA7E}"/>
              </a:ext>
            </a:extLst>
          </p:cNvPr>
          <p:cNvSpPr txBox="1"/>
          <p:nvPr/>
        </p:nvSpPr>
        <p:spPr>
          <a:xfrm>
            <a:off x="1619573" y="4541002"/>
            <a:ext cx="9298983" cy="738664"/>
          </a:xfrm>
          <a:prstGeom prst="rect">
            <a:avLst/>
          </a:prstGeom>
          <a:noFill/>
        </p:spPr>
        <p:txBody>
          <a:bodyPr wrap="square" rtlCol="0">
            <a:spAutoFit/>
          </a:bodyPr>
          <a:lstStyle/>
          <a:p>
            <a:r>
              <a:rPr lang="en-US" altLang="ja-JP" sz="2400" dirty="0"/>
              <a:t>06/10 </a:t>
            </a:r>
            <a:r>
              <a:rPr lang="ja-JP" altLang="en-US" sz="2400" dirty="0"/>
              <a:t>を開けといてください！</a:t>
            </a:r>
            <a:endParaRPr lang="en-US" altLang="ja-JP" sz="2400" dirty="0"/>
          </a:p>
          <a:p>
            <a:r>
              <a:rPr lang="en-US" altLang="ja-JP" dirty="0"/>
              <a:t>(</a:t>
            </a:r>
            <a:r>
              <a:rPr lang="ja-JP" altLang="en-US" dirty="0"/>
              <a:t>現時点で埋まってる人居たら今のタイミングで調整させてください</a:t>
            </a:r>
            <a:r>
              <a:rPr lang="en-US" altLang="ja-JP" dirty="0"/>
              <a:t>)</a:t>
            </a:r>
          </a:p>
        </p:txBody>
      </p:sp>
    </p:spTree>
    <p:extLst>
      <p:ext uri="{BB962C8B-B14F-4D97-AF65-F5344CB8AC3E}">
        <p14:creationId xmlns:p14="http://schemas.microsoft.com/office/powerpoint/2010/main" val="1005824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en-US" altLang="ja-JP" dirty="0"/>
              <a:t>git command training</a:t>
            </a:r>
            <a:endParaRPr kumimoji="1" lang="ja-JP" altLang="en-US" dirty="0"/>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1115568" y="1366983"/>
            <a:ext cx="10168128" cy="4805218"/>
          </a:xfrm>
        </p:spPr>
        <p:txBody>
          <a:bodyPr/>
          <a:lstStyle/>
          <a:p>
            <a:r>
              <a:rPr kumimoji="1" lang="ja-JP" altLang="en-US" dirty="0"/>
              <a:t>とりあえず以下の言葉の意味を理解しよう</a:t>
            </a:r>
            <a:endParaRPr kumimoji="1" lang="en-US" altLang="ja-JP" dirty="0"/>
          </a:p>
          <a:p>
            <a:pPr lvl="1"/>
            <a:r>
              <a:rPr lang="ja-JP" altLang="en-US" dirty="0"/>
              <a:t>リポジトリ</a:t>
            </a:r>
            <a:endParaRPr lang="en-US" altLang="ja-JP" dirty="0"/>
          </a:p>
          <a:p>
            <a:pPr lvl="1"/>
            <a:r>
              <a:rPr kumimoji="1" lang="ja-JP" altLang="en-US" dirty="0"/>
              <a:t>ブランチ</a:t>
            </a:r>
            <a:endParaRPr kumimoji="1" lang="en-US" altLang="ja-JP" dirty="0"/>
          </a:p>
          <a:p>
            <a:pPr lvl="1"/>
            <a:r>
              <a:rPr lang="ja-JP" altLang="en-US" dirty="0"/>
              <a:t>ステージ</a:t>
            </a:r>
            <a:endParaRPr lang="en-US" altLang="ja-JP" dirty="0"/>
          </a:p>
          <a:p>
            <a:pPr lvl="1"/>
            <a:r>
              <a:rPr lang="ja-JP" altLang="en-US" dirty="0"/>
              <a:t>コミット</a:t>
            </a:r>
            <a:endParaRPr kumimoji="1" lang="en-US" altLang="ja-JP" dirty="0"/>
          </a:p>
          <a:p>
            <a:endParaRPr lang="en-US" altLang="ja-JP" dirty="0"/>
          </a:p>
          <a:p>
            <a:r>
              <a:rPr lang="ja-JP" altLang="en-US" dirty="0"/>
              <a:t>とりあえず</a:t>
            </a:r>
            <a:r>
              <a:rPr kumimoji="1" lang="ja-JP" altLang="en-US" dirty="0"/>
              <a:t>コマンドを使えるようにしよう</a:t>
            </a:r>
            <a:endParaRPr kumimoji="1" lang="en-US" altLang="ja-JP" dirty="0"/>
          </a:p>
          <a:p>
            <a:pPr lvl="1"/>
            <a:r>
              <a:rPr lang="ja-JP" altLang="en-US" dirty="0"/>
              <a:t>新規ブランチの作成</a:t>
            </a:r>
            <a:endParaRPr lang="en-US" altLang="ja-JP" dirty="0"/>
          </a:p>
          <a:p>
            <a:pPr lvl="1"/>
            <a:r>
              <a:rPr lang="ja-JP" altLang="en-US" dirty="0"/>
              <a:t>ステージ</a:t>
            </a:r>
            <a:r>
              <a:rPr kumimoji="1" lang="ja-JP" altLang="en-US" dirty="0"/>
              <a:t>への登録</a:t>
            </a:r>
            <a:r>
              <a:rPr kumimoji="1" lang="en-US" altLang="ja-JP" dirty="0"/>
              <a:t>/</a:t>
            </a:r>
            <a:r>
              <a:rPr kumimoji="1" lang="ja-JP" altLang="en-US" dirty="0"/>
              <a:t>解除</a:t>
            </a:r>
            <a:endParaRPr kumimoji="1" lang="en-US" altLang="ja-JP" dirty="0"/>
          </a:p>
          <a:p>
            <a:pPr lvl="1"/>
            <a:r>
              <a:rPr lang="ja-JP" altLang="en-US" dirty="0"/>
              <a:t>ブランチへの差分登録</a:t>
            </a:r>
            <a:endParaRPr lang="en-US" altLang="ja-JP" dirty="0"/>
          </a:p>
          <a:p>
            <a:pPr lvl="1"/>
            <a:r>
              <a:rPr kumimoji="1" lang="ja-JP" altLang="en-US" dirty="0"/>
              <a:t>リモートブランチへ記録</a:t>
            </a:r>
            <a:endParaRPr kumimoji="1" lang="en-US" altLang="ja-JP" dirty="0"/>
          </a:p>
        </p:txBody>
      </p:sp>
      <p:graphicFrame>
        <p:nvGraphicFramePr>
          <p:cNvPr id="4" name="オブジェクト 3">
            <a:extLst>
              <a:ext uri="{FF2B5EF4-FFF2-40B4-BE49-F238E27FC236}">
                <a16:creationId xmlns:a16="http://schemas.microsoft.com/office/drawing/2014/main" id="{DC793741-EE3A-4754-557C-6FD4DB058C64}"/>
              </a:ext>
            </a:extLst>
          </p:cNvPr>
          <p:cNvGraphicFramePr>
            <a:graphicFrameLocks noChangeAspect="1"/>
          </p:cNvGraphicFramePr>
          <p:nvPr>
            <p:extLst>
              <p:ext uri="{D42A27DB-BD31-4B8C-83A1-F6EECF244321}">
                <p14:modId xmlns:p14="http://schemas.microsoft.com/office/powerpoint/2010/main" val="870579022"/>
              </p:ext>
            </p:extLst>
          </p:nvPr>
        </p:nvGraphicFramePr>
        <p:xfrm>
          <a:off x="92075" y="92075"/>
          <a:ext cx="350838" cy="287338"/>
        </p:xfrm>
        <a:graphic>
          <a:graphicData uri="http://schemas.openxmlformats.org/presentationml/2006/ole">
            <mc:AlternateContent xmlns:mc="http://schemas.openxmlformats.org/markup-compatibility/2006">
              <mc:Choice xmlns:v="urn:schemas-microsoft-com:vml" Requires="v">
                <p:oleObj name="パッケージャー シェル オブジェクト" showAsIcon="1" r:id="rId2" imgW="350280" imgH="287640" progId="Package">
                  <p:embed/>
                </p:oleObj>
              </mc:Choice>
              <mc:Fallback>
                <p:oleObj name="パッケージャー シェル オブジェクト" showAsIcon="1" r:id="rId2" imgW="350280" imgH="287640" progId="Package">
                  <p:embed/>
                  <p:pic>
                    <p:nvPicPr>
                      <p:cNvPr id="4" name="オブジェクト 3">
                        <a:extLst>
                          <a:ext uri="{FF2B5EF4-FFF2-40B4-BE49-F238E27FC236}">
                            <a16:creationId xmlns:a16="http://schemas.microsoft.com/office/drawing/2014/main" id="{DC793741-EE3A-4754-557C-6FD4DB058C64}"/>
                          </a:ext>
                        </a:extLst>
                      </p:cNvPr>
                      <p:cNvPicPr/>
                      <p:nvPr/>
                    </p:nvPicPr>
                    <p:blipFill>
                      <a:blip r:embed="rId3"/>
                      <a:stretch>
                        <a:fillRect/>
                      </a:stretch>
                    </p:blipFill>
                    <p:spPr>
                      <a:xfrm>
                        <a:off x="92075" y="92075"/>
                        <a:ext cx="350838" cy="287338"/>
                      </a:xfrm>
                      <a:prstGeom prst="rect">
                        <a:avLst/>
                      </a:prstGeom>
                    </p:spPr>
                  </p:pic>
                </p:oleObj>
              </mc:Fallback>
            </mc:AlternateContent>
          </a:graphicData>
        </a:graphic>
      </p:graphicFrame>
    </p:spTree>
    <p:extLst>
      <p:ext uri="{BB962C8B-B14F-4D97-AF65-F5344CB8AC3E}">
        <p14:creationId xmlns:p14="http://schemas.microsoft.com/office/powerpoint/2010/main" val="2015637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en-US" altLang="ja-JP" dirty="0"/>
              <a:t>git command training</a:t>
            </a:r>
            <a:endParaRPr kumimoji="1" lang="ja-JP" altLang="en-US" dirty="0"/>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1115568" y="1366983"/>
            <a:ext cx="10168128" cy="4805218"/>
          </a:xfrm>
        </p:spPr>
        <p:txBody>
          <a:bodyPr/>
          <a:lstStyle/>
          <a:p>
            <a:r>
              <a:rPr kumimoji="1" lang="ja-JP" altLang="en-US" dirty="0"/>
              <a:t>とりあえず以下の言葉の意味を理解しよう</a:t>
            </a:r>
            <a:endParaRPr kumimoji="1" lang="en-US" altLang="ja-JP" dirty="0"/>
          </a:p>
          <a:p>
            <a:pPr lvl="1"/>
            <a:r>
              <a:rPr lang="ja-JP" altLang="en-US" dirty="0"/>
              <a:t>リポジトリ</a:t>
            </a:r>
            <a:endParaRPr lang="en-US" altLang="ja-JP" dirty="0"/>
          </a:p>
          <a:p>
            <a:pPr lvl="1"/>
            <a:r>
              <a:rPr kumimoji="1" lang="ja-JP" altLang="en-US" dirty="0"/>
              <a:t>ブランチ</a:t>
            </a:r>
            <a:endParaRPr kumimoji="1" lang="en-US" altLang="ja-JP" dirty="0"/>
          </a:p>
          <a:p>
            <a:pPr lvl="1"/>
            <a:r>
              <a:rPr kumimoji="1" lang="ja-JP" altLang="en-US" dirty="0"/>
              <a:t>ステージ</a:t>
            </a:r>
            <a:endParaRPr kumimoji="1" lang="en-US" altLang="ja-JP" dirty="0"/>
          </a:p>
          <a:p>
            <a:pPr lvl="1"/>
            <a:r>
              <a:rPr lang="ja-JP" altLang="en-US" dirty="0"/>
              <a:t>コミット</a:t>
            </a:r>
            <a:endParaRPr kumimoji="1" lang="en-US" altLang="ja-JP" dirty="0"/>
          </a:p>
          <a:p>
            <a:endParaRPr lang="en-US" altLang="ja-JP" dirty="0"/>
          </a:p>
          <a:p>
            <a:r>
              <a:rPr lang="ja-JP" altLang="en-US" dirty="0"/>
              <a:t>とりあえず</a:t>
            </a:r>
            <a:r>
              <a:rPr kumimoji="1" lang="ja-JP" altLang="en-US" dirty="0"/>
              <a:t>コマンドを使えるようにしよう</a:t>
            </a:r>
            <a:endParaRPr kumimoji="1" lang="en-US" altLang="ja-JP" dirty="0"/>
          </a:p>
          <a:p>
            <a:pPr lvl="1"/>
            <a:r>
              <a:rPr lang="ja-JP" altLang="en-US" dirty="0"/>
              <a:t>新規ブランチの作成</a:t>
            </a:r>
            <a:endParaRPr lang="en-US" altLang="ja-JP" dirty="0"/>
          </a:p>
          <a:p>
            <a:pPr lvl="1"/>
            <a:r>
              <a:rPr lang="ja-JP" altLang="en-US" dirty="0"/>
              <a:t>ステージ</a:t>
            </a:r>
            <a:r>
              <a:rPr kumimoji="1" lang="ja-JP" altLang="en-US" dirty="0"/>
              <a:t>への登録</a:t>
            </a:r>
            <a:r>
              <a:rPr kumimoji="1" lang="en-US" altLang="ja-JP" dirty="0"/>
              <a:t>/</a:t>
            </a:r>
            <a:r>
              <a:rPr kumimoji="1" lang="ja-JP" altLang="en-US" dirty="0"/>
              <a:t>解除</a:t>
            </a:r>
            <a:endParaRPr kumimoji="1" lang="en-US" altLang="ja-JP" dirty="0"/>
          </a:p>
          <a:p>
            <a:pPr lvl="1"/>
            <a:r>
              <a:rPr lang="ja-JP" altLang="en-US" dirty="0"/>
              <a:t>ブランチへの差分登録</a:t>
            </a:r>
            <a:endParaRPr lang="en-US" altLang="ja-JP" dirty="0"/>
          </a:p>
          <a:p>
            <a:pPr lvl="1"/>
            <a:r>
              <a:rPr kumimoji="1" lang="ja-JP" altLang="en-US" dirty="0"/>
              <a:t>リモートブランチへ記録</a:t>
            </a:r>
            <a:endParaRPr kumimoji="1" lang="en-US" altLang="ja-JP" dirty="0"/>
          </a:p>
        </p:txBody>
      </p:sp>
      <p:graphicFrame>
        <p:nvGraphicFramePr>
          <p:cNvPr id="4" name="オブジェクト 3">
            <a:extLst>
              <a:ext uri="{FF2B5EF4-FFF2-40B4-BE49-F238E27FC236}">
                <a16:creationId xmlns:a16="http://schemas.microsoft.com/office/drawing/2014/main" id="{DC793741-EE3A-4754-557C-6FD4DB058C64}"/>
              </a:ext>
            </a:extLst>
          </p:cNvPr>
          <p:cNvGraphicFramePr>
            <a:graphicFrameLocks noChangeAspect="1"/>
          </p:cNvGraphicFramePr>
          <p:nvPr/>
        </p:nvGraphicFramePr>
        <p:xfrm>
          <a:off x="92075" y="92075"/>
          <a:ext cx="350838" cy="287338"/>
        </p:xfrm>
        <a:graphic>
          <a:graphicData uri="http://schemas.openxmlformats.org/presentationml/2006/ole">
            <mc:AlternateContent xmlns:mc="http://schemas.openxmlformats.org/markup-compatibility/2006">
              <mc:Choice xmlns:v="urn:schemas-microsoft-com:vml" Requires="v">
                <p:oleObj name="パッケージャー シェル オブジェクト" showAsIcon="1" r:id="rId2" imgW="350280" imgH="287640" progId="Package">
                  <p:embed/>
                </p:oleObj>
              </mc:Choice>
              <mc:Fallback>
                <p:oleObj name="パッケージャー シェル オブジェクト" showAsIcon="1" r:id="rId2" imgW="350280" imgH="287640" progId="Package">
                  <p:embed/>
                  <p:pic>
                    <p:nvPicPr>
                      <p:cNvPr id="4" name="オブジェクト 3">
                        <a:extLst>
                          <a:ext uri="{FF2B5EF4-FFF2-40B4-BE49-F238E27FC236}">
                            <a16:creationId xmlns:a16="http://schemas.microsoft.com/office/drawing/2014/main" id="{DC793741-EE3A-4754-557C-6FD4DB058C64}"/>
                          </a:ext>
                        </a:extLst>
                      </p:cNvPr>
                      <p:cNvPicPr/>
                      <p:nvPr/>
                    </p:nvPicPr>
                    <p:blipFill>
                      <a:blip r:embed="rId3"/>
                      <a:stretch>
                        <a:fillRect/>
                      </a:stretch>
                    </p:blipFill>
                    <p:spPr>
                      <a:xfrm>
                        <a:off x="92075" y="92075"/>
                        <a:ext cx="350838" cy="287338"/>
                      </a:xfrm>
                      <a:prstGeom prst="rect">
                        <a:avLst/>
                      </a:prstGeom>
                    </p:spPr>
                  </p:pic>
                </p:oleObj>
              </mc:Fallback>
            </mc:AlternateContent>
          </a:graphicData>
        </a:graphic>
      </p:graphicFrame>
      <p:sp>
        <p:nvSpPr>
          <p:cNvPr id="5" name="正方形/長方形 4">
            <a:extLst>
              <a:ext uri="{FF2B5EF4-FFF2-40B4-BE49-F238E27FC236}">
                <a16:creationId xmlns:a16="http://schemas.microsoft.com/office/drawing/2014/main" id="{08F9392F-9AB3-362F-6B02-54D1657AEF9B}"/>
              </a:ext>
            </a:extLst>
          </p:cNvPr>
          <p:cNvSpPr/>
          <p:nvPr/>
        </p:nvSpPr>
        <p:spPr>
          <a:xfrm>
            <a:off x="6548033" y="4804474"/>
            <a:ext cx="5222929" cy="1177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https://the.alleslide.com/153</a:t>
            </a:r>
          </a:p>
          <a:p>
            <a:pPr algn="ctr"/>
            <a:r>
              <a:rPr lang="ja-JP" altLang="en-US" dirty="0"/>
              <a:t>が最高にわかりやすい！！</a:t>
            </a:r>
            <a:endParaRPr kumimoji="1" lang="ja-JP" altLang="en-US" dirty="0"/>
          </a:p>
        </p:txBody>
      </p:sp>
    </p:spTree>
    <p:extLst>
      <p:ext uri="{BB962C8B-B14F-4D97-AF65-F5344CB8AC3E}">
        <p14:creationId xmlns:p14="http://schemas.microsoft.com/office/powerpoint/2010/main" val="1724490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en-US" altLang="ja-JP" dirty="0"/>
              <a:t>git command training</a:t>
            </a:r>
            <a:endParaRPr kumimoji="1" lang="ja-JP" altLang="en-US" dirty="0"/>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1115568" y="1366983"/>
            <a:ext cx="10168128" cy="4805218"/>
          </a:xfrm>
        </p:spPr>
        <p:txBody>
          <a:bodyPr>
            <a:normAutofit/>
          </a:bodyPr>
          <a:lstStyle/>
          <a:p>
            <a:r>
              <a:rPr lang="ja-JP" altLang="en-US" dirty="0"/>
              <a:t>自身の</a:t>
            </a:r>
            <a:r>
              <a:rPr lang="en-US" altLang="ja-JP" dirty="0"/>
              <a:t>master</a:t>
            </a:r>
            <a:r>
              <a:rPr lang="ja-JP" altLang="en-US" dirty="0"/>
              <a:t>ブランチに移動しよう</a:t>
            </a:r>
            <a:endParaRPr lang="en-US" altLang="ja-JP" dirty="0"/>
          </a:p>
          <a:p>
            <a:endParaRPr lang="en-US" altLang="ja-JP" dirty="0"/>
          </a:p>
          <a:p>
            <a:r>
              <a:rPr lang="ja-JP" altLang="en-US" dirty="0"/>
              <a:t>新しく開発するブランチを作ろう</a:t>
            </a:r>
            <a:endParaRPr lang="en-US" altLang="ja-JP" dirty="0"/>
          </a:p>
          <a:p>
            <a:endParaRPr kumimoji="1" lang="en-US" altLang="ja-JP" dirty="0"/>
          </a:p>
          <a:p>
            <a:r>
              <a:rPr lang="ja-JP" altLang="en-US" dirty="0"/>
              <a:t>ファイルを作ってステージに登録しよう</a:t>
            </a:r>
            <a:endParaRPr lang="en-US" altLang="ja-JP" dirty="0"/>
          </a:p>
          <a:p>
            <a:endParaRPr lang="en-US" altLang="ja-JP" dirty="0"/>
          </a:p>
          <a:p>
            <a:r>
              <a:rPr lang="ja-JP" altLang="en-US" dirty="0"/>
              <a:t>コミットしよう</a:t>
            </a:r>
            <a:endParaRPr lang="en-US" altLang="ja-JP" dirty="0"/>
          </a:p>
          <a:p>
            <a:endParaRPr lang="en-US" altLang="ja-JP" dirty="0"/>
          </a:p>
          <a:p>
            <a:r>
              <a:rPr lang="ja-JP" altLang="en-US" dirty="0"/>
              <a:t>プッシュしよう</a:t>
            </a:r>
            <a:endParaRPr kumimoji="1" lang="en-US" altLang="ja-JP" dirty="0"/>
          </a:p>
          <a:p>
            <a:endParaRPr kumimoji="1" lang="ja-JP" altLang="en-US" dirty="0"/>
          </a:p>
        </p:txBody>
      </p:sp>
    </p:spTree>
    <p:extLst>
      <p:ext uri="{BB962C8B-B14F-4D97-AF65-F5344CB8AC3E}">
        <p14:creationId xmlns:p14="http://schemas.microsoft.com/office/powerpoint/2010/main" val="2141700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en-US" altLang="ja-JP" dirty="0"/>
              <a:t>git command training</a:t>
            </a:r>
            <a:endParaRPr kumimoji="1" lang="ja-JP" altLang="en-US" dirty="0"/>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1115568" y="1366983"/>
            <a:ext cx="10168128" cy="4805218"/>
          </a:xfrm>
        </p:spPr>
        <p:txBody>
          <a:bodyPr>
            <a:normAutofit fontScale="92500" lnSpcReduction="10000"/>
          </a:bodyPr>
          <a:lstStyle/>
          <a:p>
            <a:r>
              <a:rPr lang="ja-JP" altLang="en-US" dirty="0">
                <a:latin typeface="+mn-ea"/>
              </a:rPr>
              <a:t>自身の</a:t>
            </a:r>
            <a:r>
              <a:rPr lang="en-US" altLang="ja-JP" dirty="0" err="1">
                <a:latin typeface="+mn-ea"/>
              </a:rPr>
              <a:t>maste</a:t>
            </a:r>
            <a:r>
              <a:rPr lang="ja-JP" altLang="en-US" dirty="0">
                <a:latin typeface="+mn-ea"/>
              </a:rPr>
              <a:t>ブランチに移動しよう</a:t>
            </a:r>
            <a:br>
              <a:rPr lang="en-US" altLang="ja-JP" dirty="0">
                <a:latin typeface="+mn-ea"/>
              </a:rPr>
            </a:br>
            <a:r>
              <a:rPr lang="en-US" altLang="ja-JP" sz="2400" dirty="0">
                <a:latin typeface="+mn-ea"/>
              </a:rPr>
              <a:t>git checkout </a:t>
            </a:r>
            <a:r>
              <a:rPr lang="ja-JP" altLang="en-US" sz="2400" dirty="0">
                <a:latin typeface="+mn-ea"/>
              </a:rPr>
              <a:t>名前</a:t>
            </a:r>
            <a:r>
              <a:rPr lang="en-US" altLang="ja-JP" sz="2400" dirty="0">
                <a:latin typeface="+mn-ea"/>
              </a:rPr>
              <a:t>/main</a:t>
            </a:r>
            <a:br>
              <a:rPr lang="en-US" altLang="ja-JP" dirty="0">
                <a:latin typeface="+mn-ea"/>
              </a:rPr>
            </a:br>
            <a:endParaRPr lang="en-US" altLang="ja-JP" dirty="0">
              <a:latin typeface="+mn-ea"/>
            </a:endParaRPr>
          </a:p>
          <a:p>
            <a:r>
              <a:rPr lang="ja-JP" altLang="en-US" dirty="0">
                <a:latin typeface="+mn-ea"/>
              </a:rPr>
              <a:t>新しく開発するブランチを作ろう</a:t>
            </a:r>
            <a:br>
              <a:rPr lang="en-US" altLang="ja-JP" dirty="0">
                <a:latin typeface="+mn-ea"/>
              </a:rPr>
            </a:br>
            <a:r>
              <a:rPr lang="en-US" altLang="ja-JP" sz="2400" dirty="0">
                <a:latin typeface="+mn-ea"/>
              </a:rPr>
              <a:t>git checkout –b </a:t>
            </a:r>
            <a:r>
              <a:rPr lang="ja-JP" altLang="en-US" sz="2400" dirty="0">
                <a:latin typeface="+mn-ea"/>
              </a:rPr>
              <a:t>名前</a:t>
            </a:r>
            <a:r>
              <a:rPr lang="en-US" altLang="ja-JP" sz="2400" dirty="0">
                <a:latin typeface="+mn-ea"/>
              </a:rPr>
              <a:t>/feature/</a:t>
            </a:r>
            <a:r>
              <a:rPr lang="en-US" altLang="ja-JP" sz="2400" dirty="0" err="1">
                <a:latin typeface="+mn-ea"/>
              </a:rPr>
              <a:t>first_branch</a:t>
            </a:r>
            <a:br>
              <a:rPr lang="en-US" altLang="ja-JP" dirty="0">
                <a:latin typeface="+mn-ea"/>
              </a:rPr>
            </a:br>
            <a:endParaRPr kumimoji="1" lang="en-US" altLang="ja-JP" dirty="0">
              <a:latin typeface="+mn-ea"/>
            </a:endParaRPr>
          </a:p>
          <a:p>
            <a:r>
              <a:rPr lang="ja-JP" altLang="en-US" dirty="0">
                <a:latin typeface="+mn-ea"/>
              </a:rPr>
              <a:t>ファイルを作ってステージに登録しよう</a:t>
            </a:r>
            <a:br>
              <a:rPr lang="en-US" altLang="ja-JP" dirty="0">
                <a:latin typeface="+mn-ea"/>
              </a:rPr>
            </a:br>
            <a:r>
              <a:rPr lang="en-US" altLang="ja-JP" sz="2400" dirty="0">
                <a:latin typeface="+mn-ea"/>
              </a:rPr>
              <a:t>git add </a:t>
            </a:r>
            <a:r>
              <a:rPr lang="ja-JP" altLang="en-US" sz="2400" dirty="0">
                <a:latin typeface="+mn-ea"/>
              </a:rPr>
              <a:t>ファイル名</a:t>
            </a:r>
            <a:br>
              <a:rPr lang="en-US" altLang="ja-JP" dirty="0">
                <a:latin typeface="+mn-ea"/>
              </a:rPr>
            </a:br>
            <a:endParaRPr lang="en-US" altLang="ja-JP" dirty="0">
              <a:latin typeface="+mn-ea"/>
            </a:endParaRPr>
          </a:p>
          <a:p>
            <a:r>
              <a:rPr lang="ja-JP" altLang="en-US" dirty="0">
                <a:latin typeface="+mn-ea"/>
              </a:rPr>
              <a:t>コミットしよう</a:t>
            </a:r>
            <a:br>
              <a:rPr lang="en-US" altLang="ja-JP" dirty="0">
                <a:latin typeface="+mn-ea"/>
              </a:rPr>
            </a:br>
            <a:r>
              <a:rPr lang="en-US" altLang="ja-JP" sz="2400" dirty="0">
                <a:latin typeface="+mn-ea"/>
              </a:rPr>
              <a:t>git commit –m </a:t>
            </a:r>
            <a:r>
              <a:rPr lang="ja-JP" altLang="en-US" sz="2400" dirty="0">
                <a:latin typeface="+mn-ea"/>
              </a:rPr>
              <a:t>コメント</a:t>
            </a:r>
            <a:br>
              <a:rPr lang="en-US" altLang="ja-JP" dirty="0">
                <a:latin typeface="+mn-ea"/>
              </a:rPr>
            </a:br>
            <a:endParaRPr lang="en-US" altLang="ja-JP" dirty="0">
              <a:latin typeface="+mn-ea"/>
            </a:endParaRPr>
          </a:p>
          <a:p>
            <a:r>
              <a:rPr lang="ja-JP" altLang="en-US" dirty="0">
                <a:latin typeface="+mn-ea"/>
              </a:rPr>
              <a:t>プッシュしよう</a:t>
            </a:r>
            <a:br>
              <a:rPr lang="en-US" altLang="ja-JP" dirty="0">
                <a:latin typeface="+mn-ea"/>
              </a:rPr>
            </a:br>
            <a:r>
              <a:rPr lang="en-US" altLang="ja-JP" sz="2400" dirty="0">
                <a:latin typeface="+mn-ea"/>
              </a:rPr>
              <a:t>git push --set-upstream origin </a:t>
            </a:r>
            <a:r>
              <a:rPr lang="ja-JP" altLang="en-US" sz="2400" dirty="0">
                <a:latin typeface="+mn-ea"/>
              </a:rPr>
              <a:t>ブランチ名</a:t>
            </a:r>
            <a:endParaRPr kumimoji="1" lang="en-US" altLang="ja-JP" sz="2400" dirty="0">
              <a:latin typeface="+mn-ea"/>
            </a:endParaRPr>
          </a:p>
          <a:p>
            <a:endParaRPr kumimoji="1" lang="ja-JP" altLang="en-US" dirty="0">
              <a:latin typeface="+mn-ea"/>
            </a:endParaRPr>
          </a:p>
        </p:txBody>
      </p:sp>
    </p:spTree>
    <p:extLst>
      <p:ext uri="{BB962C8B-B14F-4D97-AF65-F5344CB8AC3E}">
        <p14:creationId xmlns:p14="http://schemas.microsoft.com/office/powerpoint/2010/main" val="1571414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en-US" altLang="ja-JP" dirty="0"/>
              <a:t>git command training</a:t>
            </a:r>
            <a:r>
              <a:rPr lang="ja-JP" altLang="en-US" dirty="0"/>
              <a:t> </a:t>
            </a:r>
            <a:r>
              <a:rPr lang="en-US" altLang="ja-JP" dirty="0"/>
              <a:t>-</a:t>
            </a:r>
            <a:r>
              <a:rPr lang="ja-JP" altLang="en-US" dirty="0"/>
              <a:t> </a:t>
            </a:r>
            <a:r>
              <a:rPr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1115568" y="1366983"/>
            <a:ext cx="10168128" cy="4805218"/>
          </a:xfrm>
        </p:spPr>
        <p:txBody>
          <a:bodyPr>
            <a:normAutofit/>
          </a:bodyPr>
          <a:lstStyle/>
          <a:p>
            <a:r>
              <a:rPr lang="ja-JP" altLang="en-US" dirty="0"/>
              <a:t>他の人がプッシュしたブランチをリモートで確認しよう</a:t>
            </a:r>
            <a:br>
              <a:rPr lang="en-US" altLang="ja-JP" dirty="0"/>
            </a:br>
            <a:r>
              <a:rPr lang="en-US" altLang="ja-JP" dirty="0"/>
              <a:t>web</a:t>
            </a:r>
            <a:r>
              <a:rPr lang="ja-JP" altLang="en-US" dirty="0"/>
              <a:t>ブラウザで確認！</a:t>
            </a:r>
            <a:endParaRPr lang="en-US" altLang="ja-JP" dirty="0"/>
          </a:p>
          <a:p>
            <a:endParaRPr lang="en-US" altLang="ja-JP" dirty="0"/>
          </a:p>
          <a:p>
            <a:r>
              <a:rPr lang="ja-JP" altLang="en-US" dirty="0"/>
              <a:t>他の人がプッシュしたブランチをローカルで確認しよう</a:t>
            </a:r>
            <a:br>
              <a:rPr lang="en-US" altLang="ja-JP" dirty="0"/>
            </a:br>
            <a:r>
              <a:rPr lang="en-US" altLang="ja-JP" dirty="0"/>
              <a:t>git pull</a:t>
            </a:r>
            <a:br>
              <a:rPr lang="en-US" altLang="ja-JP" dirty="0"/>
            </a:br>
            <a:r>
              <a:rPr lang="en-US" altLang="ja-JP" dirty="0"/>
              <a:t>git branch -a</a:t>
            </a:r>
          </a:p>
          <a:p>
            <a:endParaRPr kumimoji="1" lang="en-US" altLang="ja-JP" dirty="0"/>
          </a:p>
          <a:p>
            <a:r>
              <a:rPr kumimoji="1" lang="en-US" altLang="ja-JP" dirty="0"/>
              <a:t>main</a:t>
            </a:r>
            <a:r>
              <a:rPr kumimoji="1" lang="ja-JP" altLang="en-US" dirty="0"/>
              <a:t>に</a:t>
            </a:r>
            <a:r>
              <a:rPr kumimoji="1" lang="en-US" altLang="ja-JP" dirty="0"/>
              <a:t>feature</a:t>
            </a:r>
            <a:r>
              <a:rPr kumimoji="1" lang="ja-JP" altLang="en-US" dirty="0"/>
              <a:t>の修正を取り込もう</a:t>
            </a:r>
            <a:r>
              <a:rPr kumimoji="1" lang="en-US" altLang="ja-JP" dirty="0"/>
              <a:t>(</a:t>
            </a:r>
            <a:r>
              <a:rPr kumimoji="1" lang="ja-JP" altLang="en-US" dirty="0"/>
              <a:t>マージしよう</a:t>
            </a:r>
            <a:r>
              <a:rPr kumimoji="1" lang="en-US" altLang="ja-JP" dirty="0"/>
              <a:t>)</a:t>
            </a:r>
            <a:br>
              <a:rPr kumimoji="1" lang="en-US" altLang="ja-JP" dirty="0"/>
            </a:br>
            <a:r>
              <a:rPr kumimoji="1" lang="ja-JP" altLang="en-US" dirty="0"/>
              <a:t>プルリクエストを使おう</a:t>
            </a:r>
          </a:p>
        </p:txBody>
      </p:sp>
    </p:spTree>
    <p:extLst>
      <p:ext uri="{BB962C8B-B14F-4D97-AF65-F5344CB8AC3E}">
        <p14:creationId xmlns:p14="http://schemas.microsoft.com/office/powerpoint/2010/main" val="187115629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421</TotalTime>
  <Words>1248</Words>
  <Application>Microsoft Office PowerPoint</Application>
  <PresentationFormat>ワイド画面</PresentationFormat>
  <Paragraphs>243</Paragraphs>
  <Slides>23</Slides>
  <Notes>2</Notes>
  <HiddenSlides>0</HiddenSlides>
  <MMClips>0</MMClips>
  <ScaleCrop>false</ScaleCrop>
  <HeadingPairs>
    <vt:vector size="8" baseType="variant">
      <vt:variant>
        <vt:lpstr>使用されているフォント</vt:lpstr>
      </vt:variant>
      <vt:variant>
        <vt:i4>5</vt:i4>
      </vt:variant>
      <vt:variant>
        <vt:lpstr>テーマ</vt:lpstr>
      </vt:variant>
      <vt:variant>
        <vt:i4>1</vt:i4>
      </vt:variant>
      <vt:variant>
        <vt:lpstr>埋め込まれた OLE サーバー</vt:lpstr>
      </vt:variant>
      <vt:variant>
        <vt:i4>1</vt:i4>
      </vt:variant>
      <vt:variant>
        <vt:lpstr>スライド タイトル</vt:lpstr>
      </vt:variant>
      <vt:variant>
        <vt:i4>23</vt:i4>
      </vt:variant>
    </vt:vector>
  </HeadingPairs>
  <TitlesOfParts>
    <vt:vector size="30" baseType="lpstr">
      <vt:lpstr>游ゴシック</vt:lpstr>
      <vt:lpstr>游ゴシック Light</vt:lpstr>
      <vt:lpstr>Arial</vt:lpstr>
      <vt:lpstr>Calibri</vt:lpstr>
      <vt:lpstr>Consolas</vt:lpstr>
      <vt:lpstr>Office テーマ</vt:lpstr>
      <vt:lpstr>パッケージャー シェル オブジェクト</vt:lpstr>
      <vt:lpstr>2023年度 第五技術本部 Java研修</vt:lpstr>
      <vt:lpstr>本日のメニュー</vt:lpstr>
      <vt:lpstr>次回日程調整</vt:lpstr>
      <vt:lpstr>次々回日程調整</vt:lpstr>
      <vt:lpstr>git command training</vt:lpstr>
      <vt:lpstr>git command training</vt:lpstr>
      <vt:lpstr>git command training</vt:lpstr>
      <vt:lpstr>git command training</vt:lpstr>
      <vt:lpstr>git command training - 2</vt:lpstr>
      <vt:lpstr>環境構築</vt:lpstr>
      <vt:lpstr>環境構築</vt:lpstr>
      <vt:lpstr>環境構築</vt:lpstr>
      <vt:lpstr>環境構築(paiza.io)</vt:lpstr>
      <vt:lpstr>環境構築(paiza.io)</vt:lpstr>
      <vt:lpstr>環境構築(paiza.io)</vt:lpstr>
      <vt:lpstr>環境構築(paiza.io)</vt:lpstr>
      <vt:lpstr>環境構築(paiza.io)</vt:lpstr>
      <vt:lpstr>環境構築(paiza.io)</vt:lpstr>
      <vt:lpstr>プログラミング課題</vt:lpstr>
      <vt:lpstr>プログラミング課題1</vt:lpstr>
      <vt:lpstr>プログラミング課題2</vt:lpstr>
      <vt:lpstr>プログラミング課題3(学習用)</vt:lpstr>
      <vt:lpstr>課題提出について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2023年度 第五技術本部 Java研修</dc:title>
  <dc:creator>藤山 慧太</dc:creator>
  <cp:lastModifiedBy>藤山 慧太</cp:lastModifiedBy>
  <cp:revision>1</cp:revision>
  <dcterms:created xsi:type="dcterms:W3CDTF">2023-03-03T13:39:52Z</dcterms:created>
  <dcterms:modified xsi:type="dcterms:W3CDTF">2023-04-08T02:33:59Z</dcterms:modified>
</cp:coreProperties>
</file>