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3"/>
  </p:notesMasterIdLst>
  <p:sldIdLst>
    <p:sldId id="256" r:id="rId2"/>
    <p:sldId id="257" r:id="rId3"/>
    <p:sldId id="290" r:id="rId4"/>
    <p:sldId id="294" r:id="rId5"/>
    <p:sldId id="259" r:id="rId6"/>
    <p:sldId id="285" r:id="rId7"/>
    <p:sldId id="295" r:id="rId8"/>
    <p:sldId id="296" r:id="rId9"/>
    <p:sldId id="297" r:id="rId10"/>
    <p:sldId id="298" r:id="rId11"/>
    <p:sldId id="299" r:id="rId12"/>
    <p:sldId id="300" r:id="rId13"/>
    <p:sldId id="301" r:id="rId14"/>
    <p:sldId id="302" r:id="rId15"/>
    <p:sldId id="304" r:id="rId16"/>
    <p:sldId id="305" r:id="rId17"/>
    <p:sldId id="306" r:id="rId18"/>
    <p:sldId id="307" r:id="rId19"/>
    <p:sldId id="292" r:id="rId20"/>
    <p:sldId id="308" r:id="rId21"/>
    <p:sldId id="310" r:id="rId22"/>
    <p:sldId id="309" r:id="rId23"/>
    <p:sldId id="311" r:id="rId24"/>
    <p:sldId id="312" r:id="rId25"/>
    <p:sldId id="313" r:id="rId26"/>
    <p:sldId id="314" r:id="rId27"/>
    <p:sldId id="315" r:id="rId28"/>
    <p:sldId id="316" r:id="rId29"/>
    <p:sldId id="317" r:id="rId30"/>
    <p:sldId id="318" r:id="rId31"/>
    <p:sldId id="319"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9EB56-A263-40FE-A4DE-916D414BA05F}" v="737" dt="2023-06-10T02:47:37.06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660"/>
  </p:normalViewPr>
  <p:slideViewPr>
    <p:cSldViewPr snapToGrid="0">
      <p:cViewPr varScale="1">
        <p:scale>
          <a:sx n="99" d="100"/>
          <a:sy n="99" d="100"/>
        </p:scale>
        <p:origin x="10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藤山 慧太" userId="104bfd04dad12632" providerId="LiveId" clId="{7259EB56-A263-40FE-A4DE-916D414BA05F}"/>
    <pc:docChg chg="undo custSel addSld delSld modSld sldOrd">
      <pc:chgData name="藤山 慧太" userId="104bfd04dad12632" providerId="LiveId" clId="{7259EB56-A263-40FE-A4DE-916D414BA05F}" dt="2023-06-10T02:47:37.060" v="15378"/>
      <pc:docMkLst>
        <pc:docMk/>
      </pc:docMkLst>
      <pc:sldChg chg="modSp mod">
        <pc:chgData name="藤山 慧太" userId="104bfd04dad12632" providerId="LiveId" clId="{7259EB56-A263-40FE-A4DE-916D414BA05F}" dt="2023-06-09T14:16:49.543" v="53" actId="20577"/>
        <pc:sldMkLst>
          <pc:docMk/>
          <pc:sldMk cId="3980196650" sldId="256"/>
        </pc:sldMkLst>
        <pc:spChg chg="mod">
          <ac:chgData name="藤山 慧太" userId="104bfd04dad12632" providerId="LiveId" clId="{7259EB56-A263-40FE-A4DE-916D414BA05F}" dt="2023-06-09T14:16:49.543" v="53" actId="20577"/>
          <ac:spMkLst>
            <pc:docMk/>
            <pc:sldMk cId="3980196650" sldId="256"/>
            <ac:spMk id="3" creationId="{2604D0F9-CBDB-210E-8E90-82AFEBB06AE5}"/>
          </ac:spMkLst>
        </pc:spChg>
      </pc:sldChg>
      <pc:sldChg chg="modSp mod">
        <pc:chgData name="藤山 慧太" userId="104bfd04dad12632" providerId="LiveId" clId="{7259EB56-A263-40FE-A4DE-916D414BA05F}" dt="2023-06-09T14:17:42.279" v="243"/>
        <pc:sldMkLst>
          <pc:docMk/>
          <pc:sldMk cId="4098158953" sldId="257"/>
        </pc:sldMkLst>
        <pc:spChg chg="mod">
          <ac:chgData name="藤山 慧太" userId="104bfd04dad12632" providerId="LiveId" clId="{7259EB56-A263-40FE-A4DE-916D414BA05F}" dt="2023-06-09T14:17:42.279" v="243"/>
          <ac:spMkLst>
            <pc:docMk/>
            <pc:sldMk cId="4098158953" sldId="257"/>
            <ac:spMk id="3" creationId="{F61C7678-EDFA-1B27-A192-E30F9832B7D1}"/>
          </ac:spMkLst>
        </pc:spChg>
      </pc:sldChg>
      <pc:sldChg chg="delSp modSp mod">
        <pc:chgData name="藤山 慧太" userId="104bfd04dad12632" providerId="LiveId" clId="{7259EB56-A263-40FE-A4DE-916D414BA05F}" dt="2023-06-09T14:22:05.975" v="737" actId="20577"/>
        <pc:sldMkLst>
          <pc:docMk/>
          <pc:sldMk cId="2015637612" sldId="259"/>
        </pc:sldMkLst>
        <pc:spChg chg="mod">
          <ac:chgData name="藤山 慧太" userId="104bfd04dad12632" providerId="LiveId" clId="{7259EB56-A263-40FE-A4DE-916D414BA05F}" dt="2023-06-09T14:21:36.619" v="501"/>
          <ac:spMkLst>
            <pc:docMk/>
            <pc:sldMk cId="2015637612" sldId="259"/>
            <ac:spMk id="2" creationId="{A7FABF9D-4C8A-FC80-DBB0-05087EE8E8B5}"/>
          </ac:spMkLst>
        </pc:spChg>
        <pc:spChg chg="mod">
          <ac:chgData name="藤山 慧太" userId="104bfd04dad12632" providerId="LiveId" clId="{7259EB56-A263-40FE-A4DE-916D414BA05F}" dt="2023-06-09T14:22:05.975" v="737" actId="20577"/>
          <ac:spMkLst>
            <pc:docMk/>
            <pc:sldMk cId="2015637612" sldId="259"/>
            <ac:spMk id="3" creationId="{F61C7678-EDFA-1B27-A192-E30F9832B7D1}"/>
          </ac:spMkLst>
        </pc:spChg>
        <pc:graphicFrameChg chg="del mod">
          <ac:chgData name="藤山 慧太" userId="104bfd04dad12632" providerId="LiveId" clId="{7259EB56-A263-40FE-A4DE-916D414BA05F}" dt="2023-06-09T14:21:20.193" v="456" actId="478"/>
          <ac:graphicFrameMkLst>
            <pc:docMk/>
            <pc:sldMk cId="2015637612" sldId="259"/>
            <ac:graphicFrameMk id="4" creationId="{DC793741-EE3A-4754-557C-6FD4DB058C64}"/>
          </ac:graphicFrameMkLst>
        </pc:graphicFrameChg>
      </pc:sldChg>
      <pc:sldChg chg="modSp del mod">
        <pc:chgData name="藤山 慧太" userId="104bfd04dad12632" providerId="LiveId" clId="{7259EB56-A263-40FE-A4DE-916D414BA05F}" dt="2023-06-09T15:17:55.984" v="7315" actId="47"/>
        <pc:sldMkLst>
          <pc:docMk/>
          <pc:sldMk cId="1571414613" sldId="273"/>
        </pc:sldMkLst>
        <pc:spChg chg="mod">
          <ac:chgData name="藤山 慧太" userId="104bfd04dad12632" providerId="LiveId" clId="{7259EB56-A263-40FE-A4DE-916D414BA05F}" dt="2023-06-09T14:22:15.585" v="752"/>
          <ac:spMkLst>
            <pc:docMk/>
            <pc:sldMk cId="1571414613" sldId="273"/>
            <ac:spMk id="2" creationId="{A7FABF9D-4C8A-FC80-DBB0-05087EE8E8B5}"/>
          </ac:spMkLst>
        </pc:spChg>
      </pc:sldChg>
      <pc:sldChg chg="del">
        <pc:chgData name="藤山 慧太" userId="104bfd04dad12632" providerId="LiveId" clId="{7259EB56-A263-40FE-A4DE-916D414BA05F}" dt="2023-06-09T15:17:58.380" v="7316" actId="47"/>
        <pc:sldMkLst>
          <pc:docMk/>
          <pc:sldMk cId="1871156299" sldId="274"/>
        </pc:sldMkLst>
      </pc:sldChg>
      <pc:sldChg chg="ord">
        <pc:chgData name="藤山 慧太" userId="104bfd04dad12632" providerId="LiveId" clId="{7259EB56-A263-40FE-A4DE-916D414BA05F}" dt="2023-06-09T14:22:22.690" v="754"/>
        <pc:sldMkLst>
          <pc:docMk/>
          <pc:sldMk cId="2514906274" sldId="285"/>
        </pc:sldMkLst>
      </pc:sldChg>
      <pc:sldChg chg="del">
        <pc:chgData name="藤山 慧太" userId="104bfd04dad12632" providerId="LiveId" clId="{7259EB56-A263-40FE-A4DE-916D414BA05F}" dt="2023-06-09T15:18:05.974" v="7321" actId="47"/>
        <pc:sldMkLst>
          <pc:docMk/>
          <pc:sldMk cId="3100001304" sldId="287"/>
        </pc:sldMkLst>
      </pc:sldChg>
      <pc:sldChg chg="del">
        <pc:chgData name="藤山 慧太" userId="104bfd04dad12632" providerId="LiveId" clId="{7259EB56-A263-40FE-A4DE-916D414BA05F}" dt="2023-06-09T15:18:00.533" v="7318" actId="47"/>
        <pc:sldMkLst>
          <pc:docMk/>
          <pc:sldMk cId="962284317" sldId="288"/>
        </pc:sldMkLst>
      </pc:sldChg>
      <pc:sldChg chg="del">
        <pc:chgData name="藤山 慧太" userId="104bfd04dad12632" providerId="LiveId" clId="{7259EB56-A263-40FE-A4DE-916D414BA05F}" dt="2023-06-09T14:17:57.802" v="248" actId="47"/>
        <pc:sldMkLst>
          <pc:docMk/>
          <pc:sldMk cId="1005824663" sldId="289"/>
        </pc:sldMkLst>
      </pc:sldChg>
      <pc:sldChg chg="modSp mod">
        <pc:chgData name="藤山 慧太" userId="104bfd04dad12632" providerId="LiveId" clId="{7259EB56-A263-40FE-A4DE-916D414BA05F}" dt="2023-06-09T14:18:10.271" v="283" actId="6549"/>
        <pc:sldMkLst>
          <pc:docMk/>
          <pc:sldMk cId="1164236472" sldId="290"/>
        </pc:sldMkLst>
        <pc:spChg chg="mod">
          <ac:chgData name="藤山 慧太" userId="104bfd04dad12632" providerId="LiveId" clId="{7259EB56-A263-40FE-A4DE-916D414BA05F}" dt="2023-06-09T14:17:54.311" v="247" actId="20577"/>
          <ac:spMkLst>
            <pc:docMk/>
            <pc:sldMk cId="1164236472" sldId="290"/>
            <ac:spMk id="2" creationId="{A7FABF9D-4C8A-FC80-DBB0-05087EE8E8B5}"/>
          </ac:spMkLst>
        </pc:spChg>
        <pc:spChg chg="mod">
          <ac:chgData name="藤山 慧太" userId="104bfd04dad12632" providerId="LiveId" clId="{7259EB56-A263-40FE-A4DE-916D414BA05F}" dt="2023-06-09T14:18:10.271" v="283" actId="6549"/>
          <ac:spMkLst>
            <pc:docMk/>
            <pc:sldMk cId="1164236472" sldId="290"/>
            <ac:spMk id="5" creationId="{24D02C22-8B18-174C-89EA-4940A611DA7E}"/>
          </ac:spMkLst>
        </pc:spChg>
      </pc:sldChg>
      <pc:sldChg chg="del">
        <pc:chgData name="藤山 慧太" userId="104bfd04dad12632" providerId="LiveId" clId="{7259EB56-A263-40FE-A4DE-916D414BA05F}" dt="2023-06-09T15:17:59.627" v="7317" actId="47"/>
        <pc:sldMkLst>
          <pc:docMk/>
          <pc:sldMk cId="2081685521" sldId="291"/>
        </pc:sldMkLst>
      </pc:sldChg>
      <pc:sldChg chg="add del">
        <pc:chgData name="藤山 慧太" userId="104bfd04dad12632" providerId="LiveId" clId="{7259EB56-A263-40FE-A4DE-916D414BA05F}" dt="2023-06-09T15:28:29.445" v="8066" actId="47"/>
        <pc:sldMkLst>
          <pc:docMk/>
          <pc:sldMk cId="1021155853" sldId="293"/>
        </pc:sldMkLst>
      </pc:sldChg>
      <pc:sldChg chg="modSp add mod">
        <pc:chgData name="藤山 慧太" userId="104bfd04dad12632" providerId="LiveId" clId="{7259EB56-A263-40FE-A4DE-916D414BA05F}" dt="2023-06-09T14:21:08.793" v="454"/>
        <pc:sldMkLst>
          <pc:docMk/>
          <pc:sldMk cId="631507469" sldId="294"/>
        </pc:sldMkLst>
        <pc:spChg chg="mod">
          <ac:chgData name="藤山 慧太" userId="104bfd04dad12632" providerId="LiveId" clId="{7259EB56-A263-40FE-A4DE-916D414BA05F}" dt="2023-06-09T14:21:08.793" v="454"/>
          <ac:spMkLst>
            <pc:docMk/>
            <pc:sldMk cId="631507469" sldId="294"/>
            <ac:spMk id="5" creationId="{24D02C22-8B18-174C-89EA-4940A611DA7E}"/>
          </ac:spMkLst>
        </pc:spChg>
        <pc:graphicFrameChg chg="modGraphic">
          <ac:chgData name="藤山 慧太" userId="104bfd04dad12632" providerId="LiveId" clId="{7259EB56-A263-40FE-A4DE-916D414BA05F}" dt="2023-06-09T14:19:55.363" v="336" actId="20577"/>
          <ac:graphicFrameMkLst>
            <pc:docMk/>
            <pc:sldMk cId="631507469" sldId="294"/>
            <ac:graphicFrameMk id="4" creationId="{3239CCF6-42AD-C207-7C73-FD5D257A58C6}"/>
          </ac:graphicFrameMkLst>
        </pc:graphicFrameChg>
      </pc:sldChg>
      <pc:sldChg chg="delSp modSp add mod">
        <pc:chgData name="藤山 慧太" userId="104bfd04dad12632" providerId="LiveId" clId="{7259EB56-A263-40FE-A4DE-916D414BA05F}" dt="2023-06-09T14:23:45.009" v="1116" actId="11"/>
        <pc:sldMkLst>
          <pc:docMk/>
          <pc:sldMk cId="1109749021" sldId="295"/>
        </pc:sldMkLst>
        <pc:spChg chg="mod">
          <ac:chgData name="藤山 慧太" userId="104bfd04dad12632" providerId="LiveId" clId="{7259EB56-A263-40FE-A4DE-916D414BA05F}" dt="2023-06-09T14:23:45.009" v="1116" actId="11"/>
          <ac:spMkLst>
            <pc:docMk/>
            <pc:sldMk cId="1109749021" sldId="295"/>
            <ac:spMk id="3" creationId="{F61C7678-EDFA-1B27-A192-E30F9832B7D1}"/>
          </ac:spMkLst>
        </pc:spChg>
        <pc:spChg chg="del">
          <ac:chgData name="藤山 慧太" userId="104bfd04dad12632" providerId="LiveId" clId="{7259EB56-A263-40FE-A4DE-916D414BA05F}" dt="2023-06-09T14:23:16.443" v="1096" actId="478"/>
          <ac:spMkLst>
            <pc:docMk/>
            <pc:sldMk cId="1109749021" sldId="295"/>
            <ac:spMk id="4" creationId="{6E2AAB6B-FDCF-E3CE-9BCC-0D48FF6C6F29}"/>
          </ac:spMkLst>
        </pc:spChg>
        <pc:spChg chg="del">
          <ac:chgData name="藤山 慧太" userId="104bfd04dad12632" providerId="LiveId" clId="{7259EB56-A263-40FE-A4DE-916D414BA05F}" dt="2023-06-09T14:23:14.946" v="1095" actId="478"/>
          <ac:spMkLst>
            <pc:docMk/>
            <pc:sldMk cId="1109749021" sldId="295"/>
            <ac:spMk id="5" creationId="{E84BD485-C9ED-94CD-2EC1-B7C9A99E670F}"/>
          </ac:spMkLst>
        </pc:spChg>
      </pc:sldChg>
      <pc:sldChg chg="addSp modSp add mod">
        <pc:chgData name="藤山 慧太" userId="104bfd04dad12632" providerId="LiveId" clId="{7259EB56-A263-40FE-A4DE-916D414BA05F}" dt="2023-06-09T14:35:34.800" v="2594" actId="1076"/>
        <pc:sldMkLst>
          <pc:docMk/>
          <pc:sldMk cId="3292212138" sldId="296"/>
        </pc:sldMkLst>
        <pc:spChg chg="mod">
          <ac:chgData name="藤山 慧太" userId="104bfd04dad12632" providerId="LiveId" clId="{7259EB56-A263-40FE-A4DE-916D414BA05F}" dt="2023-06-09T14:35:24.657" v="2593" actId="20577"/>
          <ac:spMkLst>
            <pc:docMk/>
            <pc:sldMk cId="3292212138" sldId="296"/>
            <ac:spMk id="3" creationId="{F61C7678-EDFA-1B27-A192-E30F9832B7D1}"/>
          </ac:spMkLst>
        </pc:spChg>
        <pc:spChg chg="add mod">
          <ac:chgData name="藤山 慧太" userId="104bfd04dad12632" providerId="LiveId" clId="{7259EB56-A263-40FE-A4DE-916D414BA05F}" dt="2023-06-09T14:35:34.800" v="2594" actId="1076"/>
          <ac:spMkLst>
            <pc:docMk/>
            <pc:sldMk cId="3292212138" sldId="296"/>
            <ac:spMk id="4" creationId="{8B822CD7-A368-E731-3A05-E84B46553254}"/>
          </ac:spMkLst>
        </pc:spChg>
      </pc:sldChg>
      <pc:sldChg chg="delSp modSp add mod">
        <pc:chgData name="藤山 慧太" userId="104bfd04dad12632" providerId="LiveId" clId="{7259EB56-A263-40FE-A4DE-916D414BA05F}" dt="2023-06-09T14:39:37.878" v="3365" actId="20577"/>
        <pc:sldMkLst>
          <pc:docMk/>
          <pc:sldMk cId="588395815" sldId="297"/>
        </pc:sldMkLst>
        <pc:spChg chg="mod">
          <ac:chgData name="藤山 慧太" userId="104bfd04dad12632" providerId="LiveId" clId="{7259EB56-A263-40FE-A4DE-916D414BA05F}" dt="2023-06-09T14:39:37.878" v="3365" actId="20577"/>
          <ac:spMkLst>
            <pc:docMk/>
            <pc:sldMk cId="588395815" sldId="297"/>
            <ac:spMk id="3" creationId="{F61C7678-EDFA-1B27-A192-E30F9832B7D1}"/>
          </ac:spMkLst>
        </pc:spChg>
        <pc:spChg chg="del mod">
          <ac:chgData name="藤山 慧太" userId="104bfd04dad12632" providerId="LiveId" clId="{7259EB56-A263-40FE-A4DE-916D414BA05F}" dt="2023-06-09T14:36:33.984" v="2745" actId="478"/>
          <ac:spMkLst>
            <pc:docMk/>
            <pc:sldMk cId="588395815" sldId="297"/>
            <ac:spMk id="4" creationId="{8B822CD7-A368-E731-3A05-E84B46553254}"/>
          </ac:spMkLst>
        </pc:spChg>
      </pc:sldChg>
      <pc:sldChg chg="addSp modSp add mod">
        <pc:chgData name="藤山 慧太" userId="104bfd04dad12632" providerId="LiveId" clId="{7259EB56-A263-40FE-A4DE-916D414BA05F}" dt="2023-06-09T14:44:45.087" v="3937" actId="1076"/>
        <pc:sldMkLst>
          <pc:docMk/>
          <pc:sldMk cId="899633368" sldId="298"/>
        </pc:sldMkLst>
        <pc:spChg chg="mod">
          <ac:chgData name="藤山 慧太" userId="104bfd04dad12632" providerId="LiveId" clId="{7259EB56-A263-40FE-A4DE-916D414BA05F}" dt="2023-06-09T14:40:13.649" v="3515"/>
          <ac:spMkLst>
            <pc:docMk/>
            <pc:sldMk cId="899633368" sldId="298"/>
            <ac:spMk id="3" creationId="{F61C7678-EDFA-1B27-A192-E30F9832B7D1}"/>
          </ac:spMkLst>
        </pc:spChg>
        <pc:spChg chg="add mod">
          <ac:chgData name="藤山 慧太" userId="104bfd04dad12632" providerId="LiveId" clId="{7259EB56-A263-40FE-A4DE-916D414BA05F}" dt="2023-06-09T14:44:45.087" v="3937" actId="1076"/>
          <ac:spMkLst>
            <pc:docMk/>
            <pc:sldMk cId="899633368" sldId="298"/>
            <ac:spMk id="4" creationId="{CC5F3276-6C0B-8A31-196F-1AA7DFD06398}"/>
          </ac:spMkLst>
        </pc:spChg>
        <pc:spChg chg="add mod">
          <ac:chgData name="藤山 慧太" userId="104bfd04dad12632" providerId="LiveId" clId="{7259EB56-A263-40FE-A4DE-916D414BA05F}" dt="2023-06-09T14:44:00.485" v="3909" actId="1076"/>
          <ac:spMkLst>
            <pc:docMk/>
            <pc:sldMk cId="899633368" sldId="298"/>
            <ac:spMk id="5" creationId="{0BC4791D-94F8-5811-3B97-5C79CD4B3E11}"/>
          </ac:spMkLst>
        </pc:spChg>
      </pc:sldChg>
      <pc:sldChg chg="modSp add mod">
        <pc:chgData name="藤山 慧太" userId="104bfd04dad12632" providerId="LiveId" clId="{7259EB56-A263-40FE-A4DE-916D414BA05F}" dt="2023-06-09T14:45:34.758" v="4013" actId="6549"/>
        <pc:sldMkLst>
          <pc:docMk/>
          <pc:sldMk cId="3615836764" sldId="299"/>
        </pc:sldMkLst>
        <pc:spChg chg="mod">
          <ac:chgData name="藤山 慧太" userId="104bfd04dad12632" providerId="LiveId" clId="{7259EB56-A263-40FE-A4DE-916D414BA05F}" dt="2023-06-09T14:44:11.577" v="3914" actId="20577"/>
          <ac:spMkLst>
            <pc:docMk/>
            <pc:sldMk cId="3615836764" sldId="299"/>
            <ac:spMk id="3" creationId="{F61C7678-EDFA-1B27-A192-E30F9832B7D1}"/>
          </ac:spMkLst>
        </pc:spChg>
        <pc:spChg chg="mod">
          <ac:chgData name="藤山 慧太" userId="104bfd04dad12632" providerId="LiveId" clId="{7259EB56-A263-40FE-A4DE-916D414BA05F}" dt="2023-06-09T14:44:58.554" v="3938"/>
          <ac:spMkLst>
            <pc:docMk/>
            <pc:sldMk cId="3615836764" sldId="299"/>
            <ac:spMk id="4" creationId="{CC5F3276-6C0B-8A31-196F-1AA7DFD06398}"/>
          </ac:spMkLst>
        </pc:spChg>
        <pc:spChg chg="mod">
          <ac:chgData name="藤山 慧太" userId="104bfd04dad12632" providerId="LiveId" clId="{7259EB56-A263-40FE-A4DE-916D414BA05F}" dt="2023-06-09T14:45:34.758" v="4013" actId="6549"/>
          <ac:spMkLst>
            <pc:docMk/>
            <pc:sldMk cId="3615836764" sldId="299"/>
            <ac:spMk id="5" creationId="{0BC4791D-94F8-5811-3B97-5C79CD4B3E11}"/>
          </ac:spMkLst>
        </pc:spChg>
      </pc:sldChg>
      <pc:sldChg chg="addSp modSp add mod">
        <pc:chgData name="藤山 慧太" userId="104bfd04dad12632" providerId="LiveId" clId="{7259EB56-A263-40FE-A4DE-916D414BA05F}" dt="2023-06-09T15:15:00.187" v="7088" actId="1076"/>
        <pc:sldMkLst>
          <pc:docMk/>
          <pc:sldMk cId="1428074223" sldId="300"/>
        </pc:sldMkLst>
        <pc:spChg chg="mod">
          <ac:chgData name="藤山 慧太" userId="104bfd04dad12632" providerId="LiveId" clId="{7259EB56-A263-40FE-A4DE-916D414BA05F}" dt="2023-06-09T15:14:52.680" v="7087" actId="20577"/>
          <ac:spMkLst>
            <pc:docMk/>
            <pc:sldMk cId="1428074223" sldId="300"/>
            <ac:spMk id="3" creationId="{F61C7678-EDFA-1B27-A192-E30F9832B7D1}"/>
          </ac:spMkLst>
        </pc:spChg>
        <pc:spChg chg="add mod">
          <ac:chgData name="藤山 慧太" userId="104bfd04dad12632" providerId="LiveId" clId="{7259EB56-A263-40FE-A4DE-916D414BA05F}" dt="2023-06-09T15:15:00.187" v="7088" actId="1076"/>
          <ac:spMkLst>
            <pc:docMk/>
            <pc:sldMk cId="1428074223" sldId="300"/>
            <ac:spMk id="4" creationId="{1E952419-9B44-AEC2-F494-F14D4E48CE0E}"/>
          </ac:spMkLst>
        </pc:spChg>
      </pc:sldChg>
      <pc:sldChg chg="addSp delSp modSp add mod">
        <pc:chgData name="藤山 慧太" userId="104bfd04dad12632" providerId="LiveId" clId="{7259EB56-A263-40FE-A4DE-916D414BA05F}" dt="2023-06-09T15:07:14.026" v="5844"/>
        <pc:sldMkLst>
          <pc:docMk/>
          <pc:sldMk cId="2329578139" sldId="301"/>
        </pc:sldMkLst>
        <pc:spChg chg="mod">
          <ac:chgData name="藤山 慧太" userId="104bfd04dad12632" providerId="LiveId" clId="{7259EB56-A263-40FE-A4DE-916D414BA05F}" dt="2023-06-09T15:07:14.026" v="5844"/>
          <ac:spMkLst>
            <pc:docMk/>
            <pc:sldMk cId="2329578139" sldId="301"/>
            <ac:spMk id="3" creationId="{F61C7678-EDFA-1B27-A192-E30F9832B7D1}"/>
          </ac:spMkLst>
        </pc:spChg>
        <pc:picChg chg="add del mod">
          <ac:chgData name="藤山 慧太" userId="104bfd04dad12632" providerId="LiveId" clId="{7259EB56-A263-40FE-A4DE-916D414BA05F}" dt="2023-06-09T15:04:07.524" v="4932" actId="478"/>
          <ac:picMkLst>
            <pc:docMk/>
            <pc:sldMk cId="2329578139" sldId="301"/>
            <ac:picMk id="5" creationId="{E0C41D01-747B-9918-18E0-D6BB959AFB24}"/>
          </ac:picMkLst>
        </pc:picChg>
      </pc:sldChg>
      <pc:sldChg chg="modSp add mod">
        <pc:chgData name="藤山 慧太" userId="104bfd04dad12632" providerId="LiveId" clId="{7259EB56-A263-40FE-A4DE-916D414BA05F}" dt="2023-06-09T15:12:47.495" v="6957" actId="6549"/>
        <pc:sldMkLst>
          <pc:docMk/>
          <pc:sldMk cId="1270028341" sldId="302"/>
        </pc:sldMkLst>
        <pc:spChg chg="mod">
          <ac:chgData name="藤山 慧太" userId="104bfd04dad12632" providerId="LiveId" clId="{7259EB56-A263-40FE-A4DE-916D414BA05F}" dt="2023-06-09T15:12:47.495" v="6957" actId="6549"/>
          <ac:spMkLst>
            <pc:docMk/>
            <pc:sldMk cId="1270028341" sldId="302"/>
            <ac:spMk id="3" creationId="{F61C7678-EDFA-1B27-A192-E30F9832B7D1}"/>
          </ac:spMkLst>
        </pc:spChg>
      </pc:sldChg>
      <pc:sldChg chg="modSp add del mod">
        <pc:chgData name="藤山 慧太" userId="104bfd04dad12632" providerId="LiveId" clId="{7259EB56-A263-40FE-A4DE-916D414BA05F}" dt="2023-06-09T15:17:53.538" v="7314" actId="47"/>
        <pc:sldMkLst>
          <pc:docMk/>
          <pc:sldMk cId="924072419" sldId="303"/>
        </pc:sldMkLst>
        <pc:spChg chg="mod">
          <ac:chgData name="藤山 慧太" userId="104bfd04dad12632" providerId="LiveId" clId="{7259EB56-A263-40FE-A4DE-916D414BA05F}" dt="2023-06-09T15:11:42.020" v="6772" actId="6549"/>
          <ac:spMkLst>
            <pc:docMk/>
            <pc:sldMk cId="924072419" sldId="303"/>
            <ac:spMk id="3" creationId="{F61C7678-EDFA-1B27-A192-E30F9832B7D1}"/>
          </ac:spMkLst>
        </pc:spChg>
      </pc:sldChg>
      <pc:sldChg chg="addSp delSp modSp add mod">
        <pc:chgData name="藤山 慧太" userId="104bfd04dad12632" providerId="LiveId" clId="{7259EB56-A263-40FE-A4DE-916D414BA05F}" dt="2023-06-09T15:17:31.980" v="7313" actId="1076"/>
        <pc:sldMkLst>
          <pc:docMk/>
          <pc:sldMk cId="3161042442" sldId="304"/>
        </pc:sldMkLst>
        <pc:spChg chg="mod">
          <ac:chgData name="藤山 慧太" userId="104bfd04dad12632" providerId="LiveId" clId="{7259EB56-A263-40FE-A4DE-916D414BA05F}" dt="2023-06-09T15:17:24.942" v="7311" actId="20577"/>
          <ac:spMkLst>
            <pc:docMk/>
            <pc:sldMk cId="3161042442" sldId="304"/>
            <ac:spMk id="3" creationId="{F61C7678-EDFA-1B27-A192-E30F9832B7D1}"/>
          </ac:spMkLst>
        </pc:spChg>
        <pc:spChg chg="add mod">
          <ac:chgData name="藤山 慧太" userId="104bfd04dad12632" providerId="LiveId" clId="{7259EB56-A263-40FE-A4DE-916D414BA05F}" dt="2023-06-09T15:17:31.980" v="7313" actId="1076"/>
          <ac:spMkLst>
            <pc:docMk/>
            <pc:sldMk cId="3161042442" sldId="304"/>
            <ac:spMk id="4" creationId="{41A1FABC-6E61-B883-EF75-A8DC94B84E25}"/>
          </ac:spMkLst>
        </pc:spChg>
        <pc:spChg chg="add mod">
          <ac:chgData name="藤山 慧太" userId="104bfd04dad12632" providerId="LiveId" clId="{7259EB56-A263-40FE-A4DE-916D414BA05F}" dt="2023-06-09T15:17:28.254" v="7312" actId="1076"/>
          <ac:spMkLst>
            <pc:docMk/>
            <pc:sldMk cId="3161042442" sldId="304"/>
            <ac:spMk id="5" creationId="{02B44E74-4E58-FFB9-C7E0-E9AD004DB6C9}"/>
          </ac:spMkLst>
        </pc:spChg>
        <pc:spChg chg="add del">
          <ac:chgData name="藤山 慧太" userId="104bfd04dad12632" providerId="LiveId" clId="{7259EB56-A263-40FE-A4DE-916D414BA05F}" dt="2023-06-09T15:16:24.483" v="7171"/>
          <ac:spMkLst>
            <pc:docMk/>
            <pc:sldMk cId="3161042442" sldId="304"/>
            <ac:spMk id="6" creationId="{F8E95071-6E39-EBD9-84D7-E21DA07BDD04}"/>
          </ac:spMkLst>
        </pc:spChg>
        <pc:spChg chg="add del">
          <ac:chgData name="藤山 慧太" userId="104bfd04dad12632" providerId="LiveId" clId="{7259EB56-A263-40FE-A4DE-916D414BA05F}" dt="2023-06-09T15:16:27.193" v="7173"/>
          <ac:spMkLst>
            <pc:docMk/>
            <pc:sldMk cId="3161042442" sldId="304"/>
            <ac:spMk id="7" creationId="{5E5FD257-A4E5-50BE-27CF-554EEE0EDE41}"/>
          </ac:spMkLst>
        </pc:spChg>
      </pc:sldChg>
      <pc:sldChg chg="modSp add mod">
        <pc:chgData name="藤山 慧太" userId="104bfd04dad12632" providerId="LiveId" clId="{7259EB56-A263-40FE-A4DE-916D414BA05F}" dt="2023-06-10T02:12:09.643" v="15068" actId="20577"/>
        <pc:sldMkLst>
          <pc:docMk/>
          <pc:sldMk cId="2598735465" sldId="305"/>
        </pc:sldMkLst>
        <pc:spChg chg="mod">
          <ac:chgData name="藤山 慧太" userId="104bfd04dad12632" providerId="LiveId" clId="{7259EB56-A263-40FE-A4DE-916D414BA05F}" dt="2023-06-10T02:12:09.643" v="15068" actId="20577"/>
          <ac:spMkLst>
            <pc:docMk/>
            <pc:sldMk cId="2598735465" sldId="305"/>
            <ac:spMk id="3" creationId="{F61C7678-EDFA-1B27-A192-E30F9832B7D1}"/>
          </ac:spMkLst>
        </pc:spChg>
      </pc:sldChg>
      <pc:sldChg chg="addSp delSp modSp add mod">
        <pc:chgData name="藤山 慧太" userId="104bfd04dad12632" providerId="LiveId" clId="{7259EB56-A263-40FE-A4DE-916D414BA05F}" dt="2023-06-09T15:26:48.400" v="8038" actId="14100"/>
        <pc:sldMkLst>
          <pc:docMk/>
          <pc:sldMk cId="3700312878" sldId="306"/>
        </pc:sldMkLst>
        <pc:spChg chg="mod">
          <ac:chgData name="藤山 慧太" userId="104bfd04dad12632" providerId="LiveId" clId="{7259EB56-A263-40FE-A4DE-916D414BA05F}" dt="2023-06-09T15:23:09.040" v="7726" actId="14100"/>
          <ac:spMkLst>
            <pc:docMk/>
            <pc:sldMk cId="3700312878" sldId="306"/>
            <ac:spMk id="3" creationId="{F61C7678-EDFA-1B27-A192-E30F9832B7D1}"/>
          </ac:spMkLst>
        </pc:spChg>
        <pc:spChg chg="add mod">
          <ac:chgData name="藤山 慧太" userId="104bfd04dad12632" providerId="LiveId" clId="{7259EB56-A263-40FE-A4DE-916D414BA05F}" dt="2023-06-09T15:25:51.190" v="7856" actId="20577"/>
          <ac:spMkLst>
            <pc:docMk/>
            <pc:sldMk cId="3700312878" sldId="306"/>
            <ac:spMk id="4" creationId="{E4B4F3D3-7244-4EC4-DDCD-6F3BF93E93EA}"/>
          </ac:spMkLst>
        </pc:spChg>
        <pc:spChg chg="add del">
          <ac:chgData name="藤山 慧太" userId="104bfd04dad12632" providerId="LiveId" clId="{7259EB56-A263-40FE-A4DE-916D414BA05F}" dt="2023-06-09T15:23:21.572" v="7729"/>
          <ac:spMkLst>
            <pc:docMk/>
            <pc:sldMk cId="3700312878" sldId="306"/>
            <ac:spMk id="5" creationId="{6E406421-5BB3-BC85-6961-E68F17A607CE}"/>
          </ac:spMkLst>
        </pc:spChg>
        <pc:spChg chg="add del">
          <ac:chgData name="藤山 慧太" userId="104bfd04dad12632" providerId="LiveId" clId="{7259EB56-A263-40FE-A4DE-916D414BA05F}" dt="2023-06-09T15:23:28.730" v="7731"/>
          <ac:spMkLst>
            <pc:docMk/>
            <pc:sldMk cId="3700312878" sldId="306"/>
            <ac:spMk id="6" creationId="{CC00E58F-A0BD-B3D7-049C-BAF7BBB95478}"/>
          </ac:spMkLst>
        </pc:spChg>
        <pc:spChg chg="add mod">
          <ac:chgData name="藤山 慧太" userId="104bfd04dad12632" providerId="LiveId" clId="{7259EB56-A263-40FE-A4DE-916D414BA05F}" dt="2023-06-09T15:26:48.400" v="8038" actId="14100"/>
          <ac:spMkLst>
            <pc:docMk/>
            <pc:sldMk cId="3700312878" sldId="306"/>
            <ac:spMk id="7" creationId="{4CC6B64C-8A34-8BDC-DF6C-9DECD059D0E2}"/>
          </ac:spMkLst>
        </pc:spChg>
      </pc:sldChg>
      <pc:sldChg chg="modSp add mod">
        <pc:chgData name="藤山 慧太" userId="104bfd04dad12632" providerId="LiveId" clId="{7259EB56-A263-40FE-A4DE-916D414BA05F}" dt="2023-06-09T15:28:10.410" v="8065" actId="20577"/>
        <pc:sldMkLst>
          <pc:docMk/>
          <pc:sldMk cId="3985085221" sldId="307"/>
        </pc:sldMkLst>
        <pc:spChg chg="mod">
          <ac:chgData name="藤山 慧太" userId="104bfd04dad12632" providerId="LiveId" clId="{7259EB56-A263-40FE-A4DE-916D414BA05F}" dt="2023-06-09T15:28:03.127" v="8046" actId="113"/>
          <ac:spMkLst>
            <pc:docMk/>
            <pc:sldMk cId="3985085221" sldId="307"/>
            <ac:spMk id="4" creationId="{E4B4F3D3-7244-4EC4-DDCD-6F3BF93E93EA}"/>
          </ac:spMkLst>
        </pc:spChg>
        <pc:spChg chg="mod">
          <ac:chgData name="藤山 慧太" userId="104bfd04dad12632" providerId="LiveId" clId="{7259EB56-A263-40FE-A4DE-916D414BA05F}" dt="2023-06-09T15:28:10.410" v="8065" actId="20577"/>
          <ac:spMkLst>
            <pc:docMk/>
            <pc:sldMk cId="3985085221" sldId="307"/>
            <ac:spMk id="7" creationId="{4CC6B64C-8A34-8BDC-DF6C-9DECD059D0E2}"/>
          </ac:spMkLst>
        </pc:spChg>
      </pc:sldChg>
      <pc:sldChg chg="modSp add mod">
        <pc:chgData name="藤山 慧太" userId="104bfd04dad12632" providerId="LiveId" clId="{7259EB56-A263-40FE-A4DE-916D414BA05F}" dt="2023-06-09T15:30:05.842" v="8278" actId="20577"/>
        <pc:sldMkLst>
          <pc:docMk/>
          <pc:sldMk cId="2424129646" sldId="308"/>
        </pc:sldMkLst>
        <pc:spChg chg="mod">
          <ac:chgData name="藤山 慧太" userId="104bfd04dad12632" providerId="LiveId" clId="{7259EB56-A263-40FE-A4DE-916D414BA05F}" dt="2023-06-09T15:30:05.842" v="8278" actId="20577"/>
          <ac:spMkLst>
            <pc:docMk/>
            <pc:sldMk cId="2424129646" sldId="308"/>
            <ac:spMk id="2" creationId="{A7FABF9D-4C8A-FC80-DBB0-05087EE8E8B5}"/>
          </ac:spMkLst>
        </pc:spChg>
        <pc:spChg chg="mod">
          <ac:chgData name="藤山 慧太" userId="104bfd04dad12632" providerId="LiveId" clId="{7259EB56-A263-40FE-A4DE-916D414BA05F}" dt="2023-06-09T15:29:58.305" v="8275" actId="14100"/>
          <ac:spMkLst>
            <pc:docMk/>
            <pc:sldMk cId="2424129646" sldId="308"/>
            <ac:spMk id="3" creationId="{F61C7678-EDFA-1B27-A192-E30F9832B7D1}"/>
          </ac:spMkLst>
        </pc:spChg>
      </pc:sldChg>
      <pc:sldChg chg="modSp add mod ord">
        <pc:chgData name="藤山 慧太" userId="104bfd04dad12632" providerId="LiveId" clId="{7259EB56-A263-40FE-A4DE-916D414BA05F}" dt="2023-06-09T15:33:42.781" v="9045"/>
        <pc:sldMkLst>
          <pc:docMk/>
          <pc:sldMk cId="3779312024" sldId="309"/>
        </pc:sldMkLst>
        <pc:spChg chg="mod">
          <ac:chgData name="藤山 慧太" userId="104bfd04dad12632" providerId="LiveId" clId="{7259EB56-A263-40FE-A4DE-916D414BA05F}" dt="2023-06-09T15:30:10.710" v="8280" actId="20577"/>
          <ac:spMkLst>
            <pc:docMk/>
            <pc:sldMk cId="3779312024" sldId="309"/>
            <ac:spMk id="2" creationId="{A7FABF9D-4C8A-FC80-DBB0-05087EE8E8B5}"/>
          </ac:spMkLst>
        </pc:spChg>
        <pc:spChg chg="mod">
          <ac:chgData name="藤山 慧太" userId="104bfd04dad12632" providerId="LiveId" clId="{7259EB56-A263-40FE-A4DE-916D414BA05F}" dt="2023-06-09T15:33:42.781" v="9045"/>
          <ac:spMkLst>
            <pc:docMk/>
            <pc:sldMk cId="3779312024" sldId="309"/>
            <ac:spMk id="3" creationId="{F61C7678-EDFA-1B27-A192-E30F9832B7D1}"/>
          </ac:spMkLst>
        </pc:spChg>
      </pc:sldChg>
      <pc:sldChg chg="modSp add mod">
        <pc:chgData name="藤山 慧太" userId="104bfd04dad12632" providerId="LiveId" clId="{7259EB56-A263-40FE-A4DE-916D414BA05F}" dt="2023-06-09T15:32:19.830" v="8616" actId="6549"/>
        <pc:sldMkLst>
          <pc:docMk/>
          <pc:sldMk cId="2882826445" sldId="310"/>
        </pc:sldMkLst>
        <pc:spChg chg="mod">
          <ac:chgData name="藤山 慧太" userId="104bfd04dad12632" providerId="LiveId" clId="{7259EB56-A263-40FE-A4DE-916D414BA05F}" dt="2023-06-09T15:32:19.830" v="8616" actId="6549"/>
          <ac:spMkLst>
            <pc:docMk/>
            <pc:sldMk cId="2882826445" sldId="310"/>
            <ac:spMk id="3" creationId="{F61C7678-EDFA-1B27-A192-E30F9832B7D1}"/>
          </ac:spMkLst>
        </pc:spChg>
      </pc:sldChg>
      <pc:sldChg chg="addSp modSp add mod">
        <pc:chgData name="藤山 慧太" userId="104bfd04dad12632" providerId="LiveId" clId="{7259EB56-A263-40FE-A4DE-916D414BA05F}" dt="2023-06-09T15:36:39.340" v="9720" actId="208"/>
        <pc:sldMkLst>
          <pc:docMk/>
          <pc:sldMk cId="427445722" sldId="311"/>
        </pc:sldMkLst>
        <pc:spChg chg="mod">
          <ac:chgData name="藤山 慧太" userId="104bfd04dad12632" providerId="LiveId" clId="{7259EB56-A263-40FE-A4DE-916D414BA05F}" dt="2023-06-09T15:34:04.744" v="9047" actId="20577"/>
          <ac:spMkLst>
            <pc:docMk/>
            <pc:sldMk cId="427445722" sldId="311"/>
            <ac:spMk id="3" creationId="{F61C7678-EDFA-1B27-A192-E30F9832B7D1}"/>
          </ac:spMkLst>
        </pc:spChg>
        <pc:spChg chg="add mod">
          <ac:chgData name="藤山 慧太" userId="104bfd04dad12632" providerId="LiveId" clId="{7259EB56-A263-40FE-A4DE-916D414BA05F}" dt="2023-06-09T15:36:39.340" v="9720" actId="208"/>
          <ac:spMkLst>
            <pc:docMk/>
            <pc:sldMk cId="427445722" sldId="311"/>
            <ac:spMk id="5" creationId="{98115888-8205-82FA-7880-29B896407B1C}"/>
          </ac:spMkLst>
        </pc:spChg>
        <pc:graphicFrameChg chg="add mod modGraphic">
          <ac:chgData name="藤山 慧太" userId="104bfd04dad12632" providerId="LiveId" clId="{7259EB56-A263-40FE-A4DE-916D414BA05F}" dt="2023-06-09T15:34:46.467" v="9155"/>
          <ac:graphicFrameMkLst>
            <pc:docMk/>
            <pc:sldMk cId="427445722" sldId="311"/>
            <ac:graphicFrameMk id="4" creationId="{7B2386B5-0BC7-ADAF-356E-54581BE448FD}"/>
          </ac:graphicFrameMkLst>
        </pc:graphicFrameChg>
      </pc:sldChg>
      <pc:sldChg chg="delSp modSp add mod">
        <pc:chgData name="藤山 慧太" userId="104bfd04dad12632" providerId="LiveId" clId="{7259EB56-A263-40FE-A4DE-916D414BA05F}" dt="2023-06-09T15:40:35.782" v="10479"/>
        <pc:sldMkLst>
          <pc:docMk/>
          <pc:sldMk cId="2949666856" sldId="312"/>
        </pc:sldMkLst>
        <pc:spChg chg="mod">
          <ac:chgData name="藤山 慧太" userId="104bfd04dad12632" providerId="LiveId" clId="{7259EB56-A263-40FE-A4DE-916D414BA05F}" dt="2023-06-09T15:40:35.782" v="10479"/>
          <ac:spMkLst>
            <pc:docMk/>
            <pc:sldMk cId="2949666856" sldId="312"/>
            <ac:spMk id="3" creationId="{F61C7678-EDFA-1B27-A192-E30F9832B7D1}"/>
          </ac:spMkLst>
        </pc:spChg>
        <pc:spChg chg="del">
          <ac:chgData name="藤山 慧太" userId="104bfd04dad12632" providerId="LiveId" clId="{7259EB56-A263-40FE-A4DE-916D414BA05F}" dt="2023-06-09T15:38:14.423" v="10097" actId="478"/>
          <ac:spMkLst>
            <pc:docMk/>
            <pc:sldMk cId="2949666856" sldId="312"/>
            <ac:spMk id="5" creationId="{98115888-8205-82FA-7880-29B896407B1C}"/>
          </ac:spMkLst>
        </pc:spChg>
        <pc:graphicFrameChg chg="del">
          <ac:chgData name="藤山 慧太" userId="104bfd04dad12632" providerId="LiveId" clId="{7259EB56-A263-40FE-A4DE-916D414BA05F}" dt="2023-06-09T15:38:12.435" v="10096" actId="478"/>
          <ac:graphicFrameMkLst>
            <pc:docMk/>
            <pc:sldMk cId="2949666856" sldId="312"/>
            <ac:graphicFrameMk id="4" creationId="{7B2386B5-0BC7-ADAF-356E-54581BE448FD}"/>
          </ac:graphicFrameMkLst>
        </pc:graphicFrameChg>
      </pc:sldChg>
      <pc:sldChg chg="addSp modSp add mod">
        <pc:chgData name="藤山 慧太" userId="104bfd04dad12632" providerId="LiveId" clId="{7259EB56-A263-40FE-A4DE-916D414BA05F}" dt="2023-06-09T16:05:48.947" v="13036" actId="207"/>
        <pc:sldMkLst>
          <pc:docMk/>
          <pc:sldMk cId="3222535316" sldId="313"/>
        </pc:sldMkLst>
        <pc:spChg chg="mod">
          <ac:chgData name="藤山 慧太" userId="104bfd04dad12632" providerId="LiveId" clId="{7259EB56-A263-40FE-A4DE-916D414BA05F}" dt="2023-06-09T16:05:48.947" v="13036" actId="207"/>
          <ac:spMkLst>
            <pc:docMk/>
            <pc:sldMk cId="3222535316" sldId="313"/>
            <ac:spMk id="3" creationId="{F61C7678-EDFA-1B27-A192-E30F9832B7D1}"/>
          </ac:spMkLst>
        </pc:spChg>
        <pc:graphicFrameChg chg="add mod modGraphic">
          <ac:chgData name="藤山 慧太" userId="104bfd04dad12632" providerId="LiveId" clId="{7259EB56-A263-40FE-A4DE-916D414BA05F}" dt="2023-06-09T15:45:18.541" v="11290" actId="14100"/>
          <ac:graphicFrameMkLst>
            <pc:docMk/>
            <pc:sldMk cId="3222535316" sldId="313"/>
            <ac:graphicFrameMk id="4" creationId="{D0091D5E-A93D-B65A-88CA-2CB511C5BD57}"/>
          </ac:graphicFrameMkLst>
        </pc:graphicFrameChg>
      </pc:sldChg>
      <pc:sldChg chg="modSp add mod">
        <pc:chgData name="藤山 慧太" userId="104bfd04dad12632" providerId="LiveId" clId="{7259EB56-A263-40FE-A4DE-916D414BA05F}" dt="2023-06-10T02:19:10.740" v="15069" actId="14100"/>
        <pc:sldMkLst>
          <pc:docMk/>
          <pc:sldMk cId="142478335" sldId="314"/>
        </pc:sldMkLst>
        <pc:spChg chg="mod">
          <ac:chgData name="藤山 慧太" userId="104bfd04dad12632" providerId="LiveId" clId="{7259EB56-A263-40FE-A4DE-916D414BA05F}" dt="2023-06-10T02:19:10.740" v="15069" actId="14100"/>
          <ac:spMkLst>
            <pc:docMk/>
            <pc:sldMk cId="142478335" sldId="314"/>
            <ac:spMk id="3" creationId="{F61C7678-EDFA-1B27-A192-E30F9832B7D1}"/>
          </ac:spMkLst>
        </pc:spChg>
        <pc:graphicFrameChg chg="mod modGraphic">
          <ac:chgData name="藤山 慧太" userId="104bfd04dad12632" providerId="LiveId" clId="{7259EB56-A263-40FE-A4DE-916D414BA05F}" dt="2023-06-09T15:49:47.395" v="11720" actId="20577"/>
          <ac:graphicFrameMkLst>
            <pc:docMk/>
            <pc:sldMk cId="142478335" sldId="314"/>
            <ac:graphicFrameMk id="4" creationId="{D0091D5E-A93D-B65A-88CA-2CB511C5BD57}"/>
          </ac:graphicFrameMkLst>
        </pc:graphicFrameChg>
      </pc:sldChg>
      <pc:sldChg chg="modSp add mod">
        <pc:chgData name="藤山 慧太" userId="104bfd04dad12632" providerId="LiveId" clId="{7259EB56-A263-40FE-A4DE-916D414BA05F}" dt="2023-06-09T16:08:27.240" v="13325" actId="20577"/>
        <pc:sldMkLst>
          <pc:docMk/>
          <pc:sldMk cId="2273110913" sldId="315"/>
        </pc:sldMkLst>
        <pc:spChg chg="mod">
          <ac:chgData name="藤山 慧太" userId="104bfd04dad12632" providerId="LiveId" clId="{7259EB56-A263-40FE-A4DE-916D414BA05F}" dt="2023-06-09T16:08:27.240" v="13325" actId="20577"/>
          <ac:spMkLst>
            <pc:docMk/>
            <pc:sldMk cId="2273110913" sldId="315"/>
            <ac:spMk id="3" creationId="{F61C7678-EDFA-1B27-A192-E30F9832B7D1}"/>
          </ac:spMkLst>
        </pc:spChg>
        <pc:graphicFrameChg chg="mod modGraphic">
          <ac:chgData name="藤山 慧太" userId="104bfd04dad12632" providerId="LiveId" clId="{7259EB56-A263-40FE-A4DE-916D414BA05F}" dt="2023-06-09T15:54:59.664" v="12608" actId="1076"/>
          <ac:graphicFrameMkLst>
            <pc:docMk/>
            <pc:sldMk cId="2273110913" sldId="315"/>
            <ac:graphicFrameMk id="4" creationId="{D0091D5E-A93D-B65A-88CA-2CB511C5BD57}"/>
          </ac:graphicFrameMkLst>
        </pc:graphicFrameChg>
      </pc:sldChg>
      <pc:sldChg chg="addSp modSp add mod">
        <pc:chgData name="藤山 慧太" userId="104bfd04dad12632" providerId="LiveId" clId="{7259EB56-A263-40FE-A4DE-916D414BA05F}" dt="2023-06-10T02:22:09.044" v="15122"/>
        <pc:sldMkLst>
          <pc:docMk/>
          <pc:sldMk cId="3459450771" sldId="316"/>
        </pc:sldMkLst>
        <pc:spChg chg="mod">
          <ac:chgData name="藤山 慧太" userId="104bfd04dad12632" providerId="LiveId" clId="{7259EB56-A263-40FE-A4DE-916D414BA05F}" dt="2023-06-09T16:08:45.937" v="13349"/>
          <ac:spMkLst>
            <pc:docMk/>
            <pc:sldMk cId="3459450771" sldId="316"/>
            <ac:spMk id="3" creationId="{F61C7678-EDFA-1B27-A192-E30F9832B7D1}"/>
          </ac:spMkLst>
        </pc:spChg>
        <pc:graphicFrameChg chg="add mod modGraphic">
          <ac:chgData name="藤山 慧太" userId="104bfd04dad12632" providerId="LiveId" clId="{7259EB56-A263-40FE-A4DE-916D414BA05F}" dt="2023-06-10T02:22:09.044" v="15122"/>
          <ac:graphicFrameMkLst>
            <pc:docMk/>
            <pc:sldMk cId="3459450771" sldId="316"/>
            <ac:graphicFrameMk id="4" creationId="{8BB395C2-FB73-1389-7643-849F936AF362}"/>
          </ac:graphicFrameMkLst>
        </pc:graphicFrameChg>
      </pc:sldChg>
      <pc:sldChg chg="modSp add mod">
        <pc:chgData name="藤山 慧太" userId="104bfd04dad12632" providerId="LiveId" clId="{7259EB56-A263-40FE-A4DE-916D414BA05F}" dt="2023-06-10T00:44:43.717" v="13984"/>
        <pc:sldMkLst>
          <pc:docMk/>
          <pc:sldMk cId="3457706083" sldId="317"/>
        </pc:sldMkLst>
        <pc:spChg chg="mod">
          <ac:chgData name="藤山 慧太" userId="104bfd04dad12632" providerId="LiveId" clId="{7259EB56-A263-40FE-A4DE-916D414BA05F}" dt="2023-06-10T00:43:08.807" v="13569"/>
          <ac:spMkLst>
            <pc:docMk/>
            <pc:sldMk cId="3457706083" sldId="317"/>
            <ac:spMk id="2" creationId="{A7FABF9D-4C8A-FC80-DBB0-05087EE8E8B5}"/>
          </ac:spMkLst>
        </pc:spChg>
        <pc:spChg chg="mod">
          <ac:chgData name="藤山 慧太" userId="104bfd04dad12632" providerId="LiveId" clId="{7259EB56-A263-40FE-A4DE-916D414BA05F}" dt="2023-06-10T00:44:43.717" v="13984"/>
          <ac:spMkLst>
            <pc:docMk/>
            <pc:sldMk cId="3457706083" sldId="317"/>
            <ac:spMk id="3" creationId="{F61C7678-EDFA-1B27-A192-E30F9832B7D1}"/>
          </ac:spMkLst>
        </pc:spChg>
      </pc:sldChg>
      <pc:sldChg chg="addSp modSp add mod">
        <pc:chgData name="藤山 慧太" userId="104bfd04dad12632" providerId="LiveId" clId="{7259EB56-A263-40FE-A4DE-916D414BA05F}" dt="2023-06-10T02:37:13.373" v="15156" actId="14100"/>
        <pc:sldMkLst>
          <pc:docMk/>
          <pc:sldMk cId="408326930" sldId="318"/>
        </pc:sldMkLst>
        <pc:spChg chg="mod">
          <ac:chgData name="藤山 慧太" userId="104bfd04dad12632" providerId="LiveId" clId="{7259EB56-A263-40FE-A4DE-916D414BA05F}" dt="2023-06-10T00:49:56.548" v="14492" actId="20577"/>
          <ac:spMkLst>
            <pc:docMk/>
            <pc:sldMk cId="408326930" sldId="318"/>
            <ac:spMk id="3" creationId="{F61C7678-EDFA-1B27-A192-E30F9832B7D1}"/>
          </ac:spMkLst>
        </pc:spChg>
        <pc:graphicFrameChg chg="add mod modGraphic">
          <ac:chgData name="藤山 慧太" userId="104bfd04dad12632" providerId="LiveId" clId="{7259EB56-A263-40FE-A4DE-916D414BA05F}" dt="2023-06-10T02:29:33.193" v="15154"/>
          <ac:graphicFrameMkLst>
            <pc:docMk/>
            <pc:sldMk cId="408326930" sldId="318"/>
            <ac:graphicFrameMk id="4" creationId="{7900021F-1517-C559-F174-0462DEFFA344}"/>
          </ac:graphicFrameMkLst>
        </pc:graphicFrameChg>
        <pc:picChg chg="add mod">
          <ac:chgData name="藤山 慧太" userId="104bfd04dad12632" providerId="LiveId" clId="{7259EB56-A263-40FE-A4DE-916D414BA05F}" dt="2023-06-10T02:37:13.373" v="15156" actId="14100"/>
          <ac:picMkLst>
            <pc:docMk/>
            <pc:sldMk cId="408326930" sldId="318"/>
            <ac:picMk id="6" creationId="{C95F44B0-5819-1D94-571F-E5C9E6F1C097}"/>
          </ac:picMkLst>
        </pc:picChg>
      </pc:sldChg>
      <pc:sldChg chg="addSp delSp modSp add mod">
        <pc:chgData name="藤山 慧太" userId="104bfd04dad12632" providerId="LiveId" clId="{7259EB56-A263-40FE-A4DE-916D414BA05F}" dt="2023-06-10T02:47:37.060" v="15378"/>
        <pc:sldMkLst>
          <pc:docMk/>
          <pc:sldMk cId="2849842572" sldId="319"/>
        </pc:sldMkLst>
        <pc:spChg chg="mod">
          <ac:chgData name="藤山 慧太" userId="104bfd04dad12632" providerId="LiveId" clId="{7259EB56-A263-40FE-A4DE-916D414BA05F}" dt="2023-06-10T02:47:37.060" v="15378"/>
          <ac:spMkLst>
            <pc:docMk/>
            <pc:sldMk cId="2849842572" sldId="319"/>
            <ac:spMk id="3" creationId="{F61C7678-EDFA-1B27-A192-E30F9832B7D1}"/>
          </ac:spMkLst>
        </pc:spChg>
        <pc:spChg chg="add del">
          <ac:chgData name="藤山 慧太" userId="104bfd04dad12632" providerId="LiveId" clId="{7259EB56-A263-40FE-A4DE-916D414BA05F}" dt="2023-06-10T01:01:49.518" v="14946"/>
          <ac:spMkLst>
            <pc:docMk/>
            <pc:sldMk cId="2849842572" sldId="319"/>
            <ac:spMk id="5" creationId="{DC3A533C-DFD8-0D0E-E4C4-89D42B28912B}"/>
          </ac:spMkLst>
        </pc:spChg>
        <pc:graphicFrameChg chg="del">
          <ac:chgData name="藤山 慧太" userId="104bfd04dad12632" providerId="LiveId" clId="{7259EB56-A263-40FE-A4DE-916D414BA05F}" dt="2023-06-10T00:50:50.928" v="14496" actId="478"/>
          <ac:graphicFrameMkLst>
            <pc:docMk/>
            <pc:sldMk cId="2849842572" sldId="319"/>
            <ac:graphicFrameMk id="4" creationId="{7900021F-1517-C559-F174-0462DEFFA344}"/>
          </ac:graphicFrameMkLst>
        </pc:graphicFrameChg>
        <pc:picChg chg="del">
          <ac:chgData name="藤山 慧太" userId="104bfd04dad12632" providerId="LiveId" clId="{7259EB56-A263-40FE-A4DE-916D414BA05F}" dt="2023-06-10T00:50:48.563" v="14495" actId="478"/>
          <ac:picMkLst>
            <pc:docMk/>
            <pc:sldMk cId="2849842572" sldId="319"/>
            <ac:picMk id="6" creationId="{C95F44B0-5819-1D94-571F-E5C9E6F1C097}"/>
          </ac:picMkLst>
        </pc:picChg>
      </pc:sldChg>
    </pc:docChg>
  </pc:docChgLst>
  <pc:docChgLst>
    <pc:chgData name="藤山 慧太" userId="104bfd04dad12632" providerId="LiveId" clId="{165071F7-E4C1-485E-9326-3869CB3A8013}"/>
    <pc:docChg chg="modSld">
      <pc:chgData name="藤山 慧太" userId="104bfd04dad12632" providerId="LiveId" clId="{165071F7-E4C1-485E-9326-3869CB3A8013}" dt="2023-05-13T01:26:05.730" v="13"/>
      <pc:docMkLst>
        <pc:docMk/>
      </pc:docMkLst>
      <pc:sldChg chg="modSp mod">
        <pc:chgData name="藤山 慧太" userId="104bfd04dad12632" providerId="LiveId" clId="{165071F7-E4C1-485E-9326-3869CB3A8013}" dt="2023-05-13T01:26:05.730" v="13"/>
        <pc:sldMkLst>
          <pc:docMk/>
          <pc:sldMk cId="1164236472" sldId="290"/>
        </pc:sldMkLst>
        <pc:spChg chg="mod">
          <ac:chgData name="藤山 慧太" userId="104bfd04dad12632" providerId="LiveId" clId="{165071F7-E4C1-485E-9326-3869CB3A8013}" dt="2023-05-13T01:26:05.730" v="13"/>
          <ac:spMkLst>
            <pc:docMk/>
            <pc:sldMk cId="1164236472" sldId="290"/>
            <ac:spMk id="5" creationId="{24D02C22-8B18-174C-89EA-4940A611DA7E}"/>
          </ac:spMkLst>
        </pc:spChg>
        <pc:graphicFrameChg chg="modGraphic">
          <ac:chgData name="藤山 慧太" userId="104bfd04dad12632" providerId="LiveId" clId="{165071F7-E4C1-485E-9326-3869CB3A8013}" dt="2023-05-13T01:26:00.028" v="3" actId="404"/>
          <ac:graphicFrameMkLst>
            <pc:docMk/>
            <pc:sldMk cId="1164236472" sldId="290"/>
            <ac:graphicFrameMk id="4" creationId="{3239CCF6-42AD-C207-7C73-FD5D257A58C6}"/>
          </ac:graphicFrameMkLst>
        </pc:graphicFrameChg>
      </pc:sldChg>
    </pc:docChg>
  </pc:docChgLst>
  <pc:docChgLst>
    <pc:chgData name="藤山 慧太" userId="104bfd04dad12632" providerId="LiveId" clId="{69685125-9D93-4737-A9DC-7971997C5110}"/>
    <pc:docChg chg="custSel addSld modSld sldOrd">
      <pc:chgData name="藤山 慧太" userId="104bfd04dad12632" providerId="LiveId" clId="{69685125-9D93-4737-A9DC-7971997C5110}" dt="2023-03-04T00:29:18.426" v="1442"/>
      <pc:docMkLst>
        <pc:docMk/>
      </pc:docMkLst>
      <pc:sldChg chg="modNotesTx">
        <pc:chgData name="藤山 慧太" userId="104bfd04dad12632" providerId="LiveId" clId="{69685125-9D93-4737-A9DC-7971997C5110}" dt="2023-03-04T00:21:11.899" v="204" actId="20577"/>
        <pc:sldMkLst>
          <pc:docMk/>
          <pc:sldMk cId="2955507762" sldId="258"/>
        </pc:sldMkLst>
      </pc:sldChg>
      <pc:sldChg chg="modSp mod">
        <pc:chgData name="藤山 慧太" userId="104bfd04dad12632" providerId="LiveId" clId="{69685125-9D93-4737-A9DC-7971997C5110}" dt="2023-03-04T00:26:53.401" v="769"/>
        <pc:sldMkLst>
          <pc:docMk/>
          <pc:sldMk cId="823764637" sldId="265"/>
        </pc:sldMkLst>
        <pc:spChg chg="mod">
          <ac:chgData name="藤山 慧太" userId="104bfd04dad12632" providerId="LiveId" clId="{69685125-9D93-4737-A9DC-7971997C5110}" dt="2023-03-04T00:26:53.401" v="769"/>
          <ac:spMkLst>
            <pc:docMk/>
            <pc:sldMk cId="823764637" sldId="265"/>
            <ac:spMk id="3" creationId="{F61C7678-EDFA-1B27-A192-E30F9832B7D1}"/>
          </ac:spMkLst>
        </pc:spChg>
      </pc:sldChg>
      <pc:sldChg chg="modSp mod">
        <pc:chgData name="藤山 慧太" userId="104bfd04dad12632" providerId="LiveId" clId="{69685125-9D93-4737-A9DC-7971997C5110}" dt="2023-03-04T00:26:23.994" v="683"/>
        <pc:sldMkLst>
          <pc:docMk/>
          <pc:sldMk cId="2167336344" sldId="266"/>
        </pc:sldMkLst>
        <pc:spChg chg="mod">
          <ac:chgData name="藤山 慧太" userId="104bfd04dad12632" providerId="LiveId" clId="{69685125-9D93-4737-A9DC-7971997C5110}" dt="2023-03-04T00:23:18.626" v="306" actId="14100"/>
          <ac:spMkLst>
            <pc:docMk/>
            <pc:sldMk cId="2167336344" sldId="266"/>
            <ac:spMk id="2" creationId="{A7FABF9D-4C8A-FC80-DBB0-05087EE8E8B5}"/>
          </ac:spMkLst>
        </pc:spChg>
        <pc:spChg chg="mod">
          <ac:chgData name="藤山 慧太" userId="104bfd04dad12632" providerId="LiveId" clId="{69685125-9D93-4737-A9DC-7971997C5110}" dt="2023-03-04T00:26:23.994" v="683"/>
          <ac:spMkLst>
            <pc:docMk/>
            <pc:sldMk cId="2167336344" sldId="266"/>
            <ac:spMk id="3" creationId="{F61C7678-EDFA-1B27-A192-E30F9832B7D1}"/>
          </ac:spMkLst>
        </pc:spChg>
      </pc:sldChg>
      <pc:sldChg chg="modSp mod">
        <pc:chgData name="藤山 慧太" userId="104bfd04dad12632" providerId="LiveId" clId="{69685125-9D93-4737-A9DC-7971997C5110}" dt="2023-03-04T00:26:57.858" v="774"/>
        <pc:sldMkLst>
          <pc:docMk/>
          <pc:sldMk cId="4024261437" sldId="268"/>
        </pc:sldMkLst>
        <pc:spChg chg="mod">
          <ac:chgData name="藤山 慧太" userId="104bfd04dad12632" providerId="LiveId" clId="{69685125-9D93-4737-A9DC-7971997C5110}" dt="2023-03-04T00:26:57.858" v="774"/>
          <ac:spMkLst>
            <pc:docMk/>
            <pc:sldMk cId="4024261437" sldId="268"/>
            <ac:spMk id="3" creationId="{F61C7678-EDFA-1B27-A192-E30F9832B7D1}"/>
          </ac:spMkLst>
        </pc:spChg>
      </pc:sldChg>
      <pc:sldChg chg="modSp add mod ord">
        <pc:chgData name="藤山 慧太" userId="104bfd04dad12632" providerId="LiveId" clId="{69685125-9D93-4737-A9DC-7971997C5110}" dt="2023-03-04T00:22:57.403" v="219"/>
        <pc:sldMkLst>
          <pc:docMk/>
          <pc:sldMk cId="1624124819" sldId="269"/>
        </pc:sldMkLst>
        <pc:spChg chg="mod">
          <ac:chgData name="藤山 慧太" userId="104bfd04dad12632" providerId="LiveId" clId="{69685125-9D93-4737-A9DC-7971997C5110}" dt="2023-03-04T00:22:53.321" v="217" actId="6549"/>
          <ac:spMkLst>
            <pc:docMk/>
            <pc:sldMk cId="1624124819" sldId="269"/>
            <ac:spMk id="3" creationId="{F61C7678-EDFA-1B27-A192-E30F9832B7D1}"/>
          </ac:spMkLst>
        </pc:spChg>
      </pc:sldChg>
      <pc:sldChg chg="modSp add mod">
        <pc:chgData name="藤山 慧太" userId="104bfd04dad12632" providerId="LiveId" clId="{69685125-9D93-4737-A9DC-7971997C5110}" dt="2023-03-04T00:29:18.426" v="1442"/>
        <pc:sldMkLst>
          <pc:docMk/>
          <pc:sldMk cId="764854132" sldId="270"/>
        </pc:sldMkLst>
        <pc:spChg chg="mod">
          <ac:chgData name="藤山 慧太" userId="104bfd04dad12632" providerId="LiveId" clId="{69685125-9D93-4737-A9DC-7971997C5110}" dt="2023-03-04T00:29:18.426" v="1442"/>
          <ac:spMkLst>
            <pc:docMk/>
            <pc:sldMk cId="764854132" sldId="270"/>
            <ac:spMk id="3" creationId="{F61C7678-EDFA-1B27-A192-E30F9832B7D1}"/>
          </ac:spMkLst>
        </pc:spChg>
      </pc:sldChg>
    </pc:docChg>
  </pc:docChgLst>
  <pc:docChgLst>
    <pc:chgData name="藤山 慧太" userId="104bfd04dad12632" providerId="LiveId" clId="{5081A98A-448F-4747-896D-9D97F53B3828}"/>
    <pc:docChg chg="undo custSel addSld modSld">
      <pc:chgData name="藤山 慧太" userId="104bfd04dad12632" providerId="LiveId" clId="{5081A98A-448F-4747-896D-9D97F53B3828}" dt="2023-03-04T02:16:16.511" v="495" actId="27636"/>
      <pc:docMkLst>
        <pc:docMk/>
      </pc:docMkLst>
      <pc:sldChg chg="modSp mod">
        <pc:chgData name="藤山 慧太" userId="104bfd04dad12632" providerId="LiveId" clId="{5081A98A-448F-4747-896D-9D97F53B3828}" dt="2023-03-04T01:18:32.688" v="219" actId="20577"/>
        <pc:sldMkLst>
          <pc:docMk/>
          <pc:sldMk cId="2015637612" sldId="259"/>
        </pc:sldMkLst>
        <pc:spChg chg="mod">
          <ac:chgData name="藤山 慧太" userId="104bfd04dad12632" providerId="LiveId" clId="{5081A98A-448F-4747-896D-9D97F53B3828}" dt="2023-03-04T01:18:32.688" v="219" actId="20577"/>
          <ac:spMkLst>
            <pc:docMk/>
            <pc:sldMk cId="2015637612" sldId="259"/>
            <ac:spMk id="3" creationId="{F61C7678-EDFA-1B27-A192-E30F9832B7D1}"/>
          </ac:spMkLst>
        </pc:spChg>
      </pc:sldChg>
      <pc:sldChg chg="modSp mod">
        <pc:chgData name="藤山 慧太" userId="104bfd04dad12632" providerId="LiveId" clId="{5081A98A-448F-4747-896D-9D97F53B3828}" dt="2023-03-04T01:34:02.018" v="269" actId="27636"/>
        <pc:sldMkLst>
          <pc:docMk/>
          <pc:sldMk cId="2436828749" sldId="264"/>
        </pc:sldMkLst>
        <pc:spChg chg="mod">
          <ac:chgData name="藤山 慧太" userId="104bfd04dad12632" providerId="LiveId" clId="{5081A98A-448F-4747-896D-9D97F53B3828}" dt="2023-03-04T01:34:02.018" v="269" actId="27636"/>
          <ac:spMkLst>
            <pc:docMk/>
            <pc:sldMk cId="2436828749" sldId="264"/>
            <ac:spMk id="3" creationId="{F61C7678-EDFA-1B27-A192-E30F9832B7D1}"/>
          </ac:spMkLst>
        </pc:spChg>
      </pc:sldChg>
      <pc:sldChg chg="addSp modSp mod">
        <pc:chgData name="藤山 慧太" userId="104bfd04dad12632" providerId="LiveId" clId="{5081A98A-448F-4747-896D-9D97F53B3828}" dt="2023-03-04T02:16:16.511" v="495" actId="27636"/>
        <pc:sldMkLst>
          <pc:docMk/>
          <pc:sldMk cId="2167336344" sldId="266"/>
        </pc:sldMkLst>
        <pc:spChg chg="mod">
          <ac:chgData name="藤山 慧太" userId="104bfd04dad12632" providerId="LiveId" clId="{5081A98A-448F-4747-896D-9D97F53B3828}" dt="2023-03-04T02:16:16.511" v="495" actId="27636"/>
          <ac:spMkLst>
            <pc:docMk/>
            <pc:sldMk cId="2167336344" sldId="266"/>
            <ac:spMk id="3" creationId="{F61C7678-EDFA-1B27-A192-E30F9832B7D1}"/>
          </ac:spMkLst>
        </pc:spChg>
        <pc:spChg chg="add mod">
          <ac:chgData name="藤山 慧太" userId="104bfd04dad12632" providerId="LiveId" clId="{5081A98A-448F-4747-896D-9D97F53B3828}" dt="2023-03-04T01:58:36.724" v="321" actId="1076"/>
          <ac:spMkLst>
            <pc:docMk/>
            <pc:sldMk cId="2167336344" sldId="266"/>
            <ac:spMk id="4" creationId="{0719EF23-0648-F0F7-7A16-B539874CBDDE}"/>
          </ac:spMkLst>
        </pc:spChg>
        <pc:spChg chg="add mod">
          <ac:chgData name="藤山 慧太" userId="104bfd04dad12632" providerId="LiveId" clId="{5081A98A-448F-4747-896D-9D97F53B3828}" dt="2023-03-04T01:59:46.131" v="374" actId="1076"/>
          <ac:spMkLst>
            <pc:docMk/>
            <pc:sldMk cId="2167336344" sldId="266"/>
            <ac:spMk id="5" creationId="{417E3EC0-8730-1A93-C908-2C6EE64875E8}"/>
          </ac:spMkLst>
        </pc:spChg>
        <pc:spChg chg="add mod">
          <ac:chgData name="藤山 慧太" userId="104bfd04dad12632" providerId="LiveId" clId="{5081A98A-448F-4747-896D-9D97F53B3828}" dt="2023-03-04T01:59:40.476" v="372" actId="1076"/>
          <ac:spMkLst>
            <pc:docMk/>
            <pc:sldMk cId="2167336344" sldId="266"/>
            <ac:spMk id="6" creationId="{1292A9BE-4AC6-C860-B592-75EA811CC290}"/>
          </ac:spMkLst>
        </pc:spChg>
        <pc:cxnChg chg="add mod">
          <ac:chgData name="藤山 慧太" userId="104bfd04dad12632" providerId="LiveId" clId="{5081A98A-448F-4747-896D-9D97F53B3828}" dt="2023-03-04T01:59:19.455" v="364" actId="1582"/>
          <ac:cxnSpMkLst>
            <pc:docMk/>
            <pc:sldMk cId="2167336344" sldId="266"/>
            <ac:cxnSpMk id="8" creationId="{FE29DBE4-686C-2343-8715-D7981B4CD9A4}"/>
          </ac:cxnSpMkLst>
        </pc:cxnChg>
        <pc:cxnChg chg="add mod">
          <ac:chgData name="藤山 慧太" userId="104bfd04dad12632" providerId="LiveId" clId="{5081A98A-448F-4747-896D-9D97F53B3828}" dt="2023-03-04T02:00:27.508" v="387" actId="1076"/>
          <ac:cxnSpMkLst>
            <pc:docMk/>
            <pc:sldMk cId="2167336344" sldId="266"/>
            <ac:cxnSpMk id="9" creationId="{7B4A3DDC-588A-9F45-20C3-38F9E83ACD6C}"/>
          </ac:cxnSpMkLst>
        </pc:cxnChg>
        <pc:cxnChg chg="add mod">
          <ac:chgData name="藤山 慧太" userId="104bfd04dad12632" providerId="LiveId" clId="{5081A98A-448F-4747-896D-9D97F53B3828}" dt="2023-03-04T01:59:43.259" v="373" actId="14100"/>
          <ac:cxnSpMkLst>
            <pc:docMk/>
            <pc:sldMk cId="2167336344" sldId="266"/>
            <ac:cxnSpMk id="12" creationId="{B4A40A0E-E66F-973D-0567-0B7FDD4BE21F}"/>
          </ac:cxnSpMkLst>
        </pc:cxnChg>
        <pc:cxnChg chg="add mod">
          <ac:chgData name="藤山 慧太" userId="104bfd04dad12632" providerId="LiveId" clId="{5081A98A-448F-4747-896D-9D97F53B3828}" dt="2023-03-04T02:00:04.871" v="378" actId="1582"/>
          <ac:cxnSpMkLst>
            <pc:docMk/>
            <pc:sldMk cId="2167336344" sldId="266"/>
            <ac:cxnSpMk id="19" creationId="{1782A0F5-FDF8-A552-372A-F53BE3CAFA40}"/>
          </ac:cxnSpMkLst>
        </pc:cxnChg>
        <pc:cxnChg chg="add mod">
          <ac:chgData name="藤山 慧太" userId="104bfd04dad12632" providerId="LiveId" clId="{5081A98A-448F-4747-896D-9D97F53B3828}" dt="2023-03-04T02:00:10.227" v="380" actId="1076"/>
          <ac:cxnSpMkLst>
            <pc:docMk/>
            <pc:sldMk cId="2167336344" sldId="266"/>
            <ac:cxnSpMk id="20" creationId="{3B0B87BD-1B67-1620-8982-C3ADF59E7A1A}"/>
          </ac:cxnSpMkLst>
        </pc:cxnChg>
        <pc:cxnChg chg="add mod">
          <ac:chgData name="藤山 慧太" userId="104bfd04dad12632" providerId="LiveId" clId="{5081A98A-448F-4747-896D-9D97F53B3828}" dt="2023-03-04T02:00:17.867" v="384" actId="14100"/>
          <ac:cxnSpMkLst>
            <pc:docMk/>
            <pc:sldMk cId="2167336344" sldId="266"/>
            <ac:cxnSpMk id="21" creationId="{F530FBC4-8C77-C91C-1813-B4C31308526B}"/>
          </ac:cxnSpMkLst>
        </pc:cxnChg>
        <pc:cxnChg chg="add mod">
          <ac:chgData name="藤山 慧太" userId="104bfd04dad12632" providerId="LiveId" clId="{5081A98A-448F-4747-896D-9D97F53B3828}" dt="2023-03-04T02:00:37.180" v="389" actId="1076"/>
          <ac:cxnSpMkLst>
            <pc:docMk/>
            <pc:sldMk cId="2167336344" sldId="266"/>
            <ac:cxnSpMk id="24" creationId="{FFA99EDE-5921-D6CA-0AAA-B9AD8E96F400}"/>
          </ac:cxnSpMkLst>
        </pc:cxnChg>
        <pc:cxnChg chg="add mod">
          <ac:chgData name="藤山 慧太" userId="104bfd04dad12632" providerId="LiveId" clId="{5081A98A-448F-4747-896D-9D97F53B3828}" dt="2023-03-04T02:00:37.180" v="389" actId="1076"/>
          <ac:cxnSpMkLst>
            <pc:docMk/>
            <pc:sldMk cId="2167336344" sldId="266"/>
            <ac:cxnSpMk id="25" creationId="{4F22BDAD-7F77-8463-6B55-2E63B81525C2}"/>
          </ac:cxnSpMkLst>
        </pc:cxnChg>
      </pc:sldChg>
      <pc:sldChg chg="modSp mod">
        <pc:chgData name="藤山 慧太" userId="104bfd04dad12632" providerId="LiveId" clId="{5081A98A-448F-4747-896D-9D97F53B3828}" dt="2023-03-04T01:52:17.254" v="301" actId="20577"/>
        <pc:sldMkLst>
          <pc:docMk/>
          <pc:sldMk cId="1624124819" sldId="269"/>
        </pc:sldMkLst>
        <pc:spChg chg="mod">
          <ac:chgData name="藤山 慧太" userId="104bfd04dad12632" providerId="LiveId" clId="{5081A98A-448F-4747-896D-9D97F53B3828}" dt="2023-03-04T01:52:17.254" v="301" actId="20577"/>
          <ac:spMkLst>
            <pc:docMk/>
            <pc:sldMk cId="1624124819" sldId="269"/>
            <ac:spMk id="3" creationId="{F61C7678-EDFA-1B27-A192-E30F9832B7D1}"/>
          </ac:spMkLst>
        </pc:spChg>
      </pc:sldChg>
      <pc:sldChg chg="modSp add mod">
        <pc:chgData name="藤山 慧太" userId="104bfd04dad12632" providerId="LiveId" clId="{5081A98A-448F-4747-896D-9D97F53B3828}" dt="2023-03-04T01:05:59.602" v="214" actId="20577"/>
        <pc:sldMkLst>
          <pc:docMk/>
          <pc:sldMk cId="883167076" sldId="271"/>
        </pc:sldMkLst>
        <pc:spChg chg="mod">
          <ac:chgData name="藤山 慧太" userId="104bfd04dad12632" providerId="LiveId" clId="{5081A98A-448F-4747-896D-9D97F53B3828}" dt="2023-03-04T01:04:28.009" v="32" actId="20577"/>
          <ac:spMkLst>
            <pc:docMk/>
            <pc:sldMk cId="883167076" sldId="271"/>
            <ac:spMk id="2" creationId="{A7FABF9D-4C8A-FC80-DBB0-05087EE8E8B5}"/>
          </ac:spMkLst>
        </pc:spChg>
        <pc:spChg chg="mod">
          <ac:chgData name="藤山 慧太" userId="104bfd04dad12632" providerId="LiveId" clId="{5081A98A-448F-4747-896D-9D97F53B3828}" dt="2023-03-04T01:05:59.602" v="214" actId="20577"/>
          <ac:spMkLst>
            <pc:docMk/>
            <pc:sldMk cId="883167076" sldId="271"/>
            <ac:spMk id="3" creationId="{F61C7678-EDFA-1B27-A192-E30F9832B7D1}"/>
          </ac:spMkLst>
        </pc:spChg>
      </pc:sldChg>
    </pc:docChg>
  </pc:docChgLst>
  <pc:docChgLst>
    <pc:chgData name="藤山 慧太" userId="104bfd04dad12632" providerId="LiveId" clId="{3F879F49-A4F5-4DEC-8940-2743582E541B}"/>
    <pc:docChg chg="undo custSel addSld delSld modSld sldOrd">
      <pc:chgData name="藤山 慧太" userId="104bfd04dad12632" providerId="LiveId" clId="{3F879F49-A4F5-4DEC-8940-2743582E541B}" dt="2023-04-08T02:33:55.588" v="11300" actId="5793"/>
      <pc:docMkLst>
        <pc:docMk/>
      </pc:docMkLst>
      <pc:sldChg chg="modSp mod">
        <pc:chgData name="藤山 慧太" userId="104bfd04dad12632" providerId="LiveId" clId="{3F879F49-A4F5-4DEC-8940-2743582E541B}" dt="2023-04-07T14:17:28.781" v="288" actId="20577"/>
        <pc:sldMkLst>
          <pc:docMk/>
          <pc:sldMk cId="3980196650" sldId="256"/>
        </pc:sldMkLst>
        <pc:spChg chg="mod">
          <ac:chgData name="藤山 慧太" userId="104bfd04dad12632" providerId="LiveId" clId="{3F879F49-A4F5-4DEC-8940-2743582E541B}" dt="2023-04-07T14:17:28.781" v="288" actId="20577"/>
          <ac:spMkLst>
            <pc:docMk/>
            <pc:sldMk cId="3980196650" sldId="256"/>
            <ac:spMk id="3" creationId="{2604D0F9-CBDB-210E-8E90-82AFEBB06AE5}"/>
          </ac:spMkLst>
        </pc:spChg>
      </pc:sldChg>
      <pc:sldChg chg="modSp mod">
        <pc:chgData name="藤山 慧太" userId="104bfd04dad12632" providerId="LiveId" clId="{3F879F49-A4F5-4DEC-8940-2743582E541B}" dt="2023-04-07T14:18:41.662" v="454"/>
        <pc:sldMkLst>
          <pc:docMk/>
          <pc:sldMk cId="4098158953" sldId="257"/>
        </pc:sldMkLst>
        <pc:spChg chg="mod">
          <ac:chgData name="藤山 慧太" userId="104bfd04dad12632" providerId="LiveId" clId="{3F879F49-A4F5-4DEC-8940-2743582E541B}" dt="2023-04-07T14:18:41.662" v="454"/>
          <ac:spMkLst>
            <pc:docMk/>
            <pc:sldMk cId="4098158953" sldId="257"/>
            <ac:spMk id="3" creationId="{F61C7678-EDFA-1B27-A192-E30F9832B7D1}"/>
          </ac:spMkLst>
        </pc:spChg>
      </pc:sldChg>
      <pc:sldChg chg="addSp delSp modSp mod">
        <pc:chgData name="藤山 慧太" userId="104bfd04dad12632" providerId="LiveId" clId="{3F879F49-A4F5-4DEC-8940-2743582E541B}" dt="2023-04-08T01:12:24.851" v="11197"/>
        <pc:sldMkLst>
          <pc:docMk/>
          <pc:sldMk cId="2955507762" sldId="258"/>
        </pc:sldMkLst>
        <pc:spChg chg="mod">
          <ac:chgData name="藤山 慧太" userId="104bfd04dad12632" providerId="LiveId" clId="{3F879F49-A4F5-4DEC-8940-2743582E541B}" dt="2023-04-07T14:18:51.532" v="492"/>
          <ac:spMkLst>
            <pc:docMk/>
            <pc:sldMk cId="2955507762" sldId="258"/>
            <ac:spMk id="2" creationId="{A7FABF9D-4C8A-FC80-DBB0-05087EE8E8B5}"/>
          </ac:spMkLst>
        </pc:spChg>
        <pc:spChg chg="del mod">
          <ac:chgData name="藤山 慧太" userId="104bfd04dad12632" providerId="LiveId" clId="{3F879F49-A4F5-4DEC-8940-2743582E541B}" dt="2023-04-07T14:19:05.185" v="494" actId="3680"/>
          <ac:spMkLst>
            <pc:docMk/>
            <pc:sldMk cId="2955507762" sldId="258"/>
            <ac:spMk id="3" creationId="{F61C7678-EDFA-1B27-A192-E30F9832B7D1}"/>
          </ac:spMkLst>
        </pc:spChg>
        <pc:spChg chg="add mod">
          <ac:chgData name="藤山 慧太" userId="104bfd04dad12632" providerId="LiveId" clId="{3F879F49-A4F5-4DEC-8940-2743582E541B}" dt="2023-04-08T01:12:24.851" v="11197"/>
          <ac:spMkLst>
            <pc:docMk/>
            <pc:sldMk cId="2955507762" sldId="258"/>
            <ac:spMk id="5" creationId="{24D02C22-8B18-174C-89EA-4940A611DA7E}"/>
          </ac:spMkLst>
        </pc:spChg>
        <pc:graphicFrameChg chg="add mod ord modGraphic">
          <ac:chgData name="藤山 慧太" userId="104bfd04dad12632" providerId="LiveId" clId="{3F879F49-A4F5-4DEC-8940-2743582E541B}" dt="2023-04-08T01:11:56.959" v="10981" actId="207"/>
          <ac:graphicFrameMkLst>
            <pc:docMk/>
            <pc:sldMk cId="2955507762" sldId="258"/>
            <ac:graphicFrameMk id="4" creationId="{3239CCF6-42AD-C207-7C73-FD5D257A58C6}"/>
          </ac:graphicFrameMkLst>
        </pc:graphicFrameChg>
      </pc:sldChg>
      <pc:sldChg chg="delSp modSp mod">
        <pc:chgData name="藤山 慧太" userId="104bfd04dad12632" providerId="LiveId" clId="{3F879F49-A4F5-4DEC-8940-2743582E541B}" dt="2023-04-07T14:49:07.776" v="1702"/>
        <pc:sldMkLst>
          <pc:docMk/>
          <pc:sldMk cId="2015637612" sldId="259"/>
        </pc:sldMkLst>
        <pc:spChg chg="mod">
          <ac:chgData name="藤山 慧太" userId="104bfd04dad12632" providerId="LiveId" clId="{3F879F49-A4F5-4DEC-8940-2743582E541B}" dt="2023-04-07T14:22:20.209" v="687" actId="20577"/>
          <ac:spMkLst>
            <pc:docMk/>
            <pc:sldMk cId="2015637612" sldId="259"/>
            <ac:spMk id="2" creationId="{A7FABF9D-4C8A-FC80-DBB0-05087EE8E8B5}"/>
          </ac:spMkLst>
        </pc:spChg>
        <pc:spChg chg="mod">
          <ac:chgData name="藤山 慧太" userId="104bfd04dad12632" providerId="LiveId" clId="{3F879F49-A4F5-4DEC-8940-2743582E541B}" dt="2023-04-07T14:49:07.776" v="1702"/>
          <ac:spMkLst>
            <pc:docMk/>
            <pc:sldMk cId="2015637612" sldId="259"/>
            <ac:spMk id="3" creationId="{F61C7678-EDFA-1B27-A192-E30F9832B7D1}"/>
          </ac:spMkLst>
        </pc:spChg>
        <pc:graphicFrameChg chg="del">
          <ac:chgData name="藤山 慧太" userId="104bfd04dad12632" providerId="LiveId" clId="{3F879F49-A4F5-4DEC-8940-2743582E541B}" dt="2023-04-07T14:25:09.096" v="1339" actId="478"/>
          <ac:graphicFrameMkLst>
            <pc:docMk/>
            <pc:sldMk cId="2015637612" sldId="259"/>
            <ac:graphicFrameMk id="5" creationId="{D14EB044-D287-02D5-2D54-5EC0073815DF}"/>
          </ac:graphicFrameMkLst>
        </pc:graphicFrameChg>
      </pc:sldChg>
      <pc:sldChg chg="addSp delSp modSp mod">
        <pc:chgData name="藤山 慧太" userId="104bfd04dad12632" providerId="LiveId" clId="{3F879F49-A4F5-4DEC-8940-2743582E541B}" dt="2023-04-07T14:55:07" v="2293" actId="20577"/>
        <pc:sldMkLst>
          <pc:docMk/>
          <pc:sldMk cId="2141700563" sldId="260"/>
        </pc:sldMkLst>
        <pc:spChg chg="mod">
          <ac:chgData name="藤山 慧太" userId="104bfd04dad12632" providerId="LiveId" clId="{3F879F49-A4F5-4DEC-8940-2743582E541B}" dt="2023-04-07T14:47:50.574" v="1413" actId="20577"/>
          <ac:spMkLst>
            <pc:docMk/>
            <pc:sldMk cId="2141700563" sldId="260"/>
            <ac:spMk id="2" creationId="{A7FABF9D-4C8A-FC80-DBB0-05087EE8E8B5}"/>
          </ac:spMkLst>
        </pc:spChg>
        <pc:spChg chg="mod">
          <ac:chgData name="藤山 慧太" userId="104bfd04dad12632" providerId="LiveId" clId="{3F879F49-A4F5-4DEC-8940-2743582E541B}" dt="2023-04-07T14:55:07" v="2293" actId="20577"/>
          <ac:spMkLst>
            <pc:docMk/>
            <pc:sldMk cId="2141700563" sldId="260"/>
            <ac:spMk id="3" creationId="{F61C7678-EDFA-1B27-A192-E30F9832B7D1}"/>
          </ac:spMkLst>
        </pc:spChg>
        <pc:spChg chg="add del">
          <ac:chgData name="藤山 慧太" userId="104bfd04dad12632" providerId="LiveId" clId="{3F879F49-A4F5-4DEC-8940-2743582E541B}" dt="2023-04-07T14:51:31.357" v="2015" actId="22"/>
          <ac:spMkLst>
            <pc:docMk/>
            <pc:sldMk cId="2141700563" sldId="260"/>
            <ac:spMk id="5" creationId="{AEB6B309-38A7-22AA-118F-378B8C3B967D}"/>
          </ac:spMkLst>
        </pc:spChg>
      </pc:sldChg>
      <pc:sldChg chg="del">
        <pc:chgData name="藤山 慧太" userId="104bfd04dad12632" providerId="LiveId" clId="{3F879F49-A4F5-4DEC-8940-2743582E541B}" dt="2023-04-07T15:13:34.331" v="2698" actId="47"/>
        <pc:sldMkLst>
          <pc:docMk/>
          <pc:sldMk cId="3959707858" sldId="261"/>
        </pc:sldMkLst>
      </pc:sldChg>
      <pc:sldChg chg="del">
        <pc:chgData name="藤山 慧太" userId="104bfd04dad12632" providerId="LiveId" clId="{3F879F49-A4F5-4DEC-8940-2743582E541B}" dt="2023-04-07T15:13:35.121" v="2699" actId="47"/>
        <pc:sldMkLst>
          <pc:docMk/>
          <pc:sldMk cId="2221399291" sldId="262"/>
        </pc:sldMkLst>
      </pc:sldChg>
      <pc:sldChg chg="del">
        <pc:chgData name="藤山 慧太" userId="104bfd04dad12632" providerId="LiveId" clId="{3F879F49-A4F5-4DEC-8940-2743582E541B}" dt="2023-04-07T15:13:44.143" v="2707" actId="47"/>
        <pc:sldMkLst>
          <pc:docMk/>
          <pc:sldMk cId="1301769902" sldId="263"/>
        </pc:sldMkLst>
      </pc:sldChg>
      <pc:sldChg chg="del">
        <pc:chgData name="藤山 慧太" userId="104bfd04dad12632" providerId="LiveId" clId="{3F879F49-A4F5-4DEC-8940-2743582E541B}" dt="2023-04-07T15:13:36.181" v="2701" actId="47"/>
        <pc:sldMkLst>
          <pc:docMk/>
          <pc:sldMk cId="2436828749" sldId="264"/>
        </pc:sldMkLst>
      </pc:sldChg>
      <pc:sldChg chg="del">
        <pc:chgData name="藤山 慧太" userId="104bfd04dad12632" providerId="LiveId" clId="{3F879F49-A4F5-4DEC-8940-2743582E541B}" dt="2023-04-07T15:13:36.996" v="2703" actId="47"/>
        <pc:sldMkLst>
          <pc:docMk/>
          <pc:sldMk cId="823764637" sldId="265"/>
        </pc:sldMkLst>
      </pc:sldChg>
      <pc:sldChg chg="del">
        <pc:chgData name="藤山 慧太" userId="104bfd04dad12632" providerId="LiveId" clId="{3F879F49-A4F5-4DEC-8940-2743582E541B}" dt="2023-04-07T15:13:42.717" v="2706" actId="47"/>
        <pc:sldMkLst>
          <pc:docMk/>
          <pc:sldMk cId="2167336344" sldId="266"/>
        </pc:sldMkLst>
      </pc:sldChg>
      <pc:sldChg chg="del">
        <pc:chgData name="藤山 慧太" userId="104bfd04dad12632" providerId="LiveId" clId="{3F879F49-A4F5-4DEC-8940-2743582E541B}" dt="2023-04-07T15:13:35.735" v="2700" actId="47"/>
        <pc:sldMkLst>
          <pc:docMk/>
          <pc:sldMk cId="1440034882" sldId="267"/>
        </pc:sldMkLst>
      </pc:sldChg>
      <pc:sldChg chg="del">
        <pc:chgData name="藤山 慧太" userId="104bfd04dad12632" providerId="LiveId" clId="{3F879F49-A4F5-4DEC-8940-2743582E541B}" dt="2023-04-07T15:13:37.430" v="2704" actId="47"/>
        <pc:sldMkLst>
          <pc:docMk/>
          <pc:sldMk cId="4024261437" sldId="268"/>
        </pc:sldMkLst>
      </pc:sldChg>
      <pc:sldChg chg="del">
        <pc:chgData name="藤山 慧太" userId="104bfd04dad12632" providerId="LiveId" clId="{3F879F49-A4F5-4DEC-8940-2743582E541B}" dt="2023-04-07T15:13:38.837" v="2705" actId="47"/>
        <pc:sldMkLst>
          <pc:docMk/>
          <pc:sldMk cId="1624124819" sldId="269"/>
        </pc:sldMkLst>
      </pc:sldChg>
      <pc:sldChg chg="del">
        <pc:chgData name="藤山 慧太" userId="104bfd04dad12632" providerId="LiveId" clId="{3F879F49-A4F5-4DEC-8940-2743582E541B}" dt="2023-04-07T15:13:36.577" v="2702" actId="47"/>
        <pc:sldMkLst>
          <pc:docMk/>
          <pc:sldMk cId="764854132" sldId="270"/>
        </pc:sldMkLst>
      </pc:sldChg>
      <pc:sldChg chg="del">
        <pc:chgData name="藤山 慧太" userId="104bfd04dad12632" providerId="LiveId" clId="{3F879F49-A4F5-4DEC-8940-2743582E541B}" dt="2023-04-07T15:25:48.428" v="4448" actId="47"/>
        <pc:sldMkLst>
          <pc:docMk/>
          <pc:sldMk cId="883167076" sldId="271"/>
        </pc:sldMkLst>
      </pc:sldChg>
      <pc:sldChg chg="addSp modSp add mod">
        <pc:chgData name="藤山 慧太" userId="104bfd04dad12632" providerId="LiveId" clId="{3F879F49-A4F5-4DEC-8940-2743582E541B}" dt="2023-04-07T14:49:22.881" v="1750"/>
        <pc:sldMkLst>
          <pc:docMk/>
          <pc:sldMk cId="1724490374" sldId="272"/>
        </pc:sldMkLst>
        <pc:spChg chg="mod">
          <ac:chgData name="藤山 慧太" userId="104bfd04dad12632" providerId="LiveId" clId="{3F879F49-A4F5-4DEC-8940-2743582E541B}" dt="2023-04-07T14:49:22.881" v="1750"/>
          <ac:spMkLst>
            <pc:docMk/>
            <pc:sldMk cId="1724490374" sldId="272"/>
            <ac:spMk id="3" creationId="{F61C7678-EDFA-1B27-A192-E30F9832B7D1}"/>
          </ac:spMkLst>
        </pc:spChg>
        <pc:spChg chg="add mod">
          <ac:chgData name="藤山 慧太" userId="104bfd04dad12632" providerId="LiveId" clId="{3F879F49-A4F5-4DEC-8940-2743582E541B}" dt="2023-04-07T14:47:35.484" v="1392" actId="1076"/>
          <ac:spMkLst>
            <pc:docMk/>
            <pc:sldMk cId="1724490374" sldId="272"/>
            <ac:spMk id="5" creationId="{08F9392F-9AB3-362F-6B02-54D1657AEF9B}"/>
          </ac:spMkLst>
        </pc:spChg>
      </pc:sldChg>
      <pc:sldChg chg="modSp add mod">
        <pc:chgData name="藤山 慧太" userId="104bfd04dad12632" providerId="LiveId" clId="{3F879F49-A4F5-4DEC-8940-2743582E541B}" dt="2023-04-08T01:27:59.982" v="11216" actId="20577"/>
        <pc:sldMkLst>
          <pc:docMk/>
          <pc:sldMk cId="1571414613" sldId="273"/>
        </pc:sldMkLst>
        <pc:spChg chg="mod">
          <ac:chgData name="藤山 慧太" userId="104bfd04dad12632" providerId="LiveId" clId="{3F879F49-A4F5-4DEC-8940-2743582E541B}" dt="2023-04-08T01:27:59.982" v="11216" actId="20577"/>
          <ac:spMkLst>
            <pc:docMk/>
            <pc:sldMk cId="1571414613" sldId="273"/>
            <ac:spMk id="3" creationId="{F61C7678-EDFA-1B27-A192-E30F9832B7D1}"/>
          </ac:spMkLst>
        </pc:spChg>
      </pc:sldChg>
      <pc:sldChg chg="modSp add mod">
        <pc:chgData name="藤山 慧太" userId="104bfd04dad12632" providerId="LiveId" clId="{3F879F49-A4F5-4DEC-8940-2743582E541B}" dt="2023-04-08T02:09:45.560" v="11298" actId="20577"/>
        <pc:sldMkLst>
          <pc:docMk/>
          <pc:sldMk cId="1871156299" sldId="274"/>
        </pc:sldMkLst>
        <pc:spChg chg="mod">
          <ac:chgData name="藤山 慧太" userId="104bfd04dad12632" providerId="LiveId" clId="{3F879F49-A4F5-4DEC-8940-2743582E541B}" dt="2023-04-07T14:56:12.318" v="2302" actId="20577"/>
          <ac:spMkLst>
            <pc:docMk/>
            <pc:sldMk cId="1871156299" sldId="274"/>
            <ac:spMk id="2" creationId="{A7FABF9D-4C8A-FC80-DBB0-05087EE8E8B5}"/>
          </ac:spMkLst>
        </pc:spChg>
        <pc:spChg chg="mod">
          <ac:chgData name="藤山 慧太" userId="104bfd04dad12632" providerId="LiveId" clId="{3F879F49-A4F5-4DEC-8940-2743582E541B}" dt="2023-04-08T02:09:45.560" v="11298" actId="20577"/>
          <ac:spMkLst>
            <pc:docMk/>
            <pc:sldMk cId="1871156299" sldId="274"/>
            <ac:spMk id="3" creationId="{F61C7678-EDFA-1B27-A192-E30F9832B7D1}"/>
          </ac:spMkLst>
        </pc:spChg>
      </pc:sldChg>
      <pc:sldChg chg="modSp add mod">
        <pc:chgData name="藤山 慧太" userId="104bfd04dad12632" providerId="LiveId" clId="{3F879F49-A4F5-4DEC-8940-2743582E541B}" dt="2023-04-07T15:17:51.972" v="3571" actId="5793"/>
        <pc:sldMkLst>
          <pc:docMk/>
          <pc:sldMk cId="2454317059" sldId="275"/>
        </pc:sldMkLst>
        <pc:spChg chg="mod">
          <ac:chgData name="藤山 慧太" userId="104bfd04dad12632" providerId="LiveId" clId="{3F879F49-A4F5-4DEC-8940-2743582E541B}" dt="2023-04-07T15:13:59.875" v="2740"/>
          <ac:spMkLst>
            <pc:docMk/>
            <pc:sldMk cId="2454317059" sldId="275"/>
            <ac:spMk id="2" creationId="{A7FABF9D-4C8A-FC80-DBB0-05087EE8E8B5}"/>
          </ac:spMkLst>
        </pc:spChg>
        <pc:spChg chg="mod">
          <ac:chgData name="藤山 慧太" userId="104bfd04dad12632" providerId="LiveId" clId="{3F879F49-A4F5-4DEC-8940-2743582E541B}" dt="2023-04-07T15:17:51.972" v="3571" actId="5793"/>
          <ac:spMkLst>
            <pc:docMk/>
            <pc:sldMk cId="2454317059" sldId="275"/>
            <ac:spMk id="3" creationId="{F61C7678-EDFA-1B27-A192-E30F9832B7D1}"/>
          </ac:spMkLst>
        </pc:spChg>
      </pc:sldChg>
      <pc:sldChg chg="modSp add mod">
        <pc:chgData name="藤山 慧太" userId="104bfd04dad12632" providerId="LiveId" clId="{3F879F49-A4F5-4DEC-8940-2743582E541B}" dt="2023-04-07T15:18:42.420" v="3795" actId="5793"/>
        <pc:sldMkLst>
          <pc:docMk/>
          <pc:sldMk cId="3344343628" sldId="276"/>
        </pc:sldMkLst>
        <pc:spChg chg="mod">
          <ac:chgData name="藤山 慧太" userId="104bfd04dad12632" providerId="LiveId" clId="{3F879F49-A4F5-4DEC-8940-2743582E541B}" dt="2023-04-07T15:18:42.420" v="3795" actId="5793"/>
          <ac:spMkLst>
            <pc:docMk/>
            <pc:sldMk cId="3344343628" sldId="276"/>
            <ac:spMk id="3" creationId="{F61C7678-EDFA-1B27-A192-E30F9832B7D1}"/>
          </ac:spMkLst>
        </pc:spChg>
      </pc:sldChg>
      <pc:sldChg chg="addSp delSp modSp add mod">
        <pc:chgData name="藤山 慧太" userId="104bfd04dad12632" providerId="LiveId" clId="{3F879F49-A4F5-4DEC-8940-2743582E541B}" dt="2023-04-07T16:20:11.256" v="10276" actId="1076"/>
        <pc:sldMkLst>
          <pc:docMk/>
          <pc:sldMk cId="1122442236" sldId="277"/>
        </pc:sldMkLst>
        <pc:spChg chg="del">
          <ac:chgData name="藤山 慧太" userId="104bfd04dad12632" providerId="LiveId" clId="{3F879F49-A4F5-4DEC-8940-2743582E541B}" dt="2023-04-07T16:20:03.926" v="10274" actId="478"/>
          <ac:spMkLst>
            <pc:docMk/>
            <pc:sldMk cId="1122442236" sldId="277"/>
            <ac:spMk id="3" creationId="{F61C7678-EDFA-1B27-A192-E30F9832B7D1}"/>
          </ac:spMkLst>
        </pc:spChg>
        <pc:spChg chg="add del">
          <ac:chgData name="藤山 慧太" userId="104bfd04dad12632" providerId="LiveId" clId="{3F879F49-A4F5-4DEC-8940-2743582E541B}" dt="2023-04-07T15:21:53.984" v="3798"/>
          <ac:spMkLst>
            <pc:docMk/>
            <pc:sldMk cId="1122442236" sldId="277"/>
            <ac:spMk id="4" creationId="{7E436AC4-E7B1-39A0-7D1C-25C5A0BE7D0C}"/>
          </ac:spMkLst>
        </pc:spChg>
        <pc:spChg chg="add del mod">
          <ac:chgData name="藤山 慧太" userId="104bfd04dad12632" providerId="LiveId" clId="{3F879F49-A4F5-4DEC-8940-2743582E541B}" dt="2023-04-07T16:20:07.114" v="10275" actId="478"/>
          <ac:spMkLst>
            <pc:docMk/>
            <pc:sldMk cId="1122442236" sldId="277"/>
            <ac:spMk id="5" creationId="{5C8E4CC6-7F7F-0C61-28BA-32A23F9F6519}"/>
          </ac:spMkLst>
        </pc:spChg>
        <pc:picChg chg="add mod">
          <ac:chgData name="藤山 慧太" userId="104bfd04dad12632" providerId="LiveId" clId="{3F879F49-A4F5-4DEC-8940-2743582E541B}" dt="2023-04-07T16:20:11.256" v="10276" actId="1076"/>
          <ac:picMkLst>
            <pc:docMk/>
            <pc:sldMk cId="1122442236" sldId="277"/>
            <ac:picMk id="6" creationId="{89D75C3C-122C-90A2-108F-EF101FCF3C3C}"/>
          </ac:picMkLst>
        </pc:picChg>
      </pc:sldChg>
      <pc:sldChg chg="modSp add mod">
        <pc:chgData name="藤山 慧太" userId="104bfd04dad12632" providerId="LiveId" clId="{3F879F49-A4F5-4DEC-8940-2743582E541B}" dt="2023-04-07T15:24:33.135" v="4447"/>
        <pc:sldMkLst>
          <pc:docMk/>
          <pc:sldMk cId="1368350872" sldId="278"/>
        </pc:sldMkLst>
        <pc:spChg chg="mod">
          <ac:chgData name="藤山 慧太" userId="104bfd04dad12632" providerId="LiveId" clId="{3F879F49-A4F5-4DEC-8940-2743582E541B}" dt="2023-04-07T15:22:38.534" v="3810" actId="20577"/>
          <ac:spMkLst>
            <pc:docMk/>
            <pc:sldMk cId="1368350872" sldId="278"/>
            <ac:spMk id="2" creationId="{A7FABF9D-4C8A-FC80-DBB0-05087EE8E8B5}"/>
          </ac:spMkLst>
        </pc:spChg>
        <pc:spChg chg="mod">
          <ac:chgData name="藤山 慧太" userId="104bfd04dad12632" providerId="LiveId" clId="{3F879F49-A4F5-4DEC-8940-2743582E541B}" dt="2023-04-07T15:24:33.135" v="4447"/>
          <ac:spMkLst>
            <pc:docMk/>
            <pc:sldMk cId="1368350872" sldId="278"/>
            <ac:spMk id="3" creationId="{F61C7678-EDFA-1B27-A192-E30F9832B7D1}"/>
          </ac:spMkLst>
        </pc:spChg>
      </pc:sldChg>
      <pc:sldChg chg="modSp add mod">
        <pc:chgData name="藤山 慧太" userId="104bfd04dad12632" providerId="LiveId" clId="{3F879F49-A4F5-4DEC-8940-2743582E541B}" dt="2023-04-07T15:29:23.737" v="5164"/>
        <pc:sldMkLst>
          <pc:docMk/>
          <pc:sldMk cId="3285934463" sldId="279"/>
        </pc:sldMkLst>
        <pc:spChg chg="mod">
          <ac:chgData name="藤山 慧太" userId="104bfd04dad12632" providerId="LiveId" clId="{3F879F49-A4F5-4DEC-8940-2743582E541B}" dt="2023-04-07T15:29:23.737" v="5164"/>
          <ac:spMkLst>
            <pc:docMk/>
            <pc:sldMk cId="3285934463" sldId="279"/>
            <ac:spMk id="3" creationId="{F61C7678-EDFA-1B27-A192-E30F9832B7D1}"/>
          </ac:spMkLst>
        </pc:spChg>
      </pc:sldChg>
      <pc:sldChg chg="addSp delSp modSp add mod">
        <pc:chgData name="藤山 慧太" userId="104bfd04dad12632" providerId="LiveId" clId="{3F879F49-A4F5-4DEC-8940-2743582E541B}" dt="2023-04-07T15:32:54.627" v="5352" actId="11529"/>
        <pc:sldMkLst>
          <pc:docMk/>
          <pc:sldMk cId="1531609320" sldId="280"/>
        </pc:sldMkLst>
        <pc:spChg chg="mod">
          <ac:chgData name="藤山 慧太" userId="104bfd04dad12632" providerId="LiveId" clId="{3F879F49-A4F5-4DEC-8940-2743582E541B}" dt="2023-04-07T15:30:57.629" v="5337" actId="6549"/>
          <ac:spMkLst>
            <pc:docMk/>
            <pc:sldMk cId="1531609320" sldId="280"/>
            <ac:spMk id="3" creationId="{F61C7678-EDFA-1B27-A192-E30F9832B7D1}"/>
          </ac:spMkLst>
        </pc:spChg>
        <pc:spChg chg="add del mod">
          <ac:chgData name="藤山 慧太" userId="104bfd04dad12632" providerId="LiveId" clId="{3F879F49-A4F5-4DEC-8940-2743582E541B}" dt="2023-04-07T15:32:49.103" v="5351" actId="478"/>
          <ac:spMkLst>
            <pc:docMk/>
            <pc:sldMk cId="1531609320" sldId="280"/>
            <ac:spMk id="6" creationId="{AB00A3EC-0416-64EF-629B-A26A196E6B80}"/>
          </ac:spMkLst>
        </pc:spChg>
        <pc:spChg chg="add">
          <ac:chgData name="藤山 慧太" userId="104bfd04dad12632" providerId="LiveId" clId="{3F879F49-A4F5-4DEC-8940-2743582E541B}" dt="2023-04-07T15:32:54.627" v="5352" actId="11529"/>
          <ac:spMkLst>
            <pc:docMk/>
            <pc:sldMk cId="1531609320" sldId="280"/>
            <ac:spMk id="7" creationId="{D79DEFA7-24B5-B0BA-C563-5CDDB2034BA2}"/>
          </ac:spMkLst>
        </pc:spChg>
        <pc:picChg chg="add mod">
          <ac:chgData name="藤山 慧太" userId="104bfd04dad12632" providerId="LiveId" clId="{3F879F49-A4F5-4DEC-8940-2743582E541B}" dt="2023-04-07T15:32:16.682" v="5347" actId="1076"/>
          <ac:picMkLst>
            <pc:docMk/>
            <pc:sldMk cId="1531609320" sldId="280"/>
            <ac:picMk id="5" creationId="{260E7A56-9AA1-8185-0389-4210269B8F29}"/>
          </ac:picMkLst>
        </pc:picChg>
      </pc:sldChg>
      <pc:sldChg chg="addSp delSp modSp add mod">
        <pc:chgData name="藤山 慧太" userId="104bfd04dad12632" providerId="LiveId" clId="{3F879F49-A4F5-4DEC-8940-2743582E541B}" dt="2023-04-07T15:34:04.799" v="5590" actId="1076"/>
        <pc:sldMkLst>
          <pc:docMk/>
          <pc:sldMk cId="2947391689" sldId="281"/>
        </pc:sldMkLst>
        <pc:spChg chg="mod">
          <ac:chgData name="藤山 慧太" userId="104bfd04dad12632" providerId="LiveId" clId="{3F879F49-A4F5-4DEC-8940-2743582E541B}" dt="2023-04-07T15:33:56.597" v="5588"/>
          <ac:spMkLst>
            <pc:docMk/>
            <pc:sldMk cId="2947391689" sldId="281"/>
            <ac:spMk id="3" creationId="{F61C7678-EDFA-1B27-A192-E30F9832B7D1}"/>
          </ac:spMkLst>
        </pc:spChg>
        <pc:spChg chg="add mod">
          <ac:chgData name="藤山 慧太" userId="104bfd04dad12632" providerId="LiveId" clId="{3F879F49-A4F5-4DEC-8940-2743582E541B}" dt="2023-04-07T15:34:04.799" v="5590" actId="1076"/>
          <ac:spMkLst>
            <pc:docMk/>
            <pc:sldMk cId="2947391689" sldId="281"/>
            <ac:spMk id="7" creationId="{5BA440C9-CE87-A18F-49E8-5047E8C7C329}"/>
          </ac:spMkLst>
        </pc:spChg>
        <pc:picChg chg="del">
          <ac:chgData name="藤山 慧太" userId="104bfd04dad12632" providerId="LiveId" clId="{3F879F49-A4F5-4DEC-8940-2743582E541B}" dt="2023-04-07T15:31:07.286" v="5339" actId="478"/>
          <ac:picMkLst>
            <pc:docMk/>
            <pc:sldMk cId="2947391689" sldId="281"/>
            <ac:picMk id="5" creationId="{260E7A56-9AA1-8185-0389-4210269B8F29}"/>
          </ac:picMkLst>
        </pc:picChg>
        <pc:picChg chg="add mod">
          <ac:chgData name="藤山 慧太" userId="104bfd04dad12632" providerId="LiveId" clId="{3F879F49-A4F5-4DEC-8940-2743582E541B}" dt="2023-04-07T15:32:12.522" v="5346" actId="1076"/>
          <ac:picMkLst>
            <pc:docMk/>
            <pc:sldMk cId="2947391689" sldId="281"/>
            <ac:picMk id="6" creationId="{CF3AEDDF-8043-00C1-C1CD-A83DC58644A8}"/>
          </ac:picMkLst>
        </pc:picChg>
      </pc:sldChg>
      <pc:sldChg chg="addSp delSp modSp add mod">
        <pc:chgData name="藤山 慧太" userId="104bfd04dad12632" providerId="LiveId" clId="{3F879F49-A4F5-4DEC-8940-2743582E541B}" dt="2023-04-07T15:36:56.961" v="5756" actId="688"/>
        <pc:sldMkLst>
          <pc:docMk/>
          <pc:sldMk cId="1049158921" sldId="282"/>
        </pc:sldMkLst>
        <pc:spChg chg="mod">
          <ac:chgData name="藤山 慧太" userId="104bfd04dad12632" providerId="LiveId" clId="{3F879F49-A4F5-4DEC-8940-2743582E541B}" dt="2023-04-07T15:35:42.471" v="5739" actId="14100"/>
          <ac:spMkLst>
            <pc:docMk/>
            <pc:sldMk cId="1049158921" sldId="282"/>
            <ac:spMk id="3" creationId="{F61C7678-EDFA-1B27-A192-E30F9832B7D1}"/>
          </ac:spMkLst>
        </pc:spChg>
        <pc:spChg chg="mod">
          <ac:chgData name="藤山 慧太" userId="104bfd04dad12632" providerId="LiveId" clId="{3F879F49-A4F5-4DEC-8940-2743582E541B}" dt="2023-04-07T15:35:35.181" v="5738" actId="1076"/>
          <ac:spMkLst>
            <pc:docMk/>
            <pc:sldMk cId="1049158921" sldId="282"/>
            <ac:spMk id="7" creationId="{5BA440C9-CE87-A18F-49E8-5047E8C7C329}"/>
          </ac:spMkLst>
        </pc:spChg>
        <pc:spChg chg="add mod">
          <ac:chgData name="藤山 慧太" userId="104bfd04dad12632" providerId="LiveId" clId="{3F879F49-A4F5-4DEC-8940-2743582E541B}" dt="2023-04-07T15:36:18.251" v="5745" actId="208"/>
          <ac:spMkLst>
            <pc:docMk/>
            <pc:sldMk cId="1049158921" sldId="282"/>
            <ac:spMk id="10" creationId="{582B58CA-7E11-BDF2-FBCB-5C68A3CFF6DD}"/>
          </ac:spMkLst>
        </pc:spChg>
        <pc:spChg chg="add mod">
          <ac:chgData name="藤山 慧太" userId="104bfd04dad12632" providerId="LiveId" clId="{3F879F49-A4F5-4DEC-8940-2743582E541B}" dt="2023-04-07T15:36:27.883" v="5748" actId="14100"/>
          <ac:spMkLst>
            <pc:docMk/>
            <pc:sldMk cId="1049158921" sldId="282"/>
            <ac:spMk id="11" creationId="{9B5AAB92-59D4-A5F3-C31C-410737DDD3D5}"/>
          </ac:spMkLst>
        </pc:spChg>
        <pc:spChg chg="add mod">
          <ac:chgData name="藤山 慧太" userId="104bfd04dad12632" providerId="LiveId" clId="{3F879F49-A4F5-4DEC-8940-2743582E541B}" dt="2023-04-07T15:36:56.961" v="5756" actId="688"/>
          <ac:spMkLst>
            <pc:docMk/>
            <pc:sldMk cId="1049158921" sldId="282"/>
            <ac:spMk id="12" creationId="{896E1A2C-F2FA-22E2-E67C-C4F6CEC61F65}"/>
          </ac:spMkLst>
        </pc:spChg>
        <pc:picChg chg="add mod">
          <ac:chgData name="藤山 慧太" userId="104bfd04dad12632" providerId="LiveId" clId="{3F879F49-A4F5-4DEC-8940-2743582E541B}" dt="2023-04-07T15:34:38.405" v="5595" actId="1076"/>
          <ac:picMkLst>
            <pc:docMk/>
            <pc:sldMk cId="1049158921" sldId="282"/>
            <ac:picMk id="5" creationId="{C0EA2BE1-93CB-3780-F0DD-8E60CB3B52F1}"/>
          </ac:picMkLst>
        </pc:picChg>
        <pc:picChg chg="del">
          <ac:chgData name="藤山 慧太" userId="104bfd04dad12632" providerId="LiveId" clId="{3F879F49-A4F5-4DEC-8940-2743582E541B}" dt="2023-04-07T15:34:26.955" v="5592" actId="478"/>
          <ac:picMkLst>
            <pc:docMk/>
            <pc:sldMk cId="1049158921" sldId="282"/>
            <ac:picMk id="6" creationId="{CF3AEDDF-8043-00C1-C1CD-A83DC58644A8}"/>
          </ac:picMkLst>
        </pc:picChg>
        <pc:picChg chg="add mod">
          <ac:chgData name="藤山 慧太" userId="104bfd04dad12632" providerId="LiveId" clId="{3F879F49-A4F5-4DEC-8940-2743582E541B}" dt="2023-04-07T15:35:55.550" v="5741" actId="1076"/>
          <ac:picMkLst>
            <pc:docMk/>
            <pc:sldMk cId="1049158921" sldId="282"/>
            <ac:picMk id="9" creationId="{E46FC8BB-E061-182A-CB1D-68C8D5A9EF62}"/>
          </ac:picMkLst>
        </pc:picChg>
      </pc:sldChg>
      <pc:sldChg chg="modSp add mod">
        <pc:chgData name="藤山 慧太" userId="104bfd04dad12632" providerId="LiveId" clId="{3F879F49-A4F5-4DEC-8940-2743582E541B}" dt="2023-04-07T15:40:55.498" v="6400" actId="6549"/>
        <pc:sldMkLst>
          <pc:docMk/>
          <pc:sldMk cId="460901255" sldId="283"/>
        </pc:sldMkLst>
        <pc:spChg chg="mod">
          <ac:chgData name="藤山 慧太" userId="104bfd04dad12632" providerId="LiveId" clId="{3F879F49-A4F5-4DEC-8940-2743582E541B}" dt="2023-04-07T15:40:55.498" v="6400" actId="6549"/>
          <ac:spMkLst>
            <pc:docMk/>
            <pc:sldMk cId="460901255" sldId="283"/>
            <ac:spMk id="3" creationId="{F61C7678-EDFA-1B27-A192-E30F9832B7D1}"/>
          </ac:spMkLst>
        </pc:spChg>
      </pc:sldChg>
      <pc:sldChg chg="addSp modSp add mod">
        <pc:chgData name="藤山 慧太" userId="104bfd04dad12632" providerId="LiveId" clId="{3F879F49-A4F5-4DEC-8940-2743582E541B}" dt="2023-04-07T16:24:35.314" v="10611"/>
        <pc:sldMkLst>
          <pc:docMk/>
          <pc:sldMk cId="662658527" sldId="284"/>
        </pc:sldMkLst>
        <pc:spChg chg="mod">
          <ac:chgData name="藤山 慧太" userId="104bfd04dad12632" providerId="LiveId" clId="{3F879F49-A4F5-4DEC-8940-2743582E541B}" dt="2023-04-07T15:50:22.503" v="7126" actId="20577"/>
          <ac:spMkLst>
            <pc:docMk/>
            <pc:sldMk cId="662658527" sldId="284"/>
            <ac:spMk id="2" creationId="{A7FABF9D-4C8A-FC80-DBB0-05087EE8E8B5}"/>
          </ac:spMkLst>
        </pc:spChg>
        <pc:spChg chg="mod">
          <ac:chgData name="藤山 慧太" userId="104bfd04dad12632" providerId="LiveId" clId="{3F879F49-A4F5-4DEC-8940-2743582E541B}" dt="2023-04-07T16:24:35.314" v="10611"/>
          <ac:spMkLst>
            <pc:docMk/>
            <pc:sldMk cId="662658527" sldId="284"/>
            <ac:spMk id="3" creationId="{F61C7678-EDFA-1B27-A192-E30F9832B7D1}"/>
          </ac:spMkLst>
        </pc:spChg>
        <pc:spChg chg="add mod">
          <ac:chgData name="藤山 慧太" userId="104bfd04dad12632" providerId="LiveId" clId="{3F879F49-A4F5-4DEC-8940-2743582E541B}" dt="2023-04-07T15:47:24.460" v="6849" actId="13926"/>
          <ac:spMkLst>
            <pc:docMk/>
            <pc:sldMk cId="662658527" sldId="284"/>
            <ac:spMk id="4" creationId="{6E2AAB6B-FDCF-E3CE-9BCC-0D48FF6C6F29}"/>
          </ac:spMkLst>
        </pc:spChg>
      </pc:sldChg>
      <pc:sldChg chg="modSp add mod">
        <pc:chgData name="藤山 慧太" userId="104bfd04dad12632" providerId="LiveId" clId="{3F879F49-A4F5-4DEC-8940-2743582E541B}" dt="2023-04-07T16:23:15.791" v="10367" actId="1076"/>
        <pc:sldMkLst>
          <pc:docMk/>
          <pc:sldMk cId="2514906274" sldId="285"/>
        </pc:sldMkLst>
        <pc:spChg chg="mod">
          <ac:chgData name="藤山 慧太" userId="104bfd04dad12632" providerId="LiveId" clId="{3F879F49-A4F5-4DEC-8940-2743582E541B}" dt="2023-04-07T16:16:24.135" v="9645" actId="20577"/>
          <ac:spMkLst>
            <pc:docMk/>
            <pc:sldMk cId="2514906274" sldId="285"/>
            <ac:spMk id="3" creationId="{F61C7678-EDFA-1B27-A192-E30F9832B7D1}"/>
          </ac:spMkLst>
        </pc:spChg>
        <pc:spChg chg="mod">
          <ac:chgData name="藤山 慧太" userId="104bfd04dad12632" providerId="LiveId" clId="{3F879F49-A4F5-4DEC-8940-2743582E541B}" dt="2023-04-07T16:23:15.791" v="10367" actId="1076"/>
          <ac:spMkLst>
            <pc:docMk/>
            <pc:sldMk cId="2514906274" sldId="285"/>
            <ac:spMk id="4" creationId="{6E2AAB6B-FDCF-E3CE-9BCC-0D48FF6C6F29}"/>
          </ac:spMkLst>
        </pc:spChg>
      </pc:sldChg>
      <pc:sldChg chg="modSp add mod ord">
        <pc:chgData name="藤山 慧太" userId="104bfd04dad12632" providerId="LiveId" clId="{3F879F49-A4F5-4DEC-8940-2743582E541B}" dt="2023-04-07T16:09:00.910" v="9371"/>
        <pc:sldMkLst>
          <pc:docMk/>
          <pc:sldMk cId="3593472408" sldId="286"/>
        </pc:sldMkLst>
        <pc:spChg chg="mod">
          <ac:chgData name="藤山 慧太" userId="104bfd04dad12632" providerId="LiveId" clId="{3F879F49-A4F5-4DEC-8940-2743582E541B}" dt="2023-04-07T16:06:02.640" v="9172" actId="20577"/>
          <ac:spMkLst>
            <pc:docMk/>
            <pc:sldMk cId="3593472408" sldId="286"/>
            <ac:spMk id="2" creationId="{A7FABF9D-4C8A-FC80-DBB0-05087EE8E8B5}"/>
          </ac:spMkLst>
        </pc:spChg>
        <pc:spChg chg="mod">
          <ac:chgData name="藤山 慧太" userId="104bfd04dad12632" providerId="LiveId" clId="{3F879F49-A4F5-4DEC-8940-2743582E541B}" dt="2023-04-07T16:01:54.545" v="8355" actId="113"/>
          <ac:spMkLst>
            <pc:docMk/>
            <pc:sldMk cId="3593472408" sldId="286"/>
            <ac:spMk id="3" creationId="{F61C7678-EDFA-1B27-A192-E30F9832B7D1}"/>
          </ac:spMkLst>
        </pc:spChg>
        <pc:spChg chg="mod">
          <ac:chgData name="藤山 慧太" userId="104bfd04dad12632" providerId="LiveId" clId="{3F879F49-A4F5-4DEC-8940-2743582E541B}" dt="2023-04-07T16:02:51.705" v="8594" actId="20577"/>
          <ac:spMkLst>
            <pc:docMk/>
            <pc:sldMk cId="3593472408" sldId="286"/>
            <ac:spMk id="4" creationId="{6E2AAB6B-FDCF-E3CE-9BCC-0D48FF6C6F29}"/>
          </ac:spMkLst>
        </pc:spChg>
      </pc:sldChg>
      <pc:sldChg chg="delSp modSp add mod">
        <pc:chgData name="藤山 慧太" userId="104bfd04dad12632" providerId="LiveId" clId="{3F879F49-A4F5-4DEC-8940-2743582E541B}" dt="2023-04-08T02:33:55.588" v="11300" actId="5793"/>
        <pc:sldMkLst>
          <pc:docMk/>
          <pc:sldMk cId="3100001304" sldId="287"/>
        </pc:sldMkLst>
        <pc:spChg chg="mod">
          <ac:chgData name="藤山 慧太" userId="104bfd04dad12632" providerId="LiveId" clId="{3F879F49-A4F5-4DEC-8940-2743582E541B}" dt="2023-04-07T16:03:18.946" v="8651"/>
          <ac:spMkLst>
            <pc:docMk/>
            <pc:sldMk cId="3100001304" sldId="287"/>
            <ac:spMk id="2" creationId="{A7FABF9D-4C8A-FC80-DBB0-05087EE8E8B5}"/>
          </ac:spMkLst>
        </pc:spChg>
        <pc:spChg chg="mod">
          <ac:chgData name="藤山 慧太" userId="104bfd04dad12632" providerId="LiveId" clId="{3F879F49-A4F5-4DEC-8940-2743582E541B}" dt="2023-04-08T02:33:55.588" v="11300" actId="5793"/>
          <ac:spMkLst>
            <pc:docMk/>
            <pc:sldMk cId="3100001304" sldId="287"/>
            <ac:spMk id="3" creationId="{F61C7678-EDFA-1B27-A192-E30F9832B7D1}"/>
          </ac:spMkLst>
        </pc:spChg>
        <pc:spChg chg="del">
          <ac:chgData name="藤山 慧太" userId="104bfd04dad12632" providerId="LiveId" clId="{3F879F49-A4F5-4DEC-8940-2743582E541B}" dt="2023-04-07T16:05:21.275" v="9006" actId="478"/>
          <ac:spMkLst>
            <pc:docMk/>
            <pc:sldMk cId="3100001304" sldId="287"/>
            <ac:spMk id="4" creationId="{6E2AAB6B-FDCF-E3CE-9BCC-0D48FF6C6F29}"/>
          </ac:spMkLst>
        </pc:spChg>
      </pc:sldChg>
      <pc:sldChg chg="addSp modSp add mod">
        <pc:chgData name="藤山 慧太" userId="104bfd04dad12632" providerId="LiveId" clId="{3F879F49-A4F5-4DEC-8940-2743582E541B}" dt="2023-04-07T16:23:08.647" v="10366" actId="20577"/>
        <pc:sldMkLst>
          <pc:docMk/>
          <pc:sldMk cId="962284317" sldId="288"/>
        </pc:sldMkLst>
        <pc:spChg chg="mod">
          <ac:chgData name="藤山 慧太" userId="104bfd04dad12632" providerId="LiveId" clId="{3F879F49-A4F5-4DEC-8940-2743582E541B}" dt="2023-04-07T16:18:08.741" v="9647" actId="20577"/>
          <ac:spMkLst>
            <pc:docMk/>
            <pc:sldMk cId="962284317" sldId="288"/>
            <ac:spMk id="2" creationId="{A7FABF9D-4C8A-FC80-DBB0-05087EE8E8B5}"/>
          </ac:spMkLst>
        </pc:spChg>
        <pc:spChg chg="mod">
          <ac:chgData name="藤山 慧太" userId="104bfd04dad12632" providerId="LiveId" clId="{3F879F49-A4F5-4DEC-8940-2743582E541B}" dt="2023-04-07T16:23:08.647" v="10366" actId="20577"/>
          <ac:spMkLst>
            <pc:docMk/>
            <pc:sldMk cId="962284317" sldId="288"/>
            <ac:spMk id="3" creationId="{F61C7678-EDFA-1B27-A192-E30F9832B7D1}"/>
          </ac:spMkLst>
        </pc:spChg>
        <pc:spChg chg="mod">
          <ac:chgData name="藤山 慧太" userId="104bfd04dad12632" providerId="LiveId" clId="{3F879F49-A4F5-4DEC-8940-2743582E541B}" dt="2023-04-07T16:23:01.283" v="10364" actId="1076"/>
          <ac:spMkLst>
            <pc:docMk/>
            <pc:sldMk cId="962284317" sldId="288"/>
            <ac:spMk id="4" creationId="{6E2AAB6B-FDCF-E3CE-9BCC-0D48FF6C6F29}"/>
          </ac:spMkLst>
        </pc:spChg>
        <pc:spChg chg="add">
          <ac:chgData name="藤山 慧太" userId="104bfd04dad12632" providerId="LiveId" clId="{3F879F49-A4F5-4DEC-8940-2743582E541B}" dt="2023-04-07T16:20:32.924" v="10277" actId="11529"/>
          <ac:spMkLst>
            <pc:docMk/>
            <pc:sldMk cId="962284317" sldId="288"/>
            <ac:spMk id="5" creationId="{C98FB676-9C1A-2C87-5134-2452AB12E7E7}"/>
          </ac:spMkLst>
        </pc:spChg>
      </pc:sldChg>
      <pc:sldChg chg="modSp add mod">
        <pc:chgData name="藤山 慧太" userId="104bfd04dad12632" providerId="LiveId" clId="{3F879F49-A4F5-4DEC-8940-2743582E541B}" dt="2023-04-07T16:31:17.878" v="10977" actId="2062"/>
        <pc:sldMkLst>
          <pc:docMk/>
          <pc:sldMk cId="1005824663" sldId="289"/>
        </pc:sldMkLst>
        <pc:spChg chg="mod">
          <ac:chgData name="藤山 慧太" userId="104bfd04dad12632" providerId="LiveId" clId="{3F879F49-A4F5-4DEC-8940-2743582E541B}" dt="2023-04-07T16:28:27.664" v="10632"/>
          <ac:spMkLst>
            <pc:docMk/>
            <pc:sldMk cId="1005824663" sldId="289"/>
            <ac:spMk id="2" creationId="{A7FABF9D-4C8A-FC80-DBB0-05087EE8E8B5}"/>
          </ac:spMkLst>
        </pc:spChg>
        <pc:spChg chg="mod">
          <ac:chgData name="藤山 慧太" userId="104bfd04dad12632" providerId="LiveId" clId="{3F879F49-A4F5-4DEC-8940-2743582E541B}" dt="2023-04-07T16:30:52.223" v="10976" actId="20577"/>
          <ac:spMkLst>
            <pc:docMk/>
            <pc:sldMk cId="1005824663" sldId="289"/>
            <ac:spMk id="5" creationId="{24D02C22-8B18-174C-89EA-4940A611DA7E}"/>
          </ac:spMkLst>
        </pc:spChg>
        <pc:graphicFrameChg chg="modGraphic">
          <ac:chgData name="藤山 慧太" userId="104bfd04dad12632" providerId="LiveId" clId="{3F879F49-A4F5-4DEC-8940-2743582E541B}" dt="2023-04-07T16:31:17.878" v="10977" actId="2062"/>
          <ac:graphicFrameMkLst>
            <pc:docMk/>
            <pc:sldMk cId="1005824663" sldId="289"/>
            <ac:graphicFrameMk id="4" creationId="{3239CCF6-42AD-C207-7C73-FD5D257A58C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2B847-14CD-4F52-A633-348D0A44B97C}" type="datetimeFigureOut">
              <a:rPr kumimoji="1" lang="ja-JP" altLang="en-US" smtClean="0"/>
              <a:t>2023/6/10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327A2-77C8-43A9-897B-7E786AF5448E}" type="slidenum">
              <a:rPr kumimoji="1" lang="ja-JP" altLang="en-US" smtClean="0"/>
              <a:t>‹#›</a:t>
            </a:fld>
            <a:endParaRPr kumimoji="1" lang="ja-JP" altLang="en-US"/>
          </a:p>
        </p:txBody>
      </p:sp>
    </p:spTree>
    <p:extLst>
      <p:ext uri="{BB962C8B-B14F-4D97-AF65-F5344CB8AC3E}">
        <p14:creationId xmlns:p14="http://schemas.microsoft.com/office/powerpoint/2010/main" val="2577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アウトプット力重視。</a:t>
            </a:r>
          </a:p>
        </p:txBody>
      </p:sp>
      <p:sp>
        <p:nvSpPr>
          <p:cNvPr id="4" name="スライド番号プレースホルダー 3"/>
          <p:cNvSpPr>
            <a:spLocks noGrp="1"/>
          </p:cNvSpPr>
          <p:nvPr>
            <p:ph type="sldNum" sz="quarter" idx="5"/>
          </p:nvPr>
        </p:nvSpPr>
        <p:spPr/>
        <p:txBody>
          <a:bodyPr/>
          <a:lstStyle/>
          <a:p>
            <a:fld id="{5CC327A2-77C8-43A9-897B-7E786AF5448E}" type="slidenum">
              <a:rPr kumimoji="1" lang="ja-JP" altLang="en-US" smtClean="0"/>
              <a:t>3</a:t>
            </a:fld>
            <a:endParaRPr kumimoji="1" lang="ja-JP" altLang="en-US"/>
          </a:p>
        </p:txBody>
      </p:sp>
    </p:spTree>
    <p:extLst>
      <p:ext uri="{BB962C8B-B14F-4D97-AF65-F5344CB8AC3E}">
        <p14:creationId xmlns:p14="http://schemas.microsoft.com/office/powerpoint/2010/main" val="567664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アウトプット力重視。</a:t>
            </a:r>
          </a:p>
        </p:txBody>
      </p:sp>
      <p:sp>
        <p:nvSpPr>
          <p:cNvPr id="4" name="スライド番号プレースホルダー 3"/>
          <p:cNvSpPr>
            <a:spLocks noGrp="1"/>
          </p:cNvSpPr>
          <p:nvPr>
            <p:ph type="sldNum" sz="quarter" idx="5"/>
          </p:nvPr>
        </p:nvSpPr>
        <p:spPr/>
        <p:txBody>
          <a:bodyPr/>
          <a:lstStyle/>
          <a:p>
            <a:fld id="{5CC327A2-77C8-43A9-897B-7E786AF5448E}" type="slidenum">
              <a:rPr kumimoji="1" lang="ja-JP" altLang="en-US" smtClean="0"/>
              <a:t>4</a:t>
            </a:fld>
            <a:endParaRPr kumimoji="1" lang="ja-JP" altLang="en-US"/>
          </a:p>
        </p:txBody>
      </p:sp>
    </p:spTree>
    <p:extLst>
      <p:ext uri="{BB962C8B-B14F-4D97-AF65-F5344CB8AC3E}">
        <p14:creationId xmlns:p14="http://schemas.microsoft.com/office/powerpoint/2010/main" val="1872108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FBFAD-AA87-8C19-5F51-E9862750DAF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4C66C6B-3DDE-D4AF-0881-CA68195079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232AE0D-8D54-FE3C-D489-8A7BBD69E71C}"/>
              </a:ext>
            </a:extLst>
          </p:cNvPr>
          <p:cNvSpPr>
            <a:spLocks noGrp="1"/>
          </p:cNvSpPr>
          <p:nvPr>
            <p:ph type="dt" sz="half" idx="10"/>
          </p:nvPr>
        </p:nvSpPr>
        <p:spPr/>
        <p:txBody>
          <a:bodyPr/>
          <a:lstStyle/>
          <a:p>
            <a:fld id="{02AC24A9-CCB6-4F8D-B8DB-C2F3692CFA5A}" type="datetimeFigureOut">
              <a:rPr lang="en-US" smtClean="0"/>
              <a:t>6/10/2023</a:t>
            </a:fld>
            <a:endParaRPr lang="en-US"/>
          </a:p>
        </p:txBody>
      </p:sp>
      <p:sp>
        <p:nvSpPr>
          <p:cNvPr id="5" name="フッター プレースホルダー 4">
            <a:extLst>
              <a:ext uri="{FF2B5EF4-FFF2-40B4-BE49-F238E27FC236}">
                <a16:creationId xmlns:a16="http://schemas.microsoft.com/office/drawing/2014/main" id="{D7CD1EAB-F1CA-4118-DEB2-97C870A68471}"/>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19EE63ED-4C15-B2B2-0F67-C18DCC7A7642}"/>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7105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0000C-D610-B284-FC49-00D7537706C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22D0545-CB1E-71B3-5224-A4C1FED337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349DBE-5F3F-07CA-01B7-CBA4BA40CE5F}"/>
              </a:ext>
            </a:extLst>
          </p:cNvPr>
          <p:cNvSpPr>
            <a:spLocks noGrp="1"/>
          </p:cNvSpPr>
          <p:nvPr>
            <p:ph type="dt" sz="half" idx="10"/>
          </p:nvPr>
        </p:nvSpPr>
        <p:spPr/>
        <p:txBody>
          <a:bodyPr/>
          <a:lstStyle/>
          <a:p>
            <a:fld id="{02AC24A9-CCB6-4F8D-B8DB-C2F3692CFA5A}" type="datetimeFigureOut">
              <a:rPr lang="en-US" smtClean="0"/>
              <a:t>6/10/2023</a:t>
            </a:fld>
            <a:endParaRPr lang="en-US"/>
          </a:p>
        </p:txBody>
      </p:sp>
      <p:sp>
        <p:nvSpPr>
          <p:cNvPr id="5" name="フッター プレースホルダー 4">
            <a:extLst>
              <a:ext uri="{FF2B5EF4-FFF2-40B4-BE49-F238E27FC236}">
                <a16:creationId xmlns:a16="http://schemas.microsoft.com/office/drawing/2014/main" id="{3FFF74A8-BCF8-DFE9-0E25-C8FFA6E850AD}"/>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4315465A-19A1-5197-0C30-ED54E4C709E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1516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32A58DB-9ED6-904C-F178-C3505149CFC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9A9D59A-38F3-7CC1-7DD3-F0FECD2FBD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94441E-7E0C-0762-F963-3A2C45DF70BB}"/>
              </a:ext>
            </a:extLst>
          </p:cNvPr>
          <p:cNvSpPr>
            <a:spLocks noGrp="1"/>
          </p:cNvSpPr>
          <p:nvPr>
            <p:ph type="dt" sz="half" idx="10"/>
          </p:nvPr>
        </p:nvSpPr>
        <p:spPr/>
        <p:txBody>
          <a:bodyPr/>
          <a:lstStyle/>
          <a:p>
            <a:fld id="{02AC24A9-CCB6-4F8D-B8DB-C2F3692CFA5A}" type="datetimeFigureOut">
              <a:rPr lang="en-US" smtClean="0"/>
              <a:t>6/10/2023</a:t>
            </a:fld>
            <a:endParaRPr lang="en-US"/>
          </a:p>
        </p:txBody>
      </p:sp>
      <p:sp>
        <p:nvSpPr>
          <p:cNvPr id="5" name="フッター プレースホルダー 4">
            <a:extLst>
              <a:ext uri="{FF2B5EF4-FFF2-40B4-BE49-F238E27FC236}">
                <a16:creationId xmlns:a16="http://schemas.microsoft.com/office/drawing/2014/main" id="{115A99D4-D3DF-CD7C-A584-3239E7862B27}"/>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E2133C13-9A8D-D14B-9AC4-675D3A04A1C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259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86A1F-3E6B-805C-1C3C-78026C2B1A4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804C61-14C6-F976-44A0-158DBA2747F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A25BEF-02C2-621C-F5EA-DD78146FDB67}"/>
              </a:ext>
            </a:extLst>
          </p:cNvPr>
          <p:cNvSpPr>
            <a:spLocks noGrp="1"/>
          </p:cNvSpPr>
          <p:nvPr>
            <p:ph type="dt" sz="half" idx="10"/>
          </p:nvPr>
        </p:nvSpPr>
        <p:spPr/>
        <p:txBody>
          <a:bodyPr/>
          <a:lstStyle/>
          <a:p>
            <a:fld id="{02AC24A9-CCB6-4F8D-B8DB-C2F3692CFA5A}" type="datetimeFigureOut">
              <a:rPr lang="en-US" smtClean="0"/>
              <a:t>6/10/2023</a:t>
            </a:fld>
            <a:endParaRPr lang="en-US"/>
          </a:p>
        </p:txBody>
      </p:sp>
      <p:sp>
        <p:nvSpPr>
          <p:cNvPr id="5" name="フッター プレースホルダー 4">
            <a:extLst>
              <a:ext uri="{FF2B5EF4-FFF2-40B4-BE49-F238E27FC236}">
                <a16:creationId xmlns:a16="http://schemas.microsoft.com/office/drawing/2014/main" id="{F06F2FF2-EB44-86DD-DAFD-07F4EA114351}"/>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206C2289-75A8-6A65-9862-B1FFA4BD7EA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3725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60C099-BBAA-9C29-4DAE-A0310343872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EE0BF6-5854-FEC0-13ED-E76E97B6BA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BF0245-35C9-D1F1-51B2-EBFAE39592CC}"/>
              </a:ext>
            </a:extLst>
          </p:cNvPr>
          <p:cNvSpPr>
            <a:spLocks noGrp="1"/>
          </p:cNvSpPr>
          <p:nvPr>
            <p:ph type="dt" sz="half" idx="10"/>
          </p:nvPr>
        </p:nvSpPr>
        <p:spPr/>
        <p:txBody>
          <a:bodyPr/>
          <a:lstStyle/>
          <a:p>
            <a:fld id="{02AC24A9-CCB6-4F8D-B8DB-C2F3692CFA5A}" type="datetimeFigureOut">
              <a:rPr lang="en-US" smtClean="0"/>
              <a:t>6/10/2023</a:t>
            </a:fld>
            <a:endParaRPr lang="en-US"/>
          </a:p>
        </p:txBody>
      </p:sp>
      <p:sp>
        <p:nvSpPr>
          <p:cNvPr id="5" name="フッター プレースホルダー 4">
            <a:extLst>
              <a:ext uri="{FF2B5EF4-FFF2-40B4-BE49-F238E27FC236}">
                <a16:creationId xmlns:a16="http://schemas.microsoft.com/office/drawing/2014/main" id="{3A3C9A77-500B-13DC-03E8-4EAF791BE5AD}"/>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EF7DF7A5-0E64-5A88-262F-3E7809D6C92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425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B1CE88-AD4D-DC4A-826F-09CACD067A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F8CC85-AFF1-1631-38DB-705FC18766D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9B76BC0-0D2C-F0E3-1820-BD6920FEC22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BBBA2D0-00B9-77C0-A869-F87144A3FB56}"/>
              </a:ext>
            </a:extLst>
          </p:cNvPr>
          <p:cNvSpPr>
            <a:spLocks noGrp="1"/>
          </p:cNvSpPr>
          <p:nvPr>
            <p:ph type="dt" sz="half" idx="10"/>
          </p:nvPr>
        </p:nvSpPr>
        <p:spPr/>
        <p:txBody>
          <a:bodyPr/>
          <a:lstStyle/>
          <a:p>
            <a:fld id="{02AC24A9-CCB6-4F8D-B8DB-C2F3692CFA5A}" type="datetimeFigureOut">
              <a:rPr lang="en-US" smtClean="0"/>
              <a:t>6/10/2023</a:t>
            </a:fld>
            <a:endParaRPr lang="en-US"/>
          </a:p>
        </p:txBody>
      </p:sp>
      <p:sp>
        <p:nvSpPr>
          <p:cNvPr id="6" name="フッター プレースホルダー 5">
            <a:extLst>
              <a:ext uri="{FF2B5EF4-FFF2-40B4-BE49-F238E27FC236}">
                <a16:creationId xmlns:a16="http://schemas.microsoft.com/office/drawing/2014/main" id="{9704ED94-1C6F-BC51-9247-6E63AE9251F1}"/>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EE6EA749-B51E-51CA-BB71-678F1C60968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840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36870-A639-D810-6C59-CBE65270415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37ADA4-7049-66B7-C256-433FE8C03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6F0EC9F-FE16-4041-6991-0F26F1BBF6F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E1DC268-DD3A-CE05-ED12-091B1D3BC5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9BB1257-D537-D66A-C48E-B77DE4BE8E5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2724195-2EB7-356D-3446-8CB5C3186489}"/>
              </a:ext>
            </a:extLst>
          </p:cNvPr>
          <p:cNvSpPr>
            <a:spLocks noGrp="1"/>
          </p:cNvSpPr>
          <p:nvPr>
            <p:ph type="dt" sz="half" idx="10"/>
          </p:nvPr>
        </p:nvSpPr>
        <p:spPr/>
        <p:txBody>
          <a:bodyPr/>
          <a:lstStyle/>
          <a:p>
            <a:fld id="{02AC24A9-CCB6-4F8D-B8DB-C2F3692CFA5A}" type="datetimeFigureOut">
              <a:rPr lang="en-US" smtClean="0"/>
              <a:t>6/10/2023</a:t>
            </a:fld>
            <a:endParaRPr lang="en-US"/>
          </a:p>
        </p:txBody>
      </p:sp>
      <p:sp>
        <p:nvSpPr>
          <p:cNvPr id="8" name="フッター プレースホルダー 7">
            <a:extLst>
              <a:ext uri="{FF2B5EF4-FFF2-40B4-BE49-F238E27FC236}">
                <a16:creationId xmlns:a16="http://schemas.microsoft.com/office/drawing/2014/main" id="{4D73E41F-CBEC-64DA-A9C3-EBAD12D1186E}"/>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0BC484F6-4A34-952A-06EC-C713729AFF6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8073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001228-97AC-08FA-E26D-DAF134BB9B2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E4D00B8-199C-D6DC-EDB8-EE5F38F9A23D}"/>
              </a:ext>
            </a:extLst>
          </p:cNvPr>
          <p:cNvSpPr>
            <a:spLocks noGrp="1"/>
          </p:cNvSpPr>
          <p:nvPr>
            <p:ph type="dt" sz="half" idx="10"/>
          </p:nvPr>
        </p:nvSpPr>
        <p:spPr/>
        <p:txBody>
          <a:bodyPr/>
          <a:lstStyle/>
          <a:p>
            <a:fld id="{02AC24A9-CCB6-4F8D-B8DB-C2F3692CFA5A}" type="datetimeFigureOut">
              <a:rPr lang="en-US" smtClean="0"/>
              <a:t>6/10/2023</a:t>
            </a:fld>
            <a:endParaRPr lang="en-US"/>
          </a:p>
        </p:txBody>
      </p:sp>
      <p:sp>
        <p:nvSpPr>
          <p:cNvPr id="4" name="フッター プレースホルダー 3">
            <a:extLst>
              <a:ext uri="{FF2B5EF4-FFF2-40B4-BE49-F238E27FC236}">
                <a16:creationId xmlns:a16="http://schemas.microsoft.com/office/drawing/2014/main" id="{757F1F6B-C6A7-41B1-EBBD-329F198F2E34}"/>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2AB29CAE-5D23-7399-8F87-A68A4D09BD5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863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62BFF54-824D-3458-1C60-00342AE85AA9}"/>
              </a:ext>
            </a:extLst>
          </p:cNvPr>
          <p:cNvSpPr>
            <a:spLocks noGrp="1"/>
          </p:cNvSpPr>
          <p:nvPr>
            <p:ph type="dt" sz="half" idx="10"/>
          </p:nvPr>
        </p:nvSpPr>
        <p:spPr/>
        <p:txBody>
          <a:bodyPr/>
          <a:lstStyle/>
          <a:p>
            <a:fld id="{02AC24A9-CCB6-4F8D-B8DB-C2F3692CFA5A}" type="datetimeFigureOut">
              <a:rPr lang="en-US" smtClean="0"/>
              <a:t>6/10/2023</a:t>
            </a:fld>
            <a:endParaRPr lang="en-US"/>
          </a:p>
        </p:txBody>
      </p:sp>
      <p:sp>
        <p:nvSpPr>
          <p:cNvPr id="3" name="フッター プレースホルダー 2">
            <a:extLst>
              <a:ext uri="{FF2B5EF4-FFF2-40B4-BE49-F238E27FC236}">
                <a16:creationId xmlns:a16="http://schemas.microsoft.com/office/drawing/2014/main" id="{98DE4965-AF7D-2399-140B-5E2309CEC62D}"/>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D8DFADD5-4698-807E-BFD8-61DF9756DC4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3727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89F08-6B0B-7CFD-497D-DAFEB21605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708862-51C8-0300-DDB8-09845357C3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290DCDC-E315-18FB-8B91-4866D802D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0C77F3-4110-CE7C-822D-A6F542DFE33E}"/>
              </a:ext>
            </a:extLst>
          </p:cNvPr>
          <p:cNvSpPr>
            <a:spLocks noGrp="1"/>
          </p:cNvSpPr>
          <p:nvPr>
            <p:ph type="dt" sz="half" idx="10"/>
          </p:nvPr>
        </p:nvSpPr>
        <p:spPr/>
        <p:txBody>
          <a:bodyPr/>
          <a:lstStyle/>
          <a:p>
            <a:fld id="{02AC24A9-CCB6-4F8D-B8DB-C2F3692CFA5A}" type="datetimeFigureOut">
              <a:rPr lang="en-US" smtClean="0"/>
              <a:t>6/10/2023</a:t>
            </a:fld>
            <a:endParaRPr lang="en-US"/>
          </a:p>
        </p:txBody>
      </p:sp>
      <p:sp>
        <p:nvSpPr>
          <p:cNvPr id="6" name="フッター プレースホルダー 5">
            <a:extLst>
              <a:ext uri="{FF2B5EF4-FFF2-40B4-BE49-F238E27FC236}">
                <a16:creationId xmlns:a16="http://schemas.microsoft.com/office/drawing/2014/main" id="{F050A0F0-E7D6-0C34-A239-E50A20D7DC85}"/>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E40A2C77-6F8A-9231-D243-D33274C600F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542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2D7F0E-09F4-497A-3963-C502A43F254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3621EB5-0B03-ECA7-2417-BFA12F3B8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6E7BCF4-E6A3-974A-955F-7AB58121B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16EDC26-0E41-9C61-433D-3077C6BF295C}"/>
              </a:ext>
            </a:extLst>
          </p:cNvPr>
          <p:cNvSpPr>
            <a:spLocks noGrp="1"/>
          </p:cNvSpPr>
          <p:nvPr>
            <p:ph type="dt" sz="half" idx="10"/>
          </p:nvPr>
        </p:nvSpPr>
        <p:spPr/>
        <p:txBody>
          <a:bodyPr/>
          <a:lstStyle/>
          <a:p>
            <a:fld id="{02AC24A9-CCB6-4F8D-B8DB-C2F3692CFA5A}" type="datetimeFigureOut">
              <a:rPr lang="en-US" smtClean="0"/>
              <a:t>6/10/2023</a:t>
            </a:fld>
            <a:endParaRPr lang="en-US"/>
          </a:p>
        </p:txBody>
      </p:sp>
      <p:sp>
        <p:nvSpPr>
          <p:cNvPr id="6" name="フッター プレースホルダー 5">
            <a:extLst>
              <a:ext uri="{FF2B5EF4-FFF2-40B4-BE49-F238E27FC236}">
                <a16:creationId xmlns:a16="http://schemas.microsoft.com/office/drawing/2014/main" id="{ABAC9FF1-F61D-7A92-E3CF-63C65A896459}"/>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ACECBD4D-FFC0-B49E-7204-0355353EDCB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0463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70BCAA9-5A4C-DAFB-E121-1F79A3EC8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7F3461-3A12-4C9B-5B30-08F3B4D755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DCE1D3-5D19-364E-35C3-D46F2C34F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6/10/2023</a:t>
            </a:fld>
            <a:endParaRPr lang="en-US"/>
          </a:p>
        </p:txBody>
      </p:sp>
      <p:sp>
        <p:nvSpPr>
          <p:cNvPr id="5" name="フッター プレースホルダー 4">
            <a:extLst>
              <a:ext uri="{FF2B5EF4-FFF2-40B4-BE49-F238E27FC236}">
                <a16:creationId xmlns:a16="http://schemas.microsoft.com/office/drawing/2014/main" id="{7735D12F-7F31-40B6-EDF9-65275F005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6DBB66DE-1CBF-C062-8EAF-E36965D4A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44405526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5m2.mmatsubara.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oracle.com/javase/jp/8/docs/api/java/util/Scanner.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ネオン 3D サークル アート">
            <a:extLst>
              <a:ext uri="{FF2B5EF4-FFF2-40B4-BE49-F238E27FC236}">
                <a16:creationId xmlns:a16="http://schemas.microsoft.com/office/drawing/2014/main" id="{AA5D8396-9982-6113-CB64-EC42E0AE0AB8}"/>
              </a:ext>
            </a:extLst>
          </p:cNvPr>
          <p:cNvPicPr>
            <a:picLocks noChangeAspect="1"/>
          </p:cNvPicPr>
          <p:nvPr/>
        </p:nvPicPr>
        <p:blipFill rotWithShape="1">
          <a:blip r:embed="rId2"/>
          <a:srcRect t="9091" r="1784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1CA3B348-2C09-72D6-2740-77AFAB27235B}"/>
              </a:ext>
            </a:extLst>
          </p:cNvPr>
          <p:cNvSpPr>
            <a:spLocks noGrp="1"/>
          </p:cNvSpPr>
          <p:nvPr>
            <p:ph type="ctrTitle"/>
          </p:nvPr>
        </p:nvSpPr>
        <p:spPr>
          <a:xfrm>
            <a:off x="477981" y="1122363"/>
            <a:ext cx="4023360" cy="3204134"/>
          </a:xfrm>
        </p:spPr>
        <p:txBody>
          <a:bodyPr anchor="b">
            <a:normAutofit/>
          </a:bodyPr>
          <a:lstStyle/>
          <a:p>
            <a:pPr algn="l"/>
            <a:r>
              <a:rPr kumimoji="1" lang="en-US" altLang="ja-JP" sz="4800" dirty="0"/>
              <a:t>2023</a:t>
            </a:r>
            <a:r>
              <a:rPr kumimoji="1" lang="ja-JP" altLang="en-US" sz="4800" dirty="0"/>
              <a:t>年度</a:t>
            </a:r>
            <a:br>
              <a:rPr kumimoji="1" lang="en-US" altLang="ja-JP" sz="4800" dirty="0"/>
            </a:br>
            <a:r>
              <a:rPr kumimoji="1" lang="ja-JP" altLang="en-US" sz="4800" dirty="0"/>
              <a:t>第五技術本部</a:t>
            </a:r>
            <a:br>
              <a:rPr kumimoji="1" lang="en-US" altLang="ja-JP" sz="4800" dirty="0"/>
            </a:br>
            <a:r>
              <a:rPr kumimoji="1" lang="en-US" altLang="ja-JP" sz="4800" dirty="0"/>
              <a:t>Java</a:t>
            </a:r>
            <a:r>
              <a:rPr kumimoji="1" lang="ja-JP" altLang="en-US" sz="4800" dirty="0"/>
              <a:t>研修</a:t>
            </a:r>
            <a:endParaRPr kumimoji="1" lang="ja-JP" altLang="en-US" sz="4800"/>
          </a:p>
        </p:txBody>
      </p:sp>
      <p:sp>
        <p:nvSpPr>
          <p:cNvPr id="3" name="字幕 2">
            <a:extLst>
              <a:ext uri="{FF2B5EF4-FFF2-40B4-BE49-F238E27FC236}">
                <a16:creationId xmlns:a16="http://schemas.microsoft.com/office/drawing/2014/main" id="{2604D0F9-CBDB-210E-8E90-82AFEBB06AE5}"/>
              </a:ext>
            </a:extLst>
          </p:cNvPr>
          <p:cNvSpPr>
            <a:spLocks noGrp="1"/>
          </p:cNvSpPr>
          <p:nvPr>
            <p:ph type="subTitle" idx="1"/>
          </p:nvPr>
        </p:nvSpPr>
        <p:spPr>
          <a:xfrm>
            <a:off x="477980" y="4872922"/>
            <a:ext cx="4023359" cy="1208141"/>
          </a:xfrm>
        </p:spPr>
        <p:txBody>
          <a:bodyPr>
            <a:normAutofit/>
          </a:bodyPr>
          <a:lstStyle/>
          <a:p>
            <a:pPr algn="l"/>
            <a:r>
              <a:rPr kumimoji="1" lang="ja-JP" altLang="en-US" sz="2000" dirty="0"/>
              <a:t>第</a:t>
            </a:r>
            <a:r>
              <a:rPr lang="en-US" altLang="ja-JP" sz="2000" dirty="0"/>
              <a:t>3</a:t>
            </a:r>
            <a:r>
              <a:rPr kumimoji="1" lang="ja-JP" altLang="en-US" sz="2000" dirty="0"/>
              <a:t>回</a:t>
            </a:r>
          </a:p>
          <a:p>
            <a:pPr algn="l"/>
            <a:r>
              <a:rPr kumimoji="1" lang="en-US" altLang="ja-JP" sz="2000" dirty="0"/>
              <a:t>Java collection techniques</a:t>
            </a:r>
          </a:p>
          <a:p>
            <a:pPr algn="l"/>
            <a:r>
              <a:rPr lang="en-US" altLang="ja-JP" sz="2000" dirty="0"/>
              <a:t>&amp; SQL basics</a:t>
            </a:r>
            <a:endParaRPr kumimoji="1" lang="ja-JP" alt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0196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74285"/>
          </a:xfrm>
        </p:spPr>
        <p:txBody>
          <a:bodyPr>
            <a:normAutofit/>
          </a:bodyPr>
          <a:lstStyle/>
          <a:p>
            <a:pPr marL="0" indent="0">
              <a:buNone/>
            </a:pPr>
            <a:r>
              <a:rPr lang="ja-JP" altLang="en-US" dirty="0"/>
              <a:t>①</a:t>
            </a:r>
            <a:r>
              <a:rPr lang="en-US" altLang="ja-JP" dirty="0"/>
              <a:t> </a:t>
            </a:r>
            <a:r>
              <a:rPr lang="ja-JP" altLang="en-US" dirty="0"/>
              <a:t>入力ってどうやれば受け付けられるの？</a:t>
            </a:r>
            <a:endParaRPr lang="en-US" altLang="ja-JP" dirty="0"/>
          </a:p>
          <a:p>
            <a:pPr marL="0" indent="0">
              <a:buNone/>
            </a:pPr>
            <a:endParaRPr lang="en-US" altLang="ja-JP" dirty="0"/>
          </a:p>
          <a:p>
            <a:pPr marL="0" indent="0">
              <a:buNone/>
            </a:pPr>
            <a:r>
              <a:rPr lang="ja-JP" altLang="en-US" dirty="0"/>
              <a:t>例</a:t>
            </a:r>
            <a:r>
              <a:rPr lang="en-US" altLang="ja-JP" dirty="0"/>
              <a:t>) </a:t>
            </a:r>
            <a:r>
              <a:rPr lang="ja-JP" altLang="en-US" dirty="0"/>
              <a:t>こういう入力はどう処理する？</a:t>
            </a:r>
            <a:endParaRPr lang="en-US" altLang="ja-JP" dirty="0"/>
          </a:p>
          <a:p>
            <a:pPr marL="0" indent="0">
              <a:buNone/>
            </a:pPr>
            <a:r>
              <a:rPr lang="ja-JP" altLang="en-US" dirty="0"/>
              <a:t>◆</a:t>
            </a:r>
            <a:r>
              <a:rPr lang="en-US" altLang="ja-JP" dirty="0" err="1"/>
              <a:t>nextLine</a:t>
            </a:r>
            <a:r>
              <a:rPr lang="en-US" altLang="ja-JP" dirty="0"/>
              <a:t>() </a:t>
            </a:r>
            <a:r>
              <a:rPr lang="ja-JP" altLang="en-US" dirty="0"/>
              <a:t>を使う場合</a:t>
            </a:r>
            <a:endParaRPr lang="en-US" altLang="ja-JP" dirty="0"/>
          </a:p>
        </p:txBody>
      </p:sp>
      <p:sp>
        <p:nvSpPr>
          <p:cNvPr id="4" name="テキスト ボックス 3">
            <a:extLst>
              <a:ext uri="{FF2B5EF4-FFF2-40B4-BE49-F238E27FC236}">
                <a16:creationId xmlns:a16="http://schemas.microsoft.com/office/drawing/2014/main" id="{CC5F3276-6C0B-8A31-196F-1AA7DFD06398}"/>
              </a:ext>
            </a:extLst>
          </p:cNvPr>
          <p:cNvSpPr txBox="1"/>
          <p:nvPr/>
        </p:nvSpPr>
        <p:spPr>
          <a:xfrm>
            <a:off x="7814278" y="2422908"/>
            <a:ext cx="3103124" cy="1631216"/>
          </a:xfrm>
          <a:prstGeom prst="rect">
            <a:avLst/>
          </a:prstGeom>
          <a:solidFill>
            <a:schemeClr val="accent4">
              <a:lumMod val="40000"/>
              <a:lumOff val="60000"/>
            </a:schemeClr>
          </a:solidFill>
        </p:spPr>
        <p:txBody>
          <a:bodyPr wrap="square" rtlCol="0">
            <a:spAutoFit/>
          </a:bodyPr>
          <a:lstStyle/>
          <a:p>
            <a:r>
              <a:rPr kumimoji="1" lang="en-US" altLang="ja-JP" sz="2000" dirty="0">
                <a:latin typeface="Consolas" panose="020B0609020204030204" pitchFamily="49" charset="0"/>
              </a:rPr>
              <a:t>4</a:t>
            </a:r>
          </a:p>
          <a:p>
            <a:r>
              <a:rPr kumimoji="1" lang="en-US" altLang="ja-JP" sz="2000" dirty="0">
                <a:latin typeface="Consolas" panose="020B0609020204030204" pitchFamily="49" charset="0"/>
              </a:rPr>
              <a:t>hello</a:t>
            </a:r>
          </a:p>
          <a:p>
            <a:r>
              <a:rPr lang="en-US" altLang="ja-JP" sz="2000" dirty="0">
                <a:latin typeface="Consolas" panose="020B0609020204030204" pitchFamily="49" charset="0"/>
              </a:rPr>
              <a:t>deed</a:t>
            </a:r>
          </a:p>
          <a:p>
            <a:r>
              <a:rPr lang="en-US" altLang="ja-JP" sz="2000" dirty="0">
                <a:latin typeface="Consolas" panose="020B0609020204030204" pitchFamily="49" charset="0"/>
              </a:rPr>
              <a:t>singer</a:t>
            </a:r>
          </a:p>
          <a:p>
            <a:r>
              <a:rPr kumimoji="1" lang="en-US" altLang="ja-JP" sz="2000" dirty="0">
                <a:latin typeface="Consolas" panose="020B0609020204030204" pitchFamily="49" charset="0"/>
              </a:rPr>
              <a:t>boot</a:t>
            </a:r>
            <a:endParaRPr kumimoji="1" lang="ja-JP" altLang="en-US" sz="2000" dirty="0">
              <a:latin typeface="Consolas" panose="020B0609020204030204" pitchFamily="49" charset="0"/>
            </a:endParaRPr>
          </a:p>
        </p:txBody>
      </p:sp>
      <p:sp>
        <p:nvSpPr>
          <p:cNvPr id="5" name="テキスト ボックス 4">
            <a:extLst>
              <a:ext uri="{FF2B5EF4-FFF2-40B4-BE49-F238E27FC236}">
                <a16:creationId xmlns:a16="http://schemas.microsoft.com/office/drawing/2014/main" id="{0BC4791D-94F8-5811-3B97-5C79CD4B3E11}"/>
              </a:ext>
            </a:extLst>
          </p:cNvPr>
          <p:cNvSpPr txBox="1"/>
          <p:nvPr/>
        </p:nvSpPr>
        <p:spPr>
          <a:xfrm>
            <a:off x="340467" y="3613147"/>
            <a:ext cx="8229600" cy="2862322"/>
          </a:xfrm>
          <a:prstGeom prst="rect">
            <a:avLst/>
          </a:prstGeom>
          <a:noFill/>
        </p:spPr>
        <p:txBody>
          <a:bodyPr wrap="square" rtlCol="0">
            <a:spAutoFit/>
          </a:bodyPr>
          <a:lstStyle/>
          <a:p>
            <a:r>
              <a:rPr lang="en-US" altLang="ja-JP" sz="1500" dirty="0"/>
              <a:t>//</a:t>
            </a:r>
            <a:r>
              <a:rPr lang="ja-JP" altLang="en-US" sz="1500" dirty="0"/>
              <a:t>標準入力を行う場合は</a:t>
            </a:r>
            <a:r>
              <a:rPr lang="en-US" altLang="ja-JP" sz="1500" dirty="0"/>
              <a:t>scanner</a:t>
            </a:r>
            <a:r>
              <a:rPr lang="ja-JP" altLang="en-US" sz="1500" dirty="0"/>
              <a:t>を用意するのが一般的</a:t>
            </a:r>
            <a:endParaRPr lang="en-US" altLang="ja-JP" sz="1500" dirty="0"/>
          </a:p>
          <a:p>
            <a:r>
              <a:rPr kumimoji="1" lang="en-US" altLang="ja-JP" sz="1500" dirty="0">
                <a:latin typeface="Consolas" panose="020B0609020204030204" pitchFamily="49" charset="0"/>
              </a:rPr>
              <a:t>Scanner </a:t>
            </a:r>
            <a:r>
              <a:rPr kumimoji="1" lang="en-US" altLang="ja-JP" sz="1500" dirty="0" err="1">
                <a:latin typeface="Consolas" panose="020B0609020204030204" pitchFamily="49" charset="0"/>
              </a:rPr>
              <a:t>sc</a:t>
            </a:r>
            <a:r>
              <a:rPr kumimoji="1" lang="en-US" altLang="ja-JP" sz="1500" dirty="0">
                <a:latin typeface="Consolas" panose="020B0609020204030204" pitchFamily="49" charset="0"/>
              </a:rPr>
              <a:t> = new Scanner(System.in);</a:t>
            </a:r>
          </a:p>
          <a:p>
            <a:endParaRPr lang="en-US" altLang="ja-JP" sz="1500" dirty="0"/>
          </a:p>
          <a:p>
            <a:r>
              <a:rPr lang="en-US" altLang="ja-JP" sz="1500" dirty="0"/>
              <a:t>//</a:t>
            </a:r>
            <a:r>
              <a:rPr lang="ja-JP" altLang="en-US" sz="1500" dirty="0"/>
              <a:t>一旦</a:t>
            </a:r>
            <a:r>
              <a:rPr lang="en-US" altLang="ja-JP" sz="1500" dirty="0"/>
              <a:t>String</a:t>
            </a:r>
            <a:r>
              <a:rPr lang="ja-JP" altLang="en-US" sz="1500" dirty="0"/>
              <a:t>で取ってから、</a:t>
            </a:r>
            <a:r>
              <a:rPr lang="en-US" altLang="ja-JP" sz="1500" dirty="0"/>
              <a:t>Integer</a:t>
            </a:r>
            <a:r>
              <a:rPr lang="ja-JP" altLang="en-US" sz="1500" dirty="0"/>
              <a:t>に変換する</a:t>
            </a:r>
            <a:endParaRPr lang="en-US" altLang="ja-JP" sz="1500" dirty="0"/>
          </a:p>
          <a:p>
            <a:r>
              <a:rPr lang="en-US" altLang="ja-JP" sz="1500" dirty="0">
                <a:latin typeface="Consolas" panose="020B0609020204030204" pitchFamily="49" charset="0"/>
              </a:rPr>
              <a:t>String </a:t>
            </a:r>
            <a:r>
              <a:rPr lang="en-US" altLang="ja-JP" sz="1500" dirty="0" err="1">
                <a:latin typeface="Consolas" panose="020B0609020204030204" pitchFamily="49" charset="0"/>
              </a:rPr>
              <a:t>numStr</a:t>
            </a:r>
            <a:r>
              <a:rPr lang="en-US" altLang="ja-JP" sz="1500" dirty="0">
                <a:latin typeface="Consolas" panose="020B0609020204030204" pitchFamily="49" charset="0"/>
              </a:rPr>
              <a:t> = </a:t>
            </a:r>
            <a:r>
              <a:rPr lang="en-US" altLang="ja-JP" sz="1500" dirty="0" err="1">
                <a:latin typeface="Consolas" panose="020B0609020204030204" pitchFamily="49" charset="0"/>
              </a:rPr>
              <a:t>sc.nextLine</a:t>
            </a:r>
            <a:r>
              <a:rPr lang="en-US" altLang="ja-JP" sz="1500" dirty="0">
                <a:latin typeface="Consolas" panose="020B0609020204030204" pitchFamily="49" charset="0"/>
              </a:rPr>
              <a:t>();</a:t>
            </a:r>
          </a:p>
          <a:p>
            <a:r>
              <a:rPr lang="en-US" altLang="ja-JP" sz="1500" dirty="0">
                <a:latin typeface="Consolas" panose="020B0609020204030204" pitchFamily="49" charset="0"/>
              </a:rPr>
              <a:t>Integer N = </a:t>
            </a:r>
            <a:r>
              <a:rPr lang="en-US" altLang="ja-JP" sz="1500" dirty="0" err="1">
                <a:latin typeface="Consolas" panose="020B0609020204030204" pitchFamily="49" charset="0"/>
              </a:rPr>
              <a:t>Integer.parseInt</a:t>
            </a:r>
            <a:r>
              <a:rPr lang="en-US" altLang="ja-JP" sz="1500" dirty="0">
                <a:latin typeface="Consolas" panose="020B0609020204030204" pitchFamily="49" charset="0"/>
              </a:rPr>
              <a:t>(</a:t>
            </a:r>
            <a:r>
              <a:rPr lang="en-US" altLang="ja-JP" sz="1500" dirty="0" err="1">
                <a:latin typeface="Consolas" panose="020B0609020204030204" pitchFamily="49" charset="0"/>
              </a:rPr>
              <a:t>numStr</a:t>
            </a:r>
            <a:r>
              <a:rPr lang="en-US" altLang="ja-JP" sz="1500" dirty="0">
                <a:latin typeface="Consolas" panose="020B0609020204030204" pitchFamily="49" charset="0"/>
              </a:rPr>
              <a:t>);</a:t>
            </a:r>
          </a:p>
          <a:p>
            <a:endParaRPr lang="en-US" altLang="ja-JP" sz="1500" dirty="0">
              <a:latin typeface="Consolas" panose="020B0609020204030204" pitchFamily="49" charset="0"/>
            </a:endParaRPr>
          </a:p>
          <a:p>
            <a:r>
              <a:rPr lang="en-US" altLang="ja-JP" sz="1500" dirty="0"/>
              <a:t>//</a:t>
            </a:r>
            <a:r>
              <a:rPr lang="ja-JP" altLang="en-US" sz="1500" dirty="0"/>
              <a:t>残りは数字変換した</a:t>
            </a:r>
            <a:r>
              <a:rPr lang="en-US" altLang="ja-JP" sz="1500" dirty="0"/>
              <a:t>N</a:t>
            </a:r>
            <a:r>
              <a:rPr lang="ja-JP" altLang="en-US" sz="1500" dirty="0"/>
              <a:t>を使ってループさせる</a:t>
            </a:r>
            <a:endParaRPr lang="en-US" altLang="ja-JP" sz="1500" dirty="0"/>
          </a:p>
          <a:p>
            <a:r>
              <a:rPr lang="en-US" altLang="ja-JP" sz="1500" dirty="0">
                <a:latin typeface="Consolas" panose="020B0609020204030204" pitchFamily="49" charset="0"/>
              </a:rPr>
              <a:t>String[] </a:t>
            </a:r>
            <a:r>
              <a:rPr lang="en-US" altLang="ja-JP" sz="1500" dirty="0" err="1">
                <a:latin typeface="Consolas" panose="020B0609020204030204" pitchFamily="49" charset="0"/>
              </a:rPr>
              <a:t>textArray</a:t>
            </a:r>
            <a:r>
              <a:rPr lang="en-US" altLang="ja-JP" sz="1500" dirty="0">
                <a:latin typeface="Consolas" panose="020B0609020204030204" pitchFamily="49" charset="0"/>
              </a:rPr>
              <a:t> = new String[N];</a:t>
            </a:r>
          </a:p>
          <a:p>
            <a:r>
              <a:rPr lang="en-US" altLang="ja-JP" sz="1500" dirty="0">
                <a:latin typeface="Consolas" panose="020B0609020204030204" pitchFamily="49" charset="0"/>
              </a:rPr>
              <a:t>for(int index = 0; index &lt; N; index++) {</a:t>
            </a:r>
          </a:p>
          <a:p>
            <a:r>
              <a:rPr lang="en-US" altLang="ja-JP" sz="1500" dirty="0">
                <a:latin typeface="Consolas" panose="020B0609020204030204" pitchFamily="49" charset="0"/>
              </a:rPr>
              <a:t>   </a:t>
            </a:r>
            <a:r>
              <a:rPr lang="en-US" altLang="ja-JP" sz="1500" dirty="0" err="1">
                <a:latin typeface="Consolas" panose="020B0609020204030204" pitchFamily="49" charset="0"/>
              </a:rPr>
              <a:t>textArray</a:t>
            </a:r>
            <a:r>
              <a:rPr lang="en-US" altLang="ja-JP" sz="1500" dirty="0">
                <a:latin typeface="Consolas" panose="020B0609020204030204" pitchFamily="49" charset="0"/>
              </a:rPr>
              <a:t>[index] = </a:t>
            </a:r>
            <a:r>
              <a:rPr lang="en-US" altLang="ja-JP" sz="1500" dirty="0" err="1">
                <a:latin typeface="Consolas" panose="020B0609020204030204" pitchFamily="49" charset="0"/>
              </a:rPr>
              <a:t>sc.nextLine</a:t>
            </a:r>
            <a:r>
              <a:rPr lang="en-US" altLang="ja-JP" sz="1500" dirty="0">
                <a:latin typeface="Consolas" panose="020B0609020204030204" pitchFamily="49" charset="0"/>
              </a:rPr>
              <a:t>();</a:t>
            </a:r>
          </a:p>
          <a:p>
            <a:r>
              <a:rPr lang="en-US" altLang="ja-JP" sz="1500" dirty="0">
                <a:latin typeface="Consolas" panose="020B0609020204030204" pitchFamily="49" charset="0"/>
              </a:rPr>
              <a:t>}</a:t>
            </a:r>
          </a:p>
        </p:txBody>
      </p:sp>
    </p:spTree>
    <p:extLst>
      <p:ext uri="{BB962C8B-B14F-4D97-AF65-F5344CB8AC3E}">
        <p14:creationId xmlns:p14="http://schemas.microsoft.com/office/powerpoint/2010/main" val="899633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74285"/>
          </a:xfrm>
        </p:spPr>
        <p:txBody>
          <a:bodyPr>
            <a:normAutofit/>
          </a:bodyPr>
          <a:lstStyle/>
          <a:p>
            <a:pPr marL="0" indent="0">
              <a:buNone/>
            </a:pPr>
            <a:r>
              <a:rPr lang="ja-JP" altLang="en-US" dirty="0"/>
              <a:t>①</a:t>
            </a:r>
            <a:r>
              <a:rPr lang="en-US" altLang="ja-JP" dirty="0"/>
              <a:t> </a:t>
            </a:r>
            <a:r>
              <a:rPr lang="ja-JP" altLang="en-US" dirty="0"/>
              <a:t>入力ってどうやれば受け付けられるの？</a:t>
            </a:r>
            <a:endParaRPr lang="en-US" altLang="ja-JP" dirty="0"/>
          </a:p>
          <a:p>
            <a:pPr marL="0" indent="0">
              <a:buNone/>
            </a:pPr>
            <a:endParaRPr lang="en-US" altLang="ja-JP" dirty="0"/>
          </a:p>
          <a:p>
            <a:pPr marL="0" indent="0">
              <a:buNone/>
            </a:pPr>
            <a:r>
              <a:rPr lang="ja-JP" altLang="en-US" dirty="0"/>
              <a:t>例</a:t>
            </a:r>
            <a:r>
              <a:rPr lang="en-US" altLang="ja-JP" dirty="0"/>
              <a:t>) </a:t>
            </a:r>
            <a:r>
              <a:rPr lang="ja-JP" altLang="en-US" dirty="0"/>
              <a:t>こういう入力はどう処理する？</a:t>
            </a:r>
            <a:endParaRPr lang="en-US" altLang="ja-JP" dirty="0"/>
          </a:p>
          <a:p>
            <a:pPr marL="0" indent="0">
              <a:buNone/>
            </a:pPr>
            <a:r>
              <a:rPr lang="ja-JP" altLang="en-US" dirty="0"/>
              <a:t>◆</a:t>
            </a:r>
            <a:r>
              <a:rPr lang="en-US" altLang="ja-JP" dirty="0"/>
              <a:t>next() </a:t>
            </a:r>
            <a:r>
              <a:rPr lang="ja-JP" altLang="en-US" dirty="0"/>
              <a:t>を使う場合</a:t>
            </a:r>
            <a:endParaRPr lang="en-US" altLang="ja-JP" dirty="0"/>
          </a:p>
        </p:txBody>
      </p:sp>
      <p:sp>
        <p:nvSpPr>
          <p:cNvPr id="4" name="テキスト ボックス 3">
            <a:extLst>
              <a:ext uri="{FF2B5EF4-FFF2-40B4-BE49-F238E27FC236}">
                <a16:creationId xmlns:a16="http://schemas.microsoft.com/office/drawing/2014/main" id="{CC5F3276-6C0B-8A31-196F-1AA7DFD06398}"/>
              </a:ext>
            </a:extLst>
          </p:cNvPr>
          <p:cNvSpPr txBox="1"/>
          <p:nvPr/>
        </p:nvSpPr>
        <p:spPr>
          <a:xfrm>
            <a:off x="7814278" y="2422908"/>
            <a:ext cx="3103124" cy="1631216"/>
          </a:xfrm>
          <a:prstGeom prst="rect">
            <a:avLst/>
          </a:prstGeom>
          <a:solidFill>
            <a:schemeClr val="accent4">
              <a:lumMod val="40000"/>
              <a:lumOff val="60000"/>
            </a:schemeClr>
          </a:solidFill>
        </p:spPr>
        <p:txBody>
          <a:bodyPr wrap="square" rtlCol="0">
            <a:spAutoFit/>
          </a:bodyPr>
          <a:lstStyle/>
          <a:p>
            <a:r>
              <a:rPr kumimoji="1" lang="en-US" altLang="ja-JP" sz="2000" dirty="0">
                <a:latin typeface="Consolas" panose="020B0609020204030204" pitchFamily="49" charset="0"/>
              </a:rPr>
              <a:t>4</a:t>
            </a:r>
          </a:p>
          <a:p>
            <a:r>
              <a:rPr kumimoji="1" lang="en-US" altLang="ja-JP" sz="2000" dirty="0">
                <a:latin typeface="Consolas" panose="020B0609020204030204" pitchFamily="49" charset="0"/>
              </a:rPr>
              <a:t>hello</a:t>
            </a:r>
          </a:p>
          <a:p>
            <a:r>
              <a:rPr lang="en-US" altLang="ja-JP" sz="2000" dirty="0">
                <a:latin typeface="Consolas" panose="020B0609020204030204" pitchFamily="49" charset="0"/>
              </a:rPr>
              <a:t>deed</a:t>
            </a:r>
          </a:p>
          <a:p>
            <a:r>
              <a:rPr lang="en-US" altLang="ja-JP" sz="2000" dirty="0">
                <a:latin typeface="Consolas" panose="020B0609020204030204" pitchFamily="49" charset="0"/>
              </a:rPr>
              <a:t>singer</a:t>
            </a:r>
          </a:p>
          <a:p>
            <a:r>
              <a:rPr kumimoji="1" lang="en-US" altLang="ja-JP" sz="2000" dirty="0">
                <a:latin typeface="Consolas" panose="020B0609020204030204" pitchFamily="49" charset="0"/>
              </a:rPr>
              <a:t>boot</a:t>
            </a:r>
            <a:endParaRPr kumimoji="1" lang="ja-JP" altLang="en-US" sz="2000" dirty="0">
              <a:latin typeface="Consolas" panose="020B0609020204030204" pitchFamily="49" charset="0"/>
            </a:endParaRPr>
          </a:p>
        </p:txBody>
      </p:sp>
      <p:sp>
        <p:nvSpPr>
          <p:cNvPr id="5" name="テキスト ボックス 4">
            <a:extLst>
              <a:ext uri="{FF2B5EF4-FFF2-40B4-BE49-F238E27FC236}">
                <a16:creationId xmlns:a16="http://schemas.microsoft.com/office/drawing/2014/main" id="{0BC4791D-94F8-5811-3B97-5C79CD4B3E11}"/>
              </a:ext>
            </a:extLst>
          </p:cNvPr>
          <p:cNvSpPr txBox="1"/>
          <p:nvPr/>
        </p:nvSpPr>
        <p:spPr>
          <a:xfrm>
            <a:off x="340467" y="3613147"/>
            <a:ext cx="6982482" cy="2631490"/>
          </a:xfrm>
          <a:prstGeom prst="rect">
            <a:avLst/>
          </a:prstGeom>
          <a:noFill/>
        </p:spPr>
        <p:txBody>
          <a:bodyPr wrap="square" rtlCol="0">
            <a:spAutoFit/>
          </a:bodyPr>
          <a:lstStyle/>
          <a:p>
            <a:r>
              <a:rPr lang="en-US" altLang="ja-JP" sz="1500" dirty="0"/>
              <a:t>//</a:t>
            </a:r>
            <a:r>
              <a:rPr lang="ja-JP" altLang="en-US" sz="1500" dirty="0"/>
              <a:t>標準入力を行う場合は</a:t>
            </a:r>
            <a:r>
              <a:rPr lang="en-US" altLang="ja-JP" sz="1500" dirty="0"/>
              <a:t>scanner</a:t>
            </a:r>
            <a:r>
              <a:rPr lang="ja-JP" altLang="en-US" sz="1500" dirty="0"/>
              <a:t>を用意するのが一般的</a:t>
            </a:r>
            <a:endParaRPr lang="en-US" altLang="ja-JP" sz="1500" dirty="0"/>
          </a:p>
          <a:p>
            <a:r>
              <a:rPr kumimoji="1" lang="en-US" altLang="ja-JP" sz="1500" dirty="0">
                <a:latin typeface="Consolas" panose="020B0609020204030204" pitchFamily="49" charset="0"/>
              </a:rPr>
              <a:t>Scanner </a:t>
            </a:r>
            <a:r>
              <a:rPr kumimoji="1" lang="en-US" altLang="ja-JP" sz="1500" dirty="0" err="1">
                <a:latin typeface="Consolas" panose="020B0609020204030204" pitchFamily="49" charset="0"/>
              </a:rPr>
              <a:t>sc</a:t>
            </a:r>
            <a:r>
              <a:rPr kumimoji="1" lang="en-US" altLang="ja-JP" sz="1500" dirty="0">
                <a:latin typeface="Consolas" panose="020B0609020204030204" pitchFamily="49" charset="0"/>
              </a:rPr>
              <a:t> = new Scanner(System.in);</a:t>
            </a:r>
          </a:p>
          <a:p>
            <a:endParaRPr lang="en-US" altLang="ja-JP" sz="1500" dirty="0"/>
          </a:p>
          <a:p>
            <a:r>
              <a:rPr lang="en-US" altLang="ja-JP" sz="1500" dirty="0"/>
              <a:t>//</a:t>
            </a:r>
            <a:r>
              <a:rPr lang="ja-JP" altLang="en-US" sz="1500" dirty="0"/>
              <a:t>全部</a:t>
            </a:r>
            <a:r>
              <a:rPr lang="en-US" altLang="ja-JP" sz="1500" dirty="0"/>
              <a:t>next()</a:t>
            </a:r>
            <a:r>
              <a:rPr lang="ja-JP" altLang="en-US" sz="1500" dirty="0"/>
              <a:t>と</a:t>
            </a:r>
            <a:r>
              <a:rPr lang="en-US" altLang="ja-JP" sz="1500" dirty="0" err="1"/>
              <a:t>nextInt</a:t>
            </a:r>
            <a:r>
              <a:rPr lang="en-US" altLang="ja-JP" sz="1500" dirty="0"/>
              <a:t>()</a:t>
            </a:r>
            <a:r>
              <a:rPr lang="ja-JP" altLang="en-US" sz="1500" dirty="0"/>
              <a:t>で取り切る</a:t>
            </a:r>
            <a:endParaRPr lang="en-US" altLang="ja-JP" sz="1500" dirty="0"/>
          </a:p>
          <a:p>
            <a:r>
              <a:rPr lang="en-US" altLang="ja-JP" sz="1500" dirty="0">
                <a:latin typeface="Consolas" panose="020B0609020204030204" pitchFamily="49" charset="0"/>
              </a:rPr>
              <a:t>Integer N = </a:t>
            </a:r>
            <a:r>
              <a:rPr lang="en-US" altLang="ja-JP" sz="1500" dirty="0" err="1">
                <a:latin typeface="Consolas" panose="020B0609020204030204" pitchFamily="49" charset="0"/>
              </a:rPr>
              <a:t>Integer.parseInt</a:t>
            </a:r>
            <a:r>
              <a:rPr lang="en-US" altLang="ja-JP" sz="1500" dirty="0">
                <a:latin typeface="Consolas" panose="020B0609020204030204" pitchFamily="49" charset="0"/>
              </a:rPr>
              <a:t>(</a:t>
            </a:r>
            <a:r>
              <a:rPr lang="en-US" altLang="ja-JP" sz="1500" dirty="0" err="1">
                <a:latin typeface="Consolas" panose="020B0609020204030204" pitchFamily="49" charset="0"/>
              </a:rPr>
              <a:t>sc.nextInt</a:t>
            </a:r>
            <a:r>
              <a:rPr lang="en-US" altLang="ja-JP" sz="1500" dirty="0">
                <a:latin typeface="Consolas" panose="020B0609020204030204" pitchFamily="49" charset="0"/>
              </a:rPr>
              <a:t>());</a:t>
            </a:r>
          </a:p>
          <a:p>
            <a:endParaRPr lang="en-US" altLang="ja-JP" sz="1500" dirty="0">
              <a:latin typeface="Consolas" panose="020B0609020204030204" pitchFamily="49" charset="0"/>
            </a:endParaRPr>
          </a:p>
          <a:p>
            <a:r>
              <a:rPr lang="en-US" altLang="ja-JP" sz="1500" dirty="0"/>
              <a:t>//</a:t>
            </a:r>
            <a:r>
              <a:rPr lang="ja-JP" altLang="en-US" sz="1500" dirty="0"/>
              <a:t>残りは数字変換した</a:t>
            </a:r>
            <a:r>
              <a:rPr lang="en-US" altLang="ja-JP" sz="1500" dirty="0"/>
              <a:t>N</a:t>
            </a:r>
            <a:r>
              <a:rPr lang="ja-JP" altLang="en-US" sz="1500" dirty="0"/>
              <a:t>を使ってループさせる</a:t>
            </a:r>
            <a:endParaRPr lang="en-US" altLang="ja-JP" sz="1500" dirty="0"/>
          </a:p>
          <a:p>
            <a:r>
              <a:rPr lang="en-US" altLang="ja-JP" sz="1500" dirty="0">
                <a:latin typeface="Consolas" panose="020B0609020204030204" pitchFamily="49" charset="0"/>
              </a:rPr>
              <a:t>String[] </a:t>
            </a:r>
            <a:r>
              <a:rPr lang="en-US" altLang="ja-JP" sz="1500" dirty="0" err="1">
                <a:latin typeface="Consolas" panose="020B0609020204030204" pitchFamily="49" charset="0"/>
              </a:rPr>
              <a:t>textArray</a:t>
            </a:r>
            <a:r>
              <a:rPr lang="en-US" altLang="ja-JP" sz="1500" dirty="0">
                <a:latin typeface="Consolas" panose="020B0609020204030204" pitchFamily="49" charset="0"/>
              </a:rPr>
              <a:t> = new String[N];</a:t>
            </a:r>
          </a:p>
          <a:p>
            <a:r>
              <a:rPr lang="en-US" altLang="ja-JP" sz="1500" dirty="0">
                <a:latin typeface="Consolas" panose="020B0609020204030204" pitchFamily="49" charset="0"/>
              </a:rPr>
              <a:t>for(int index = 0; index &lt; N; index++) {</a:t>
            </a:r>
          </a:p>
          <a:p>
            <a:r>
              <a:rPr lang="en-US" altLang="ja-JP" sz="1500" dirty="0">
                <a:latin typeface="Consolas" panose="020B0609020204030204" pitchFamily="49" charset="0"/>
              </a:rPr>
              <a:t>   </a:t>
            </a:r>
            <a:r>
              <a:rPr lang="en-US" altLang="ja-JP" sz="1500" dirty="0" err="1">
                <a:latin typeface="Consolas" panose="020B0609020204030204" pitchFamily="49" charset="0"/>
              </a:rPr>
              <a:t>textArray</a:t>
            </a:r>
            <a:r>
              <a:rPr lang="en-US" altLang="ja-JP" sz="1500" dirty="0">
                <a:latin typeface="Consolas" panose="020B0609020204030204" pitchFamily="49" charset="0"/>
              </a:rPr>
              <a:t>[index] = </a:t>
            </a:r>
            <a:r>
              <a:rPr lang="en-US" altLang="ja-JP" sz="1500" dirty="0" err="1">
                <a:latin typeface="Consolas" panose="020B0609020204030204" pitchFamily="49" charset="0"/>
              </a:rPr>
              <a:t>sc.next</a:t>
            </a:r>
            <a:r>
              <a:rPr lang="en-US" altLang="ja-JP" sz="1500" dirty="0">
                <a:latin typeface="Consolas" panose="020B0609020204030204" pitchFamily="49" charset="0"/>
              </a:rPr>
              <a:t>();</a:t>
            </a:r>
          </a:p>
          <a:p>
            <a:r>
              <a:rPr lang="en-US" altLang="ja-JP" sz="1500" dirty="0">
                <a:latin typeface="Consolas" panose="020B0609020204030204" pitchFamily="49" charset="0"/>
              </a:rPr>
              <a:t>}</a:t>
            </a:r>
          </a:p>
        </p:txBody>
      </p:sp>
    </p:spTree>
    <p:extLst>
      <p:ext uri="{BB962C8B-B14F-4D97-AF65-F5344CB8AC3E}">
        <p14:creationId xmlns:p14="http://schemas.microsoft.com/office/powerpoint/2010/main" val="361583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74285"/>
          </a:xfrm>
        </p:spPr>
        <p:txBody>
          <a:bodyPr>
            <a:normAutofit/>
          </a:bodyPr>
          <a:lstStyle/>
          <a:p>
            <a:pPr marL="0" indent="0">
              <a:buNone/>
            </a:pPr>
            <a:r>
              <a:rPr lang="ja-JP" altLang="en-US" dirty="0"/>
              <a:t>①</a:t>
            </a:r>
            <a:r>
              <a:rPr lang="en-US" altLang="ja-JP" dirty="0"/>
              <a:t> </a:t>
            </a:r>
            <a:r>
              <a:rPr lang="ja-JP" altLang="en-US" dirty="0"/>
              <a:t>入力ってどうやれば受け付けられるの？</a:t>
            </a:r>
            <a:endParaRPr lang="en-US" altLang="ja-JP" dirty="0"/>
          </a:p>
          <a:p>
            <a:pPr marL="0" indent="0">
              <a:buNone/>
            </a:pPr>
            <a:endParaRPr lang="en-US" altLang="ja-JP" dirty="0"/>
          </a:p>
          <a:p>
            <a:pPr marL="0" indent="0">
              <a:buNone/>
            </a:pPr>
            <a:r>
              <a:rPr lang="ja-JP" altLang="en-US" dirty="0"/>
              <a:t>今回の課題ではどちらを使うべきか？</a:t>
            </a:r>
            <a:endParaRPr lang="en-US" altLang="ja-JP" dirty="0"/>
          </a:p>
          <a:p>
            <a:pPr marL="0" indent="0">
              <a:buNone/>
            </a:pPr>
            <a:endParaRPr lang="en-US" altLang="ja-JP" sz="1100" dirty="0"/>
          </a:p>
          <a:p>
            <a:pPr marL="0" indent="0">
              <a:buNone/>
            </a:pPr>
            <a:endParaRPr lang="en-US" altLang="ja-JP" sz="1100" dirty="0"/>
          </a:p>
          <a:p>
            <a:pPr marL="0" indent="0">
              <a:buNone/>
            </a:pPr>
            <a:endParaRPr lang="en-US" altLang="ja-JP" sz="1100" dirty="0"/>
          </a:p>
          <a:p>
            <a:pPr marL="0" indent="0">
              <a:buNone/>
            </a:pPr>
            <a:r>
              <a:rPr lang="ja-JP" altLang="en-US" dirty="0"/>
              <a:t>どちらでも出来るけど、</a:t>
            </a:r>
            <a:r>
              <a:rPr lang="en-US" altLang="ja-JP" dirty="0"/>
              <a:t>next()</a:t>
            </a:r>
            <a:r>
              <a:rPr lang="ja-JP" altLang="en-US" dirty="0"/>
              <a:t>はスペースが来るたびに止まるため</a:t>
            </a:r>
            <a:endParaRPr lang="en-US" altLang="ja-JP" dirty="0"/>
          </a:p>
          <a:p>
            <a:pPr marL="0" indent="0">
              <a:buNone/>
            </a:pPr>
            <a:r>
              <a:rPr lang="ja-JP" altLang="en-US" dirty="0"/>
              <a:t>「スペースが入力に含まれる」がとても面倒くさい！</a:t>
            </a:r>
            <a:endParaRPr lang="en-US" altLang="ja-JP" dirty="0"/>
          </a:p>
          <a:p>
            <a:pPr marL="0" indent="0">
              <a:buNone/>
            </a:pPr>
            <a:endParaRPr lang="en-US" altLang="ja-JP" dirty="0"/>
          </a:p>
          <a:p>
            <a:pPr marL="0" indent="0">
              <a:buNone/>
            </a:pPr>
            <a:r>
              <a:rPr lang="ja-JP" altLang="en-US" dirty="0"/>
              <a:t>→</a:t>
            </a:r>
            <a:r>
              <a:rPr lang="en-US" altLang="ja-JP" dirty="0"/>
              <a:t>	</a:t>
            </a:r>
            <a:r>
              <a:rPr lang="ja-JP" altLang="en-US" dirty="0"/>
              <a:t>多分</a:t>
            </a:r>
            <a:r>
              <a:rPr lang="en-US" altLang="ja-JP" dirty="0" err="1"/>
              <a:t>nextLine</a:t>
            </a:r>
            <a:r>
              <a:rPr lang="en-US" altLang="ja-JP" dirty="0"/>
              <a:t>()</a:t>
            </a:r>
            <a:r>
              <a:rPr lang="ja-JP" altLang="en-US" dirty="0"/>
              <a:t>を使ったほうが、</a:t>
            </a:r>
            <a:br>
              <a:rPr lang="en-US" altLang="ja-JP" dirty="0"/>
            </a:br>
            <a:r>
              <a:rPr lang="en-US" altLang="ja-JP" dirty="0"/>
              <a:t>	1</a:t>
            </a:r>
            <a:r>
              <a:rPr lang="ja-JP" altLang="en-US" dirty="0"/>
              <a:t>回分の文字列をまとめて取れて便利。</a:t>
            </a:r>
            <a:endParaRPr lang="en-US" altLang="ja-JP" dirty="0"/>
          </a:p>
          <a:p>
            <a:pPr marL="0" indent="0">
              <a:buNone/>
            </a:pPr>
            <a:r>
              <a:rPr lang="en-US" altLang="ja-JP" dirty="0"/>
              <a:t>	</a:t>
            </a:r>
            <a:r>
              <a:rPr lang="ja-JP" altLang="en-US" dirty="0"/>
              <a:t>スペースで分けるべきか、分けない方が良いかで判断しよう</a:t>
            </a:r>
            <a:endParaRPr lang="en-US" altLang="ja-JP" dirty="0"/>
          </a:p>
        </p:txBody>
      </p:sp>
      <p:sp>
        <p:nvSpPr>
          <p:cNvPr id="4" name="正方形/長方形 3">
            <a:extLst>
              <a:ext uri="{FF2B5EF4-FFF2-40B4-BE49-F238E27FC236}">
                <a16:creationId xmlns:a16="http://schemas.microsoft.com/office/drawing/2014/main" id="{1E952419-9B44-AEC2-F494-F14D4E48CE0E}"/>
              </a:ext>
            </a:extLst>
          </p:cNvPr>
          <p:cNvSpPr/>
          <p:nvPr/>
        </p:nvSpPr>
        <p:spPr>
          <a:xfrm>
            <a:off x="3218233" y="2874935"/>
            <a:ext cx="5755533" cy="764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t>X</a:t>
            </a:r>
            <a:r>
              <a:rPr lang="ja-JP" altLang="en-US" dirty="0"/>
              <a:t>は</a:t>
            </a:r>
            <a:r>
              <a:rPr lang="en-US" altLang="ja-JP" dirty="0"/>
              <a:t>1</a:t>
            </a:r>
            <a:r>
              <a:rPr lang="ja-JP" altLang="en-US" dirty="0"/>
              <a:t>以上</a:t>
            </a:r>
            <a:r>
              <a:rPr lang="en-US" altLang="ja-JP" dirty="0"/>
              <a:t>30</a:t>
            </a:r>
            <a:r>
              <a:rPr lang="ja-JP" altLang="en-US" dirty="0"/>
              <a:t>以下</a:t>
            </a:r>
            <a:r>
              <a:rPr lang="en-US" altLang="ja-JP" dirty="0"/>
              <a:t>, </a:t>
            </a:r>
          </a:p>
          <a:p>
            <a:r>
              <a:rPr lang="en-US" altLang="ja-JP" dirty="0" err="1"/>
              <a:t>Sk</a:t>
            </a:r>
            <a:r>
              <a:rPr lang="ja-JP" altLang="en-US" dirty="0"/>
              <a:t>は</a:t>
            </a:r>
            <a:r>
              <a:rPr lang="en-US" altLang="ja-JP" dirty="0"/>
              <a:t>31</a:t>
            </a:r>
            <a:r>
              <a:rPr lang="ja-JP" altLang="en-US" dirty="0"/>
              <a:t>文字以下の英小文字と半角スペースです。</a:t>
            </a:r>
            <a:endParaRPr lang="en-US" altLang="ja-JP" dirty="0"/>
          </a:p>
        </p:txBody>
      </p:sp>
    </p:spTree>
    <p:extLst>
      <p:ext uri="{BB962C8B-B14F-4D97-AF65-F5344CB8AC3E}">
        <p14:creationId xmlns:p14="http://schemas.microsoft.com/office/powerpoint/2010/main" val="1428074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74285"/>
          </a:xfrm>
        </p:spPr>
        <p:txBody>
          <a:bodyPr>
            <a:normAutofit/>
          </a:bodyPr>
          <a:lstStyle/>
          <a:p>
            <a:pPr marL="0" indent="0">
              <a:buNone/>
            </a:pPr>
            <a:r>
              <a:rPr lang="ja-JP" altLang="en-US" dirty="0"/>
              <a:t>② 回文とはなにか？プログラムで判定するにはどうしたらいい？</a:t>
            </a:r>
            <a:endParaRPr lang="en-US" altLang="ja-JP" dirty="0"/>
          </a:p>
          <a:p>
            <a:pPr marL="0" indent="0">
              <a:buNone/>
            </a:pPr>
            <a:endParaRPr lang="en-US" altLang="ja-JP" dirty="0"/>
          </a:p>
          <a:p>
            <a:pPr marL="0" indent="0">
              <a:buNone/>
            </a:pPr>
            <a:r>
              <a:rPr lang="ja-JP" altLang="en-US" dirty="0"/>
              <a:t>回文：</a:t>
            </a:r>
            <a:endParaRPr lang="en-US" altLang="ja-JP" dirty="0"/>
          </a:p>
          <a:p>
            <a:pPr marL="0" indent="0">
              <a:buNone/>
            </a:pPr>
            <a:r>
              <a:rPr lang="ja-JP" altLang="en-US" dirty="0"/>
              <a:t>　　上から読んでも下から読んでも同じになることば。</a:t>
            </a:r>
            <a:endParaRPr lang="en-US" altLang="ja-JP" dirty="0"/>
          </a:p>
          <a:p>
            <a:pPr marL="0" indent="0">
              <a:buNone/>
            </a:pPr>
            <a:r>
              <a:rPr lang="ja-JP" altLang="en-US" dirty="0"/>
              <a:t>　　竹藪焼けた、私負けましたわ、新聞紙などが有名。</a:t>
            </a:r>
            <a:endParaRPr lang="en-US" altLang="ja-JP" dirty="0"/>
          </a:p>
          <a:p>
            <a:pPr marL="0" indent="0">
              <a:buNone/>
            </a:pPr>
            <a:endParaRPr lang="en-US" altLang="ja-JP" dirty="0"/>
          </a:p>
          <a:p>
            <a:pPr marL="0" indent="0">
              <a:buNone/>
            </a:pPr>
            <a:r>
              <a:rPr lang="ja-JP" altLang="en-US" dirty="0"/>
              <a:t>回文は言葉あそびでよく出てくるため説明なしに問題としました。</a:t>
            </a:r>
            <a:endParaRPr lang="en-US" altLang="ja-JP" dirty="0"/>
          </a:p>
          <a:p>
            <a:pPr marL="0" indent="0">
              <a:buNone/>
            </a:pPr>
            <a:r>
              <a:rPr lang="ja-JP" altLang="en-US" dirty="0"/>
              <a:t>特に解説は行うつもりはありません。</a:t>
            </a:r>
            <a:endParaRPr lang="en-US" altLang="ja-JP" dirty="0"/>
          </a:p>
        </p:txBody>
      </p:sp>
    </p:spTree>
    <p:extLst>
      <p:ext uri="{BB962C8B-B14F-4D97-AF65-F5344CB8AC3E}">
        <p14:creationId xmlns:p14="http://schemas.microsoft.com/office/powerpoint/2010/main" val="2329578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74285"/>
          </a:xfrm>
        </p:spPr>
        <p:txBody>
          <a:bodyPr>
            <a:normAutofit/>
          </a:bodyPr>
          <a:lstStyle/>
          <a:p>
            <a:pPr marL="0" indent="0">
              <a:buNone/>
            </a:pPr>
            <a:r>
              <a:rPr lang="ja-JP" altLang="en-US" dirty="0"/>
              <a:t>② 回文とはなにか？プログラムで判定するにはどうしたらいい？</a:t>
            </a:r>
            <a:endParaRPr lang="en-US" altLang="ja-JP" dirty="0"/>
          </a:p>
          <a:p>
            <a:pPr marL="0" indent="0">
              <a:buNone/>
            </a:pPr>
            <a:endParaRPr lang="en-US" altLang="ja-JP" dirty="0"/>
          </a:p>
          <a:p>
            <a:pPr marL="0" indent="0">
              <a:buNone/>
            </a:pPr>
            <a:r>
              <a:rPr lang="ja-JP" altLang="en-US" dirty="0"/>
              <a:t>今回の問題では </a:t>
            </a:r>
            <a:r>
              <a:rPr lang="en-US" altLang="ja-JP" dirty="0"/>
              <a:t>“</a:t>
            </a:r>
            <a:r>
              <a:rPr lang="ja-JP" altLang="en-US" dirty="0"/>
              <a:t>英小文字とスペース</a:t>
            </a:r>
            <a:r>
              <a:rPr lang="en-US" altLang="ja-JP" dirty="0"/>
              <a:t>” </a:t>
            </a:r>
            <a:r>
              <a:rPr lang="ja-JP" altLang="en-US" dirty="0"/>
              <a:t>なので、</a:t>
            </a:r>
            <a:endParaRPr lang="en-US" altLang="ja-JP" dirty="0"/>
          </a:p>
          <a:p>
            <a:pPr marL="0" indent="0">
              <a:buNone/>
            </a:pPr>
            <a:r>
              <a:rPr lang="ja-JP" altLang="en-US" dirty="0"/>
              <a:t>ひらがなやキリル文字、ギリシャ文字</a:t>
            </a:r>
            <a:r>
              <a:rPr lang="ja-JP" altLang="en-US" sz="1050" strike="sngStrike" dirty="0"/>
              <a:t>やアラビア文字</a:t>
            </a:r>
            <a:r>
              <a:rPr lang="ja-JP" altLang="en-US" dirty="0"/>
              <a:t>のような</a:t>
            </a:r>
            <a:endParaRPr lang="en-US" altLang="ja-JP" dirty="0"/>
          </a:p>
          <a:p>
            <a:pPr marL="0" indent="0">
              <a:buNone/>
            </a:pPr>
            <a:r>
              <a:rPr lang="ja-JP" altLang="en-US" dirty="0"/>
              <a:t>「そもそも文字コード的にしんどい」ものは処理の必要がありません。</a:t>
            </a:r>
            <a:endParaRPr lang="en-US" altLang="ja-JP" dirty="0"/>
          </a:p>
          <a:p>
            <a:pPr marL="0" indent="0">
              <a:buNone/>
            </a:pPr>
            <a:endParaRPr lang="en-US" altLang="ja-JP" dirty="0"/>
          </a:p>
          <a:p>
            <a:pPr marL="0" indent="0">
              <a:buNone/>
            </a:pPr>
            <a:r>
              <a:rPr lang="ja-JP" altLang="en-US" dirty="0"/>
              <a:t>補足情報でも書きましたが、アプローチは</a:t>
            </a:r>
            <a:r>
              <a:rPr lang="en-US" altLang="ja-JP" dirty="0"/>
              <a:t>2</a:t>
            </a:r>
            <a:r>
              <a:rPr lang="ja-JP" altLang="en-US" dirty="0"/>
              <a:t>種類あります。</a:t>
            </a:r>
            <a:endParaRPr lang="en-US" altLang="ja-JP" dirty="0"/>
          </a:p>
          <a:p>
            <a:pPr marL="0" indent="0">
              <a:buNone/>
            </a:pPr>
            <a:r>
              <a:rPr lang="ja-JP" altLang="en-US" dirty="0"/>
              <a:t>・</a:t>
            </a:r>
            <a:r>
              <a:rPr lang="en-US" altLang="ja-JP" dirty="0"/>
              <a:t>String </a:t>
            </a:r>
            <a:r>
              <a:rPr lang="ja-JP" altLang="en-US" dirty="0"/>
              <a:t>を </a:t>
            </a:r>
            <a:r>
              <a:rPr lang="en-US" altLang="ja-JP" dirty="0"/>
              <a:t>char[] (</a:t>
            </a:r>
            <a:r>
              <a:rPr lang="ja-JP" altLang="en-US" dirty="0"/>
              <a:t>文字の配列</a:t>
            </a:r>
            <a:r>
              <a:rPr lang="en-US" altLang="ja-JP" dirty="0"/>
              <a:t>) </a:t>
            </a:r>
            <a:r>
              <a:rPr lang="ja-JP" altLang="en-US" dirty="0"/>
              <a:t>と見なして泥臭くやる</a:t>
            </a:r>
            <a:endParaRPr lang="en-US" altLang="ja-JP" dirty="0"/>
          </a:p>
          <a:p>
            <a:pPr marL="0" indent="0">
              <a:buNone/>
            </a:pPr>
            <a:r>
              <a:rPr lang="ja-JP" altLang="en-US" dirty="0"/>
              <a:t>・文字列を反転させる処理である </a:t>
            </a:r>
            <a:r>
              <a:rPr lang="en-US" altLang="ja-JP" dirty="0" err="1"/>
              <a:t>StringBuilder.reverse</a:t>
            </a:r>
            <a:r>
              <a:rPr lang="en-US" altLang="ja-JP" dirty="0"/>
              <a:t>() </a:t>
            </a:r>
            <a:r>
              <a:rPr lang="ja-JP" altLang="en-US" dirty="0"/>
              <a:t>を使う</a:t>
            </a:r>
            <a:endParaRPr lang="en-US" altLang="ja-JP" dirty="0"/>
          </a:p>
          <a:p>
            <a:pPr marL="0" indent="0">
              <a:buNone/>
            </a:pPr>
            <a:r>
              <a:rPr lang="ja-JP" altLang="en-US" dirty="0"/>
              <a:t>→ 一般的には</a:t>
            </a:r>
            <a:r>
              <a:rPr lang="en-US" altLang="ja-JP" dirty="0"/>
              <a:t>reverse()</a:t>
            </a:r>
            <a:r>
              <a:rPr lang="ja-JP" altLang="en-US" dirty="0"/>
              <a:t>関数の方が早くて便利。</a:t>
            </a:r>
            <a:endParaRPr lang="en-US" altLang="ja-JP" dirty="0"/>
          </a:p>
        </p:txBody>
      </p:sp>
    </p:spTree>
    <p:extLst>
      <p:ext uri="{BB962C8B-B14F-4D97-AF65-F5344CB8AC3E}">
        <p14:creationId xmlns:p14="http://schemas.microsoft.com/office/powerpoint/2010/main" val="1270028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74285"/>
          </a:xfrm>
        </p:spPr>
        <p:txBody>
          <a:bodyPr>
            <a:normAutofit/>
          </a:bodyPr>
          <a:lstStyle/>
          <a:p>
            <a:pPr marL="0" indent="0">
              <a:buNone/>
            </a:pPr>
            <a:r>
              <a:rPr lang="ja-JP" altLang="en-US" dirty="0"/>
              <a:t>② 回文とはなにか？プログラムで判定するにはどうしたらいい？</a:t>
            </a:r>
            <a:endParaRPr lang="en-US" altLang="ja-JP" dirty="0"/>
          </a:p>
          <a:p>
            <a:pPr marL="0" indent="0">
              <a:buNone/>
            </a:pPr>
            <a:endParaRPr lang="en-US" altLang="ja-JP" dirty="0"/>
          </a:p>
          <a:p>
            <a:pPr marL="0" indent="0">
              <a:buNone/>
            </a:pPr>
            <a:r>
              <a:rPr lang="en-US" altLang="ja-JP" dirty="0"/>
              <a:t>reverse</a:t>
            </a:r>
            <a:r>
              <a:rPr lang="ja-JP" altLang="en-US" dirty="0"/>
              <a:t>関数はすごいので日本語でも反転してくれる</a:t>
            </a:r>
            <a:endParaRPr lang="en-US" altLang="ja-JP" dirty="0"/>
          </a:p>
          <a:p>
            <a:pPr marL="0" indent="0">
              <a:buNone/>
            </a:pPr>
            <a:r>
              <a:rPr lang="ja-JP" altLang="en-US" dirty="0"/>
              <a:t>キリル文字</a:t>
            </a:r>
            <a:r>
              <a:rPr lang="en-US" altLang="ja-JP" dirty="0"/>
              <a:t>(</a:t>
            </a:r>
            <a:r>
              <a:rPr lang="ja-JP" altLang="en-US" dirty="0"/>
              <a:t>ロシア語など</a:t>
            </a:r>
            <a:r>
              <a:rPr lang="en-US" altLang="ja-JP" dirty="0"/>
              <a:t>)</a:t>
            </a:r>
            <a:r>
              <a:rPr lang="ja-JP" altLang="en-US" dirty="0"/>
              <a:t>もいけた</a:t>
            </a:r>
            <a:endParaRPr lang="en-US" altLang="ja-JP" dirty="0"/>
          </a:p>
        </p:txBody>
      </p:sp>
      <p:sp>
        <p:nvSpPr>
          <p:cNvPr id="4" name="テキスト ボックス 3">
            <a:extLst>
              <a:ext uri="{FF2B5EF4-FFF2-40B4-BE49-F238E27FC236}">
                <a16:creationId xmlns:a16="http://schemas.microsoft.com/office/drawing/2014/main" id="{41A1FABC-6E61-B883-EF75-A8DC94B84E25}"/>
              </a:ext>
            </a:extLst>
          </p:cNvPr>
          <p:cNvSpPr txBox="1"/>
          <p:nvPr/>
        </p:nvSpPr>
        <p:spPr>
          <a:xfrm>
            <a:off x="450071" y="4058742"/>
            <a:ext cx="10833625" cy="2400657"/>
          </a:xfrm>
          <a:prstGeom prst="rect">
            <a:avLst/>
          </a:prstGeom>
          <a:noFill/>
        </p:spPr>
        <p:txBody>
          <a:bodyPr wrap="square" rtlCol="0">
            <a:spAutoFit/>
          </a:bodyPr>
          <a:lstStyle/>
          <a:p>
            <a:r>
              <a:rPr kumimoji="1" lang="en-US" altLang="ja-JP" sz="1500" dirty="0">
                <a:latin typeface="Consolas" panose="020B0609020204030204" pitchFamily="49" charset="0"/>
              </a:rPr>
              <a:t>// </a:t>
            </a:r>
            <a:r>
              <a:rPr kumimoji="1" lang="ja-JP" altLang="en-US" sz="1500" dirty="0">
                <a:latin typeface="Consolas" panose="020B0609020204030204" pitchFamily="49" charset="0"/>
              </a:rPr>
              <a:t>サンプル文字列        </a:t>
            </a:r>
            <a:endParaRPr kumimoji="1" lang="en-US" altLang="ja-JP" sz="1500" dirty="0">
              <a:latin typeface="Consolas" panose="020B0609020204030204" pitchFamily="49" charset="0"/>
            </a:endParaRPr>
          </a:p>
          <a:p>
            <a:r>
              <a:rPr kumimoji="1" lang="en-US" altLang="ja-JP" sz="1500" dirty="0">
                <a:latin typeface="Consolas" panose="020B0609020204030204" pitchFamily="49" charset="0"/>
              </a:rPr>
              <a:t>String sample = "</a:t>
            </a:r>
            <a:r>
              <a:rPr kumimoji="1" lang="en-US" altLang="ja-JP" sz="1500" dirty="0" err="1">
                <a:latin typeface="Consolas" panose="020B0609020204030204" pitchFamily="49" charset="0"/>
              </a:rPr>
              <a:t>Rubic</a:t>
            </a:r>
            <a:r>
              <a:rPr kumimoji="1" lang="en-US" altLang="ja-JP" sz="1500" dirty="0">
                <a:latin typeface="Consolas" panose="020B0609020204030204" pitchFamily="49" charset="0"/>
              </a:rPr>
              <a:t> </a:t>
            </a:r>
            <a:r>
              <a:rPr kumimoji="1" lang="az-Cyrl-AZ" altLang="ja-JP" sz="1500" dirty="0">
                <a:latin typeface="Consolas" panose="020B0609020204030204" pitchFamily="49" charset="0"/>
              </a:rPr>
              <a:t>Спасибо </a:t>
            </a:r>
            <a:r>
              <a:rPr kumimoji="1" lang="ja-JP" altLang="en-US" sz="1500" dirty="0">
                <a:latin typeface="Consolas" panose="020B0609020204030204" pitchFamily="49" charset="0"/>
              </a:rPr>
              <a:t>超入門</a:t>
            </a:r>
            <a:r>
              <a:rPr kumimoji="1" lang="en-US" altLang="ja-JP" sz="1500" dirty="0">
                <a:latin typeface="Consolas" panose="020B0609020204030204" pitchFamily="49" charset="0"/>
              </a:rPr>
              <a:t>";</a:t>
            </a:r>
          </a:p>
          <a:p>
            <a:endParaRPr lang="en-US" altLang="ja-JP" sz="1500" dirty="0">
              <a:latin typeface="Consolas" panose="020B0609020204030204" pitchFamily="49" charset="0"/>
            </a:endParaRPr>
          </a:p>
          <a:p>
            <a:r>
              <a:rPr kumimoji="1" lang="en-US" altLang="ja-JP" sz="1500" dirty="0">
                <a:latin typeface="Consolas" panose="020B0609020204030204" pitchFamily="49" charset="0"/>
              </a:rPr>
              <a:t>// </a:t>
            </a:r>
            <a:r>
              <a:rPr kumimoji="1" lang="ja-JP" altLang="en-US" sz="1500" dirty="0">
                <a:latin typeface="Consolas" panose="020B0609020204030204" pitchFamily="49" charset="0"/>
              </a:rPr>
              <a:t>逆にした文字列</a:t>
            </a:r>
            <a:endParaRPr kumimoji="1" lang="en-US" altLang="ja-JP" sz="1500" dirty="0">
              <a:latin typeface="Consolas" panose="020B0609020204030204" pitchFamily="49" charset="0"/>
            </a:endParaRPr>
          </a:p>
          <a:p>
            <a:r>
              <a:rPr kumimoji="1" lang="en-US" altLang="ja-JP" sz="1500" dirty="0">
                <a:latin typeface="Consolas" panose="020B0609020204030204" pitchFamily="49" charset="0"/>
              </a:rPr>
              <a:t>String </a:t>
            </a:r>
            <a:r>
              <a:rPr kumimoji="1" lang="en-US" altLang="ja-JP" sz="1500" dirty="0" err="1">
                <a:latin typeface="Consolas" panose="020B0609020204030204" pitchFamily="49" charset="0"/>
              </a:rPr>
              <a:t>rSample</a:t>
            </a:r>
            <a:r>
              <a:rPr kumimoji="1" lang="en-US" altLang="ja-JP" sz="1500" dirty="0">
                <a:latin typeface="Consolas" panose="020B0609020204030204" pitchFamily="49" charset="0"/>
              </a:rPr>
              <a:t> = new StringBuilder(sample).reverse().</a:t>
            </a:r>
            <a:r>
              <a:rPr kumimoji="1" lang="en-US" altLang="ja-JP" sz="1500" dirty="0" err="1">
                <a:latin typeface="Consolas" panose="020B0609020204030204" pitchFamily="49" charset="0"/>
              </a:rPr>
              <a:t>toString</a:t>
            </a:r>
            <a:r>
              <a:rPr kumimoji="1" lang="en-US" altLang="ja-JP" sz="1500" dirty="0">
                <a:latin typeface="Consolas" panose="020B0609020204030204" pitchFamily="49" charset="0"/>
              </a:rPr>
              <a:t>();</a:t>
            </a:r>
          </a:p>
          <a:p>
            <a:endParaRPr kumimoji="1" lang="en-US" altLang="ja-JP" sz="1500" dirty="0">
              <a:latin typeface="Consolas" panose="020B0609020204030204" pitchFamily="49" charset="0"/>
            </a:endParaRPr>
          </a:p>
          <a:p>
            <a:r>
              <a:rPr kumimoji="1" lang="en-US" altLang="ja-JP" sz="1500" dirty="0">
                <a:latin typeface="Consolas" panose="020B0609020204030204" pitchFamily="49" charset="0"/>
              </a:rPr>
              <a:t>// </a:t>
            </a:r>
            <a:r>
              <a:rPr kumimoji="1" lang="ja-JP" altLang="en-US" sz="1500" dirty="0">
                <a:latin typeface="Consolas" panose="020B0609020204030204" pitchFamily="49" charset="0"/>
              </a:rPr>
              <a:t>出力</a:t>
            </a:r>
            <a:endParaRPr kumimoji="1" lang="en-US" altLang="ja-JP" sz="1500" dirty="0">
              <a:latin typeface="Consolas" panose="020B0609020204030204" pitchFamily="49" charset="0"/>
            </a:endParaRPr>
          </a:p>
          <a:p>
            <a:r>
              <a:rPr kumimoji="1" lang="en-US" altLang="ja-JP" sz="1500" dirty="0" err="1">
                <a:latin typeface="Consolas" panose="020B0609020204030204" pitchFamily="49" charset="0"/>
              </a:rPr>
              <a:t>System.out.println</a:t>
            </a:r>
            <a:r>
              <a:rPr kumimoji="1" lang="en-US" altLang="ja-JP" sz="1500" dirty="0">
                <a:latin typeface="Consolas" panose="020B0609020204030204" pitchFamily="49" charset="0"/>
              </a:rPr>
              <a:t>("</a:t>
            </a:r>
            <a:r>
              <a:rPr kumimoji="1" lang="ja-JP" altLang="en-US" sz="1500" dirty="0">
                <a:latin typeface="Consolas" panose="020B0609020204030204" pitchFamily="49" charset="0"/>
              </a:rPr>
              <a:t>正順序</a:t>
            </a:r>
            <a:r>
              <a:rPr kumimoji="1" lang="en-US" altLang="ja-JP" sz="1500" dirty="0">
                <a:latin typeface="Consolas" panose="020B0609020204030204" pitchFamily="49" charset="0"/>
              </a:rPr>
              <a:t>: " + sample);</a:t>
            </a:r>
          </a:p>
          <a:p>
            <a:r>
              <a:rPr kumimoji="1" lang="en-US" altLang="ja-JP" sz="1500" dirty="0" err="1">
                <a:latin typeface="Consolas" panose="020B0609020204030204" pitchFamily="49" charset="0"/>
              </a:rPr>
              <a:t>System.out.println</a:t>
            </a:r>
            <a:r>
              <a:rPr kumimoji="1" lang="en-US" altLang="ja-JP" sz="1500" dirty="0">
                <a:latin typeface="Consolas" panose="020B0609020204030204" pitchFamily="49" charset="0"/>
              </a:rPr>
              <a:t>("</a:t>
            </a:r>
            <a:r>
              <a:rPr kumimoji="1" lang="ja-JP" altLang="en-US" sz="1500" dirty="0">
                <a:latin typeface="Consolas" panose="020B0609020204030204" pitchFamily="49" charset="0"/>
              </a:rPr>
              <a:t>逆順序</a:t>
            </a:r>
            <a:r>
              <a:rPr kumimoji="1" lang="en-US" altLang="ja-JP" sz="1500" dirty="0">
                <a:latin typeface="Consolas" panose="020B0609020204030204" pitchFamily="49" charset="0"/>
              </a:rPr>
              <a:t>: " + </a:t>
            </a:r>
            <a:r>
              <a:rPr kumimoji="1" lang="en-US" altLang="ja-JP" sz="1500" dirty="0" err="1">
                <a:latin typeface="Consolas" panose="020B0609020204030204" pitchFamily="49" charset="0"/>
              </a:rPr>
              <a:t>rSample</a:t>
            </a:r>
            <a:r>
              <a:rPr kumimoji="1" lang="en-US" altLang="ja-JP" sz="1500" dirty="0">
                <a:latin typeface="Consolas" panose="020B0609020204030204" pitchFamily="49" charset="0"/>
              </a:rPr>
              <a:t>);</a:t>
            </a:r>
          </a:p>
          <a:p>
            <a:endParaRPr lang="en-US" altLang="ja-JP" sz="1500" dirty="0">
              <a:latin typeface="Consolas" panose="020B0609020204030204" pitchFamily="49" charset="0"/>
            </a:endParaRPr>
          </a:p>
        </p:txBody>
      </p:sp>
      <p:sp>
        <p:nvSpPr>
          <p:cNvPr id="5" name="テキスト ボックス 4">
            <a:extLst>
              <a:ext uri="{FF2B5EF4-FFF2-40B4-BE49-F238E27FC236}">
                <a16:creationId xmlns:a16="http://schemas.microsoft.com/office/drawing/2014/main" id="{02B44E74-4E58-FFB9-C7E0-E9AD004DB6C9}"/>
              </a:ext>
            </a:extLst>
          </p:cNvPr>
          <p:cNvSpPr txBox="1"/>
          <p:nvPr/>
        </p:nvSpPr>
        <p:spPr>
          <a:xfrm>
            <a:off x="7136658" y="5601474"/>
            <a:ext cx="4516602" cy="707886"/>
          </a:xfrm>
          <a:prstGeom prst="rect">
            <a:avLst/>
          </a:prstGeom>
          <a:solidFill>
            <a:schemeClr val="accent4">
              <a:lumMod val="40000"/>
              <a:lumOff val="60000"/>
            </a:schemeClr>
          </a:solidFill>
        </p:spPr>
        <p:txBody>
          <a:bodyPr wrap="square" rtlCol="0">
            <a:spAutoFit/>
          </a:bodyPr>
          <a:lstStyle/>
          <a:p>
            <a:r>
              <a:rPr kumimoji="1" lang="ja-JP" altLang="en-US" sz="2000" dirty="0">
                <a:latin typeface="Consolas" panose="020B0609020204030204" pitchFamily="49" charset="0"/>
              </a:rPr>
              <a:t>正順序</a:t>
            </a:r>
            <a:r>
              <a:rPr kumimoji="1" lang="en-US" altLang="ja-JP" sz="2000" dirty="0">
                <a:latin typeface="Consolas" panose="020B0609020204030204" pitchFamily="49" charset="0"/>
              </a:rPr>
              <a:t>: </a:t>
            </a:r>
            <a:r>
              <a:rPr kumimoji="1" lang="en-US" altLang="ja-JP" sz="2000" dirty="0" err="1">
                <a:latin typeface="Consolas" panose="020B0609020204030204" pitchFamily="49" charset="0"/>
              </a:rPr>
              <a:t>Rubic</a:t>
            </a:r>
            <a:r>
              <a:rPr kumimoji="1" lang="en-US" altLang="ja-JP" sz="2000" dirty="0">
                <a:latin typeface="Consolas" panose="020B0609020204030204" pitchFamily="49" charset="0"/>
              </a:rPr>
              <a:t> </a:t>
            </a:r>
            <a:r>
              <a:rPr kumimoji="1" lang="az-Cyrl-AZ" altLang="ja-JP" sz="2000" dirty="0">
                <a:latin typeface="Consolas" panose="020B0609020204030204" pitchFamily="49" charset="0"/>
              </a:rPr>
              <a:t>Спасибо </a:t>
            </a:r>
            <a:r>
              <a:rPr kumimoji="1" lang="ja-JP" altLang="en-US" sz="2000" dirty="0">
                <a:latin typeface="Consolas" panose="020B0609020204030204" pitchFamily="49" charset="0"/>
              </a:rPr>
              <a:t>超入門</a:t>
            </a:r>
          </a:p>
          <a:p>
            <a:r>
              <a:rPr kumimoji="1" lang="ja-JP" altLang="en-US" sz="2000" dirty="0">
                <a:latin typeface="Consolas" panose="020B0609020204030204" pitchFamily="49" charset="0"/>
              </a:rPr>
              <a:t>逆順序</a:t>
            </a:r>
            <a:r>
              <a:rPr kumimoji="1" lang="en-US" altLang="ja-JP" sz="2000" dirty="0">
                <a:latin typeface="Consolas" panose="020B0609020204030204" pitchFamily="49" charset="0"/>
              </a:rPr>
              <a:t>: </a:t>
            </a:r>
            <a:r>
              <a:rPr kumimoji="1" lang="ja-JP" altLang="en-US" sz="2000" dirty="0">
                <a:latin typeface="Consolas" panose="020B0609020204030204" pitchFamily="49" charset="0"/>
              </a:rPr>
              <a:t>門入超 </a:t>
            </a:r>
            <a:r>
              <a:rPr kumimoji="1" lang="az-Cyrl-AZ" altLang="ja-JP" sz="2000" dirty="0">
                <a:latin typeface="Consolas" panose="020B0609020204030204" pitchFamily="49" charset="0"/>
              </a:rPr>
              <a:t>обисапС </a:t>
            </a:r>
            <a:r>
              <a:rPr kumimoji="1" lang="en-US" altLang="ja-JP" sz="2000" dirty="0" err="1">
                <a:latin typeface="Consolas" panose="020B0609020204030204" pitchFamily="49" charset="0"/>
              </a:rPr>
              <a:t>cibuR</a:t>
            </a:r>
            <a:endParaRPr kumimoji="1" lang="ja-JP" altLang="en-US" sz="2000" dirty="0">
              <a:latin typeface="Consolas" panose="020B0609020204030204" pitchFamily="49" charset="0"/>
            </a:endParaRPr>
          </a:p>
        </p:txBody>
      </p:sp>
    </p:spTree>
    <p:extLst>
      <p:ext uri="{BB962C8B-B14F-4D97-AF65-F5344CB8AC3E}">
        <p14:creationId xmlns:p14="http://schemas.microsoft.com/office/powerpoint/2010/main" val="316104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74285"/>
          </a:xfrm>
        </p:spPr>
        <p:txBody>
          <a:bodyPr>
            <a:normAutofit/>
          </a:bodyPr>
          <a:lstStyle/>
          <a:p>
            <a:pPr marL="0" indent="0">
              <a:buNone/>
            </a:pPr>
            <a:r>
              <a:rPr lang="ja-JP" altLang="en-US" dirty="0"/>
              <a:t>③ 半角スペースを除外するにはどうしたらいいのか？</a:t>
            </a:r>
            <a:endParaRPr lang="en-US" altLang="ja-JP" dirty="0"/>
          </a:p>
          <a:p>
            <a:pPr marL="0" indent="0">
              <a:buNone/>
            </a:pPr>
            <a:endParaRPr lang="en-US" altLang="ja-JP" dirty="0"/>
          </a:p>
          <a:p>
            <a:pPr marL="0" indent="0">
              <a:buNone/>
            </a:pPr>
            <a:r>
              <a:rPr lang="ja-JP" altLang="en-US" dirty="0"/>
              <a:t>これについても便利な関数があります。</a:t>
            </a:r>
            <a:endParaRPr lang="en-US" altLang="ja-JP" dirty="0"/>
          </a:p>
          <a:p>
            <a:pPr marL="0" indent="0">
              <a:buNone/>
            </a:pPr>
            <a:r>
              <a:rPr lang="en-US" altLang="ja-JP" dirty="0" err="1"/>
              <a:t>String.replace</a:t>
            </a:r>
            <a:r>
              <a:rPr lang="en-US" altLang="ja-JP" dirty="0"/>
              <a:t>(), </a:t>
            </a:r>
            <a:r>
              <a:rPr lang="en-US" altLang="ja-JP" dirty="0" err="1"/>
              <a:t>String.replaceAll</a:t>
            </a:r>
            <a:r>
              <a:rPr lang="en-US" altLang="ja-JP" dirty="0"/>
              <a:t>() </a:t>
            </a:r>
            <a:r>
              <a:rPr lang="ja-JP" altLang="en-US" dirty="0"/>
              <a:t>関数の出番です。</a:t>
            </a:r>
            <a:endParaRPr lang="en-US" altLang="ja-JP" dirty="0"/>
          </a:p>
          <a:p>
            <a:pPr marL="0" indent="0">
              <a:buNone/>
            </a:pPr>
            <a:r>
              <a:rPr lang="ja-JP" altLang="en-US" dirty="0"/>
              <a:t>（世の中欲しいと思うものはだいたい揃っています）</a:t>
            </a:r>
            <a:endParaRPr lang="en-US" altLang="ja-JP" dirty="0"/>
          </a:p>
        </p:txBody>
      </p:sp>
    </p:spTree>
    <p:extLst>
      <p:ext uri="{BB962C8B-B14F-4D97-AF65-F5344CB8AC3E}">
        <p14:creationId xmlns:p14="http://schemas.microsoft.com/office/powerpoint/2010/main" val="2598735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1097249"/>
          </a:xfrm>
        </p:spPr>
        <p:txBody>
          <a:bodyPr>
            <a:normAutofit/>
          </a:bodyPr>
          <a:lstStyle/>
          <a:p>
            <a:pPr marL="0" indent="0">
              <a:buNone/>
            </a:pPr>
            <a:r>
              <a:rPr lang="ja-JP" altLang="en-US" dirty="0"/>
              <a:t>③ 半角スペースを除外するにはどうしたらいいのか？</a:t>
            </a:r>
            <a:endParaRPr lang="en-US" altLang="ja-JP" dirty="0"/>
          </a:p>
          <a:p>
            <a:pPr marL="0" indent="0">
              <a:buNone/>
            </a:pPr>
            <a:r>
              <a:rPr lang="en-US" altLang="ja-JP" dirty="0"/>
              <a:t>Oracle Java</a:t>
            </a:r>
            <a:r>
              <a:rPr lang="ja-JP" altLang="en-US" dirty="0"/>
              <a:t>の公式マニュアルを読んでみよう。</a:t>
            </a:r>
            <a:endParaRPr lang="en-US" altLang="ja-JP" dirty="0"/>
          </a:p>
          <a:p>
            <a:pPr marL="0" indent="0">
              <a:buNone/>
            </a:pPr>
            <a:endParaRPr lang="en-US" altLang="ja-JP" dirty="0"/>
          </a:p>
        </p:txBody>
      </p:sp>
      <p:sp>
        <p:nvSpPr>
          <p:cNvPr id="4" name="テキスト ボックス 3">
            <a:extLst>
              <a:ext uri="{FF2B5EF4-FFF2-40B4-BE49-F238E27FC236}">
                <a16:creationId xmlns:a16="http://schemas.microsoft.com/office/drawing/2014/main" id="{E4B4F3D3-7244-4EC4-DDCD-6F3BF93E93EA}"/>
              </a:ext>
            </a:extLst>
          </p:cNvPr>
          <p:cNvSpPr txBox="1"/>
          <p:nvPr/>
        </p:nvSpPr>
        <p:spPr>
          <a:xfrm>
            <a:off x="340467" y="2495228"/>
            <a:ext cx="11682918" cy="3231654"/>
          </a:xfrm>
          <a:prstGeom prst="rect">
            <a:avLst/>
          </a:prstGeom>
          <a:noFill/>
        </p:spPr>
        <p:txBody>
          <a:bodyPr wrap="square" rtlCol="0">
            <a:spAutoFit/>
          </a:bodyPr>
          <a:lstStyle/>
          <a:p>
            <a:r>
              <a:rPr kumimoji="1" lang="en-US" altLang="ja-JP" dirty="0"/>
              <a:t>public String replace(char </a:t>
            </a:r>
            <a:r>
              <a:rPr kumimoji="1" lang="en-US" altLang="ja-JP" dirty="0" err="1"/>
              <a:t>oldChar</a:t>
            </a:r>
            <a:r>
              <a:rPr kumimoji="1" lang="en-US" altLang="ja-JP" dirty="0"/>
              <a:t>,</a:t>
            </a:r>
            <a:r>
              <a:rPr lang="ja-JP" altLang="en-US" dirty="0"/>
              <a:t> </a:t>
            </a:r>
            <a:r>
              <a:rPr kumimoji="1" lang="en-US" altLang="ja-JP" dirty="0"/>
              <a:t>char </a:t>
            </a:r>
            <a:r>
              <a:rPr kumimoji="1" lang="en-US" altLang="ja-JP" dirty="0" err="1"/>
              <a:t>newChar</a:t>
            </a:r>
            <a:r>
              <a:rPr kumimoji="1" lang="en-US" altLang="ja-JP" dirty="0"/>
              <a:t>)</a:t>
            </a:r>
          </a:p>
          <a:p>
            <a:r>
              <a:rPr kumimoji="1" lang="ja-JP" altLang="en-US" dirty="0"/>
              <a:t>この文字列内にあるすべての</a:t>
            </a:r>
            <a:r>
              <a:rPr kumimoji="1" lang="en-US" altLang="ja-JP" dirty="0" err="1"/>
              <a:t>oldChar</a:t>
            </a:r>
            <a:r>
              <a:rPr kumimoji="1" lang="ja-JP" altLang="en-US" dirty="0"/>
              <a:t>を</a:t>
            </a:r>
            <a:r>
              <a:rPr kumimoji="1" lang="en-US" altLang="ja-JP" dirty="0" err="1"/>
              <a:t>newChar</a:t>
            </a:r>
            <a:r>
              <a:rPr kumimoji="1" lang="ja-JP" altLang="en-US" dirty="0"/>
              <a:t>に置換した結果生成される文字列を返します。</a:t>
            </a:r>
          </a:p>
          <a:p>
            <a:endParaRPr kumimoji="1" lang="ja-JP" altLang="en-US" dirty="0"/>
          </a:p>
          <a:p>
            <a:r>
              <a:rPr kumimoji="1" lang="ja-JP" altLang="en-US" sz="1400" dirty="0"/>
              <a:t>文字</a:t>
            </a:r>
            <a:r>
              <a:rPr kumimoji="1" lang="en-US" altLang="ja-JP" sz="1400" dirty="0" err="1"/>
              <a:t>oldChar</a:t>
            </a:r>
            <a:r>
              <a:rPr kumimoji="1" lang="ja-JP" altLang="en-US" sz="1400" dirty="0"/>
              <a:t>がこの</a:t>
            </a:r>
            <a:r>
              <a:rPr kumimoji="1" lang="en-US" altLang="ja-JP" sz="1400" dirty="0"/>
              <a:t>String</a:t>
            </a:r>
            <a:r>
              <a:rPr kumimoji="1" lang="ja-JP" altLang="en-US" sz="1400" dirty="0"/>
              <a:t>オブジェクトによって表される文字列内にない場合は、この</a:t>
            </a:r>
            <a:r>
              <a:rPr kumimoji="1" lang="en-US" altLang="ja-JP" sz="1400" dirty="0"/>
              <a:t>String</a:t>
            </a:r>
            <a:r>
              <a:rPr kumimoji="1" lang="ja-JP" altLang="en-US" sz="1400" dirty="0"/>
              <a:t>オブジェクトへの参照が返されます。</a:t>
            </a:r>
            <a:br>
              <a:rPr kumimoji="1" lang="en-US" altLang="ja-JP" sz="1400" dirty="0"/>
            </a:br>
            <a:r>
              <a:rPr kumimoji="1" lang="ja-JP" altLang="en-US" sz="1400" dirty="0"/>
              <a:t>それ以外の場合は、この</a:t>
            </a:r>
            <a:r>
              <a:rPr kumimoji="1" lang="en-US" altLang="ja-JP" sz="1400" dirty="0"/>
              <a:t>String</a:t>
            </a:r>
            <a:r>
              <a:rPr kumimoji="1" lang="ja-JP" altLang="en-US" sz="1400" dirty="0"/>
              <a:t>オブジェクトで表される文字列と同じ文字列を表す</a:t>
            </a:r>
            <a:r>
              <a:rPr kumimoji="1" lang="en-US" altLang="ja-JP" sz="1400" dirty="0"/>
              <a:t>String</a:t>
            </a:r>
            <a:r>
              <a:rPr kumimoji="1" lang="ja-JP" altLang="en-US" sz="1400" dirty="0"/>
              <a:t>オブジェクトが返されます。</a:t>
            </a:r>
            <a:br>
              <a:rPr kumimoji="1" lang="en-US" altLang="ja-JP" sz="1400" dirty="0"/>
            </a:br>
            <a:r>
              <a:rPr kumimoji="1" lang="ja-JP" altLang="en-US" sz="1400" dirty="0"/>
              <a:t>ただし、文字列内の</a:t>
            </a:r>
            <a:r>
              <a:rPr kumimoji="1" lang="en-US" altLang="ja-JP" sz="1400" dirty="0" err="1"/>
              <a:t>oldChar</a:t>
            </a:r>
            <a:r>
              <a:rPr kumimoji="1" lang="ja-JP" altLang="en-US" sz="1400" dirty="0"/>
              <a:t>はすべて</a:t>
            </a:r>
            <a:r>
              <a:rPr kumimoji="1" lang="en-US" altLang="ja-JP" sz="1400" dirty="0" err="1"/>
              <a:t>newChar</a:t>
            </a:r>
            <a:r>
              <a:rPr kumimoji="1" lang="ja-JP" altLang="en-US" sz="1400" dirty="0"/>
              <a:t>に置換されます。</a:t>
            </a:r>
          </a:p>
          <a:p>
            <a:endParaRPr kumimoji="1" lang="ja-JP" altLang="en-US" dirty="0"/>
          </a:p>
          <a:p>
            <a:r>
              <a:rPr kumimoji="1" lang="ja-JP" altLang="en-US" dirty="0"/>
              <a:t>例</a:t>
            </a:r>
          </a:p>
          <a:p>
            <a:r>
              <a:rPr kumimoji="1" lang="en-US" altLang="ja-JP" dirty="0"/>
              <a:t>"mesquite in your </a:t>
            </a:r>
            <a:r>
              <a:rPr kumimoji="1" lang="en-US" altLang="ja-JP" dirty="0" err="1"/>
              <a:t>cellar".replace</a:t>
            </a:r>
            <a:r>
              <a:rPr kumimoji="1" lang="en-US" altLang="ja-JP" dirty="0"/>
              <a:t>('e', 'o’)		returns "mosquito in your collar"</a:t>
            </a:r>
          </a:p>
          <a:p>
            <a:r>
              <a:rPr kumimoji="1" lang="en-US" altLang="ja-JP" dirty="0"/>
              <a:t>"the war of </a:t>
            </a:r>
            <a:r>
              <a:rPr kumimoji="1" lang="en-US" altLang="ja-JP" dirty="0" err="1"/>
              <a:t>baronets".replace</a:t>
            </a:r>
            <a:r>
              <a:rPr kumimoji="1" lang="en-US" altLang="ja-JP" dirty="0"/>
              <a:t>('r', 'y’)		returns "the way of bayonets"</a:t>
            </a:r>
          </a:p>
          <a:p>
            <a:r>
              <a:rPr kumimoji="1" lang="en-US" altLang="ja-JP" dirty="0"/>
              <a:t>"sparring with a purple </a:t>
            </a:r>
            <a:r>
              <a:rPr kumimoji="1" lang="en-US" altLang="ja-JP" dirty="0" err="1"/>
              <a:t>porpoise".replace</a:t>
            </a:r>
            <a:r>
              <a:rPr kumimoji="1" lang="en-US" altLang="ja-JP" dirty="0"/>
              <a:t>('p', 't’)	returns "starring with a turtle tortoise"</a:t>
            </a:r>
          </a:p>
          <a:p>
            <a:r>
              <a:rPr kumimoji="1" lang="en-US" altLang="ja-JP" dirty="0"/>
              <a:t>"</a:t>
            </a:r>
            <a:r>
              <a:rPr kumimoji="1" lang="en-US" altLang="ja-JP" dirty="0" err="1"/>
              <a:t>JonL</a:t>
            </a:r>
            <a:r>
              <a:rPr kumimoji="1" lang="en-US" altLang="ja-JP" dirty="0"/>
              <a:t>".replace('q', 'x’) 				returns "</a:t>
            </a:r>
            <a:r>
              <a:rPr kumimoji="1" lang="en-US" altLang="ja-JP" dirty="0" err="1"/>
              <a:t>JonL</a:t>
            </a:r>
            <a:r>
              <a:rPr kumimoji="1" lang="en-US" altLang="ja-JP" dirty="0"/>
              <a:t>" (no change)</a:t>
            </a:r>
          </a:p>
        </p:txBody>
      </p:sp>
      <p:sp>
        <p:nvSpPr>
          <p:cNvPr id="7" name="正方形/長方形 6">
            <a:extLst>
              <a:ext uri="{FF2B5EF4-FFF2-40B4-BE49-F238E27FC236}">
                <a16:creationId xmlns:a16="http://schemas.microsoft.com/office/drawing/2014/main" id="{4CC6B64C-8A34-8BDC-DF6C-9DECD059D0E2}"/>
              </a:ext>
            </a:extLst>
          </p:cNvPr>
          <p:cNvSpPr/>
          <p:nvPr/>
        </p:nvSpPr>
        <p:spPr>
          <a:xfrm>
            <a:off x="1678983" y="6191573"/>
            <a:ext cx="8834034" cy="59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文字単位の書き換えを行いたいなら </a:t>
            </a:r>
            <a:r>
              <a:rPr kumimoji="1" lang="en-US" altLang="ja-JP" dirty="0"/>
              <a:t>replace()</a:t>
            </a:r>
            <a:r>
              <a:rPr kumimoji="1" lang="ja-JP" altLang="en-US" dirty="0"/>
              <a:t>を使おう</a:t>
            </a:r>
          </a:p>
        </p:txBody>
      </p:sp>
    </p:spTree>
    <p:extLst>
      <p:ext uri="{BB962C8B-B14F-4D97-AF65-F5344CB8AC3E}">
        <p14:creationId xmlns:p14="http://schemas.microsoft.com/office/powerpoint/2010/main" val="3700312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1097249"/>
          </a:xfrm>
        </p:spPr>
        <p:txBody>
          <a:bodyPr>
            <a:normAutofit/>
          </a:bodyPr>
          <a:lstStyle/>
          <a:p>
            <a:pPr marL="0" indent="0">
              <a:buNone/>
            </a:pPr>
            <a:r>
              <a:rPr lang="ja-JP" altLang="en-US" dirty="0"/>
              <a:t>③ 半角スペースを除外するにはどうしたらいいのか？</a:t>
            </a:r>
            <a:endParaRPr lang="en-US" altLang="ja-JP" dirty="0"/>
          </a:p>
          <a:p>
            <a:pPr marL="0" indent="0">
              <a:buNone/>
            </a:pPr>
            <a:r>
              <a:rPr lang="en-US" altLang="ja-JP" dirty="0"/>
              <a:t>Oracle Java</a:t>
            </a:r>
            <a:r>
              <a:rPr lang="ja-JP" altLang="en-US" dirty="0"/>
              <a:t>の公式マニュアルを読んでみよう。</a:t>
            </a:r>
            <a:endParaRPr lang="en-US" altLang="ja-JP" dirty="0"/>
          </a:p>
          <a:p>
            <a:pPr marL="0" indent="0">
              <a:buNone/>
            </a:pPr>
            <a:endParaRPr lang="en-US" altLang="ja-JP" dirty="0"/>
          </a:p>
        </p:txBody>
      </p:sp>
      <p:sp>
        <p:nvSpPr>
          <p:cNvPr id="4" name="テキスト ボックス 3">
            <a:extLst>
              <a:ext uri="{FF2B5EF4-FFF2-40B4-BE49-F238E27FC236}">
                <a16:creationId xmlns:a16="http://schemas.microsoft.com/office/drawing/2014/main" id="{E4B4F3D3-7244-4EC4-DDCD-6F3BF93E93EA}"/>
              </a:ext>
            </a:extLst>
          </p:cNvPr>
          <p:cNvSpPr txBox="1"/>
          <p:nvPr/>
        </p:nvSpPr>
        <p:spPr>
          <a:xfrm>
            <a:off x="340467" y="2495228"/>
            <a:ext cx="11682918" cy="3139321"/>
          </a:xfrm>
          <a:prstGeom prst="rect">
            <a:avLst/>
          </a:prstGeom>
          <a:noFill/>
        </p:spPr>
        <p:txBody>
          <a:bodyPr wrap="square" rtlCol="0">
            <a:spAutoFit/>
          </a:bodyPr>
          <a:lstStyle/>
          <a:p>
            <a:r>
              <a:rPr kumimoji="1" lang="en-US" altLang="ja-JP" dirty="0"/>
              <a:t>public String </a:t>
            </a:r>
            <a:r>
              <a:rPr kumimoji="1" lang="en-US" altLang="ja-JP" dirty="0" err="1"/>
              <a:t>replaceAll</a:t>
            </a:r>
            <a:r>
              <a:rPr kumimoji="1" lang="en-US" altLang="ja-JP" dirty="0"/>
              <a:t>(String regex, String replacement)</a:t>
            </a:r>
          </a:p>
          <a:p>
            <a:r>
              <a:rPr kumimoji="1" lang="ja-JP" altLang="en-US" b="1" dirty="0"/>
              <a:t>指定された正規表現</a:t>
            </a:r>
            <a:r>
              <a:rPr kumimoji="1" lang="ja-JP" altLang="en-US" dirty="0"/>
              <a:t>に一致する、この文字列の各部分文字列に対し、指定された置換を実行します。</a:t>
            </a:r>
          </a:p>
          <a:p>
            <a:endParaRPr kumimoji="1" lang="ja-JP" altLang="en-US" dirty="0"/>
          </a:p>
          <a:p>
            <a:r>
              <a:rPr kumimoji="1" lang="ja-JP" altLang="en-US" dirty="0"/>
              <a:t>このフォームのメソッド呼び出し</a:t>
            </a:r>
            <a:r>
              <a:rPr kumimoji="1" lang="en-US" altLang="ja-JP" dirty="0" err="1"/>
              <a:t>str.replaceAll</a:t>
            </a:r>
            <a:r>
              <a:rPr kumimoji="1" lang="en-US" altLang="ja-JP" dirty="0"/>
              <a:t>(regex, </a:t>
            </a:r>
            <a:r>
              <a:rPr kumimoji="1" lang="en-US" altLang="ja-JP" dirty="0" err="1"/>
              <a:t>repl</a:t>
            </a:r>
            <a:r>
              <a:rPr kumimoji="1" lang="en-US" altLang="ja-JP" dirty="0"/>
              <a:t>)</a:t>
            </a:r>
            <a:r>
              <a:rPr kumimoji="1" lang="ja-JP" altLang="en-US" dirty="0"/>
              <a:t>では、次の式と正確に同じ結果が得られます。</a:t>
            </a:r>
          </a:p>
          <a:p>
            <a:r>
              <a:rPr kumimoji="1" lang="en-US" altLang="ja-JP" dirty="0" err="1"/>
              <a:t>Pattern.compile</a:t>
            </a:r>
            <a:r>
              <a:rPr kumimoji="1" lang="en-US" altLang="ja-JP" dirty="0"/>
              <a:t>(regex).matcher(str).</a:t>
            </a:r>
            <a:r>
              <a:rPr kumimoji="1" lang="en-US" altLang="ja-JP" dirty="0" err="1"/>
              <a:t>replaceAll</a:t>
            </a:r>
            <a:r>
              <a:rPr kumimoji="1" lang="en-US" altLang="ja-JP" dirty="0"/>
              <a:t>(</a:t>
            </a:r>
            <a:r>
              <a:rPr kumimoji="1" lang="en-US" altLang="ja-JP" dirty="0" err="1"/>
              <a:t>repl</a:t>
            </a:r>
            <a:r>
              <a:rPr kumimoji="1" lang="en-US" altLang="ja-JP" dirty="0"/>
              <a:t>) </a:t>
            </a:r>
          </a:p>
          <a:p>
            <a:endParaRPr kumimoji="1" lang="en-US" altLang="ja-JP" dirty="0"/>
          </a:p>
          <a:p>
            <a:r>
              <a:rPr kumimoji="1" lang="ja-JP" altLang="en-US" dirty="0"/>
              <a:t>置換文字列内でバックスラッシュ</a:t>
            </a:r>
            <a:r>
              <a:rPr kumimoji="1" lang="en-US" altLang="ja-JP" dirty="0"/>
              <a:t>(\)</a:t>
            </a:r>
            <a:r>
              <a:rPr kumimoji="1" lang="ja-JP" altLang="en-US" dirty="0"/>
              <a:t>とドル記号</a:t>
            </a:r>
            <a:r>
              <a:rPr kumimoji="1" lang="en-US" altLang="ja-JP" dirty="0"/>
              <a:t>($)</a:t>
            </a:r>
            <a:r>
              <a:rPr kumimoji="1" lang="ja-JP" altLang="en-US" dirty="0"/>
              <a:t>を使用すると、</a:t>
            </a:r>
          </a:p>
          <a:p>
            <a:r>
              <a:rPr kumimoji="1" lang="ja-JP" altLang="en-US" dirty="0"/>
              <a:t>それをリテラル置換文字列として処理した場合とは結果が異なることがあります。</a:t>
            </a:r>
            <a:endParaRPr kumimoji="1" lang="en-US" altLang="ja-JP" dirty="0"/>
          </a:p>
          <a:p>
            <a:r>
              <a:rPr kumimoji="1" lang="en-US" altLang="ja-JP" dirty="0" err="1"/>
              <a:t>Matcher.replaceAll</a:t>
            </a:r>
            <a:r>
              <a:rPr kumimoji="1" lang="ja-JP" altLang="en-US" dirty="0"/>
              <a:t>を参照してください。必要に応じて、</a:t>
            </a:r>
            <a:endParaRPr kumimoji="1" lang="en-US" altLang="ja-JP" dirty="0"/>
          </a:p>
          <a:p>
            <a:r>
              <a:rPr kumimoji="1" lang="en-US" altLang="ja-JP" dirty="0" err="1"/>
              <a:t>Matcher.quoteReplacement</a:t>
            </a:r>
            <a:r>
              <a:rPr kumimoji="1" lang="en-US" altLang="ja-JP" dirty="0"/>
              <a:t>(</a:t>
            </a:r>
            <a:r>
              <a:rPr kumimoji="1" lang="en-US" altLang="ja-JP" dirty="0" err="1"/>
              <a:t>java.lang.String</a:t>
            </a:r>
            <a:r>
              <a:rPr kumimoji="1" lang="en-US" altLang="ja-JP" dirty="0"/>
              <a:t>)</a:t>
            </a:r>
            <a:r>
              <a:rPr kumimoji="1" lang="ja-JP" altLang="en-US" dirty="0"/>
              <a:t>を使用して、</a:t>
            </a:r>
            <a:endParaRPr kumimoji="1" lang="en-US" altLang="ja-JP" dirty="0"/>
          </a:p>
          <a:p>
            <a:r>
              <a:rPr kumimoji="1" lang="ja-JP" altLang="en-US" dirty="0"/>
              <a:t>これらの文字に特別な意味を持たせないようにしてください。</a:t>
            </a:r>
          </a:p>
        </p:txBody>
      </p:sp>
      <p:sp>
        <p:nvSpPr>
          <p:cNvPr id="7" name="正方形/長方形 6">
            <a:extLst>
              <a:ext uri="{FF2B5EF4-FFF2-40B4-BE49-F238E27FC236}">
                <a16:creationId xmlns:a16="http://schemas.microsoft.com/office/drawing/2014/main" id="{4CC6B64C-8A34-8BDC-DF6C-9DECD059D0E2}"/>
              </a:ext>
            </a:extLst>
          </p:cNvPr>
          <p:cNvSpPr/>
          <p:nvPr/>
        </p:nvSpPr>
        <p:spPr>
          <a:xfrm>
            <a:off x="1678983" y="6191573"/>
            <a:ext cx="8834034" cy="59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単語</a:t>
            </a:r>
            <a:r>
              <a:rPr kumimoji="1" lang="ja-JP" altLang="en-US" dirty="0"/>
              <a:t>単位の書き換えを行いたいなら </a:t>
            </a:r>
            <a:r>
              <a:rPr kumimoji="1" lang="en-US" altLang="ja-JP" dirty="0" err="1"/>
              <a:t>replaceAll</a:t>
            </a:r>
            <a:r>
              <a:rPr kumimoji="1" lang="en-US" altLang="ja-JP" dirty="0"/>
              <a:t>()</a:t>
            </a:r>
            <a:r>
              <a:rPr kumimoji="1" lang="ja-JP" altLang="en-US" dirty="0"/>
              <a:t>を使おう</a:t>
            </a:r>
          </a:p>
        </p:txBody>
      </p:sp>
    </p:spTree>
    <p:extLst>
      <p:ext uri="{BB962C8B-B14F-4D97-AF65-F5344CB8AC3E}">
        <p14:creationId xmlns:p14="http://schemas.microsoft.com/office/powerpoint/2010/main" val="3985085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-3, </a:t>
            </a:r>
            <a:r>
              <a:rPr lang="ja-JP" altLang="en-US" dirty="0"/>
              <a:t>宿題</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74285"/>
          </a:xfrm>
        </p:spPr>
        <p:txBody>
          <a:bodyPr>
            <a:normAutofit/>
          </a:bodyPr>
          <a:lstStyle/>
          <a:p>
            <a:pPr marL="0" indent="0">
              <a:buNone/>
            </a:pPr>
            <a:r>
              <a:rPr kumimoji="1" lang="en-US" altLang="ja-JP" dirty="0"/>
              <a:t>【</a:t>
            </a:r>
            <a:r>
              <a:rPr kumimoji="1" lang="ja-JP" altLang="en-US" dirty="0"/>
              <a:t>要件</a:t>
            </a:r>
            <a:r>
              <a:rPr kumimoji="1" lang="en-US" altLang="ja-JP" dirty="0"/>
              <a:t>】</a:t>
            </a:r>
          </a:p>
          <a:p>
            <a:r>
              <a:rPr lang="ja-JP" altLang="en-US" dirty="0"/>
              <a:t>文字列がいくつか渡されるので、既に登場したか判断してください。</a:t>
            </a:r>
            <a:endParaRPr lang="en-US" altLang="ja-JP" dirty="0"/>
          </a:p>
          <a:p>
            <a:pPr marL="0" indent="0">
              <a:buNone/>
            </a:pPr>
            <a:endParaRPr lang="en-US" altLang="ja-JP" dirty="0"/>
          </a:p>
          <a:p>
            <a:pPr marL="0" indent="0">
              <a:buNone/>
            </a:pPr>
            <a:r>
              <a:rPr lang="en-US" altLang="ja-JP" dirty="0"/>
              <a:t>【</a:t>
            </a:r>
            <a:r>
              <a:rPr lang="ja-JP" altLang="en-US" dirty="0"/>
              <a:t>条件</a:t>
            </a:r>
            <a:r>
              <a:rPr lang="en-US" altLang="ja-JP" dirty="0"/>
              <a:t>】</a:t>
            </a:r>
          </a:p>
          <a:p>
            <a:r>
              <a:rPr lang="ja-JP" altLang="en-US" dirty="0"/>
              <a:t>入力は</a:t>
            </a:r>
            <a:r>
              <a:rPr lang="en-US" altLang="ja-JP" dirty="0"/>
              <a:t>1</a:t>
            </a:r>
            <a:r>
              <a:rPr lang="ja-JP" altLang="en-US" dirty="0"/>
              <a:t>行目に数字</a:t>
            </a:r>
            <a:r>
              <a:rPr lang="en-US" altLang="ja-JP" dirty="0"/>
              <a:t>X, </a:t>
            </a:r>
            <a:r>
              <a:rPr lang="ja-JP" altLang="en-US" dirty="0"/>
              <a:t>以降は文字列が</a:t>
            </a:r>
            <a:r>
              <a:rPr lang="en-US" altLang="ja-JP" dirty="0"/>
              <a:t>X</a:t>
            </a:r>
            <a:r>
              <a:rPr lang="ja-JP" altLang="en-US" dirty="0"/>
              <a:t>個渡されます。</a:t>
            </a:r>
            <a:br>
              <a:rPr lang="en-US" altLang="ja-JP" dirty="0"/>
            </a:br>
            <a:r>
              <a:rPr lang="en-US" altLang="ja-JP" dirty="0"/>
              <a:t>k</a:t>
            </a:r>
            <a:r>
              <a:rPr lang="ja-JP" altLang="en-US" dirty="0"/>
              <a:t>番目の文字列を</a:t>
            </a:r>
            <a:r>
              <a:rPr lang="en-US" altLang="ja-JP" dirty="0" err="1"/>
              <a:t>Sk</a:t>
            </a:r>
            <a:r>
              <a:rPr lang="ja-JP" altLang="en-US" dirty="0"/>
              <a:t>と呼びます</a:t>
            </a:r>
            <a:r>
              <a:rPr lang="en-US" altLang="ja-JP" dirty="0"/>
              <a:t>(1</a:t>
            </a:r>
            <a:r>
              <a:rPr lang="ja-JP" altLang="en-US" dirty="0"/>
              <a:t>≦</a:t>
            </a:r>
            <a:r>
              <a:rPr lang="en-US" altLang="ja-JP" dirty="0"/>
              <a:t>k</a:t>
            </a:r>
            <a:r>
              <a:rPr lang="ja-JP" altLang="en-US" dirty="0"/>
              <a:t>≦</a:t>
            </a:r>
            <a:r>
              <a:rPr lang="en-US" altLang="ja-JP" dirty="0"/>
              <a:t>X)</a:t>
            </a:r>
            <a:r>
              <a:rPr lang="ja-JP" altLang="en-US" dirty="0"/>
              <a:t>。</a:t>
            </a:r>
            <a:endParaRPr lang="en-US" altLang="ja-JP" dirty="0"/>
          </a:p>
          <a:p>
            <a:r>
              <a:rPr lang="en-US" altLang="ja-JP" dirty="0"/>
              <a:t>X</a:t>
            </a:r>
            <a:r>
              <a:rPr lang="ja-JP" altLang="en-US" dirty="0"/>
              <a:t>は</a:t>
            </a:r>
            <a:r>
              <a:rPr lang="en-US" altLang="ja-JP" dirty="0"/>
              <a:t>1</a:t>
            </a:r>
            <a:r>
              <a:rPr lang="ja-JP" altLang="en-US" dirty="0"/>
              <a:t>以上</a:t>
            </a:r>
            <a:r>
              <a:rPr lang="en-US" altLang="ja-JP" dirty="0"/>
              <a:t>1000</a:t>
            </a:r>
            <a:r>
              <a:rPr lang="ja-JP" altLang="en-US" dirty="0"/>
              <a:t>以下</a:t>
            </a:r>
            <a:r>
              <a:rPr lang="en-US" altLang="ja-JP" dirty="0"/>
              <a:t>, </a:t>
            </a:r>
            <a:r>
              <a:rPr lang="en-US" altLang="ja-JP" dirty="0" err="1"/>
              <a:t>Sk</a:t>
            </a:r>
            <a:r>
              <a:rPr lang="ja-JP" altLang="en-US" dirty="0"/>
              <a:t>は</a:t>
            </a:r>
            <a:r>
              <a:rPr lang="en-US" altLang="ja-JP" dirty="0"/>
              <a:t>100</a:t>
            </a:r>
            <a:r>
              <a:rPr lang="ja-JP" altLang="en-US" dirty="0"/>
              <a:t>文字以下です。</a:t>
            </a:r>
            <a:endParaRPr lang="en-US" altLang="ja-JP" dirty="0"/>
          </a:p>
          <a:p>
            <a:r>
              <a:rPr lang="ja-JP" altLang="en-US" dirty="0"/>
              <a:t>初めて登場した文字列には </a:t>
            </a:r>
            <a:r>
              <a:rPr lang="en-US" altLang="ja-JP" dirty="0"/>
              <a:t>“</a:t>
            </a:r>
            <a:r>
              <a:rPr lang="ja-JP" altLang="en-US" dirty="0"/>
              <a:t>かわいい～”、</a:t>
            </a:r>
            <a:br>
              <a:rPr lang="en-US" altLang="ja-JP" dirty="0"/>
            </a:br>
            <a:r>
              <a:rPr lang="ja-JP" altLang="en-US" dirty="0"/>
              <a:t>過去渡された物と同じ文字列には </a:t>
            </a:r>
            <a:r>
              <a:rPr lang="en-US" altLang="ja-JP" dirty="0"/>
              <a:t>“</a:t>
            </a:r>
            <a:r>
              <a:rPr lang="ja-JP" altLang="en-US" dirty="0"/>
              <a:t>もう見た</a:t>
            </a:r>
            <a:r>
              <a:rPr lang="en-US" altLang="ja-JP" dirty="0"/>
              <a:t>”</a:t>
            </a:r>
            <a:br>
              <a:rPr lang="en-US" altLang="ja-JP" dirty="0"/>
            </a:br>
            <a:r>
              <a:rPr lang="ja-JP" altLang="en-US" dirty="0"/>
              <a:t>をそれぞれ出力してください。</a:t>
            </a:r>
            <a:endParaRPr lang="en-US" altLang="ja-JP" dirty="0"/>
          </a:p>
        </p:txBody>
      </p:sp>
      <p:sp>
        <p:nvSpPr>
          <p:cNvPr id="4" name="テキスト ボックス 3">
            <a:extLst>
              <a:ext uri="{FF2B5EF4-FFF2-40B4-BE49-F238E27FC236}">
                <a16:creationId xmlns:a16="http://schemas.microsoft.com/office/drawing/2014/main" id="{6E2AAB6B-FDCF-E3CE-9BCC-0D48FF6C6F29}"/>
              </a:ext>
            </a:extLst>
          </p:cNvPr>
          <p:cNvSpPr txBox="1"/>
          <p:nvPr/>
        </p:nvSpPr>
        <p:spPr>
          <a:xfrm>
            <a:off x="10661515" y="4624788"/>
            <a:ext cx="1530485" cy="2246769"/>
          </a:xfrm>
          <a:prstGeom prst="rect">
            <a:avLst/>
          </a:prstGeom>
          <a:solidFill>
            <a:schemeClr val="accent6">
              <a:lumMod val="20000"/>
              <a:lumOff val="80000"/>
            </a:schemeClr>
          </a:solidFill>
        </p:spPr>
        <p:txBody>
          <a:bodyPr wrap="square" rtlCol="0">
            <a:spAutoFit/>
          </a:bodyPr>
          <a:lstStyle/>
          <a:p>
            <a:r>
              <a:rPr kumimoji="1" lang="ja-JP" altLang="en-US" sz="2000" dirty="0">
                <a:latin typeface="Consolas" panose="020B0609020204030204" pitchFamily="49" charset="0"/>
              </a:rPr>
              <a:t>かわいい～</a:t>
            </a:r>
            <a:endParaRPr kumimoji="1" lang="en-US" altLang="ja-JP" sz="2000" dirty="0">
              <a:latin typeface="Consolas" panose="020B0609020204030204" pitchFamily="49" charset="0"/>
            </a:endParaRPr>
          </a:p>
          <a:p>
            <a:r>
              <a:rPr kumimoji="1" lang="ja-JP" altLang="en-US" sz="2000" dirty="0">
                <a:latin typeface="Consolas" panose="020B0609020204030204" pitchFamily="49" charset="0"/>
              </a:rPr>
              <a:t>かわいい～</a:t>
            </a:r>
            <a:endParaRPr kumimoji="1" lang="en-US" altLang="ja-JP" sz="2000" dirty="0">
              <a:latin typeface="Consolas" panose="020B0609020204030204" pitchFamily="49" charset="0"/>
            </a:endParaRPr>
          </a:p>
          <a:p>
            <a:r>
              <a:rPr lang="ja-JP" altLang="en-US" sz="2000" dirty="0">
                <a:latin typeface="Consolas" panose="020B0609020204030204" pitchFamily="49" charset="0"/>
              </a:rPr>
              <a:t>もう見た</a:t>
            </a:r>
            <a:endParaRPr lang="en-US" altLang="ja-JP" sz="2000" dirty="0">
              <a:latin typeface="Consolas" panose="020B0609020204030204" pitchFamily="49" charset="0"/>
            </a:endParaRPr>
          </a:p>
          <a:p>
            <a:r>
              <a:rPr kumimoji="1" lang="ja-JP" altLang="en-US" sz="2000" dirty="0">
                <a:latin typeface="Consolas" panose="020B0609020204030204" pitchFamily="49" charset="0"/>
              </a:rPr>
              <a:t>かわいい～</a:t>
            </a:r>
            <a:endParaRPr kumimoji="1" lang="en-US" altLang="ja-JP" sz="2000" dirty="0">
              <a:latin typeface="Consolas" panose="020B0609020204030204" pitchFamily="49" charset="0"/>
            </a:endParaRPr>
          </a:p>
          <a:p>
            <a:r>
              <a:rPr lang="ja-JP" altLang="en-US" sz="2000" dirty="0">
                <a:latin typeface="Consolas" panose="020B0609020204030204" pitchFamily="49" charset="0"/>
              </a:rPr>
              <a:t>かわいい～</a:t>
            </a:r>
            <a:endParaRPr lang="en-US" altLang="ja-JP" sz="2000" dirty="0">
              <a:latin typeface="Consolas" panose="020B0609020204030204" pitchFamily="49" charset="0"/>
            </a:endParaRPr>
          </a:p>
          <a:p>
            <a:r>
              <a:rPr kumimoji="1" lang="ja-JP" altLang="en-US" sz="2000" dirty="0">
                <a:latin typeface="Consolas" panose="020B0609020204030204" pitchFamily="49" charset="0"/>
              </a:rPr>
              <a:t>かわいい～</a:t>
            </a:r>
            <a:endParaRPr kumimoji="1" lang="en-US" altLang="ja-JP" sz="2000" dirty="0">
              <a:latin typeface="Consolas" panose="020B0609020204030204" pitchFamily="49" charset="0"/>
            </a:endParaRPr>
          </a:p>
          <a:p>
            <a:r>
              <a:rPr lang="ja-JP" altLang="en-US" sz="2000" dirty="0">
                <a:latin typeface="Consolas" panose="020B0609020204030204" pitchFamily="49" charset="0"/>
              </a:rPr>
              <a:t>もう見た</a:t>
            </a:r>
            <a:endParaRPr kumimoji="1" lang="ja-JP" altLang="en-US" sz="2000" dirty="0">
              <a:latin typeface="Consolas" panose="020B0609020204030204" pitchFamily="49" charset="0"/>
            </a:endParaRPr>
          </a:p>
        </p:txBody>
      </p:sp>
      <p:sp>
        <p:nvSpPr>
          <p:cNvPr id="5" name="テキスト ボックス 4">
            <a:extLst>
              <a:ext uri="{FF2B5EF4-FFF2-40B4-BE49-F238E27FC236}">
                <a16:creationId xmlns:a16="http://schemas.microsoft.com/office/drawing/2014/main" id="{E84BD485-C9ED-94CD-2EC1-B7C9A99E670F}"/>
              </a:ext>
            </a:extLst>
          </p:cNvPr>
          <p:cNvSpPr txBox="1"/>
          <p:nvPr/>
        </p:nvSpPr>
        <p:spPr>
          <a:xfrm>
            <a:off x="8054502" y="4317012"/>
            <a:ext cx="2607013" cy="2554545"/>
          </a:xfrm>
          <a:prstGeom prst="rect">
            <a:avLst/>
          </a:prstGeom>
          <a:solidFill>
            <a:schemeClr val="accent4">
              <a:lumMod val="40000"/>
              <a:lumOff val="60000"/>
            </a:schemeClr>
          </a:solidFill>
        </p:spPr>
        <p:txBody>
          <a:bodyPr wrap="square" rtlCol="0">
            <a:spAutoFit/>
          </a:bodyPr>
          <a:lstStyle/>
          <a:p>
            <a:r>
              <a:rPr lang="en-US" altLang="ja-JP" sz="2000" dirty="0">
                <a:latin typeface="Consolas" panose="020B0609020204030204" pitchFamily="49" charset="0"/>
              </a:rPr>
              <a:t>7</a:t>
            </a:r>
            <a:endParaRPr kumimoji="1" lang="en-US" altLang="ja-JP" sz="2000" dirty="0">
              <a:latin typeface="Consolas" panose="020B0609020204030204" pitchFamily="49" charset="0"/>
            </a:endParaRPr>
          </a:p>
          <a:p>
            <a:r>
              <a:rPr kumimoji="1" lang="ja-JP" altLang="en-US" sz="2000" dirty="0">
                <a:latin typeface="Consolas" panose="020B0609020204030204" pitchFamily="49" charset="0"/>
              </a:rPr>
              <a:t>パンダ</a:t>
            </a:r>
            <a:endParaRPr kumimoji="1" lang="en-US" altLang="ja-JP" sz="2000" dirty="0">
              <a:latin typeface="Consolas" panose="020B0609020204030204" pitchFamily="49" charset="0"/>
            </a:endParaRPr>
          </a:p>
          <a:p>
            <a:r>
              <a:rPr lang="ja-JP" altLang="en-US" sz="2000" dirty="0">
                <a:latin typeface="Consolas" panose="020B0609020204030204" pitchFamily="49" charset="0"/>
              </a:rPr>
              <a:t>コアラ</a:t>
            </a:r>
            <a:endParaRPr lang="en-US" altLang="ja-JP" sz="2000" dirty="0">
              <a:latin typeface="Consolas" panose="020B0609020204030204" pitchFamily="49" charset="0"/>
            </a:endParaRPr>
          </a:p>
          <a:p>
            <a:r>
              <a:rPr lang="ja-JP" altLang="en-US" sz="2000" dirty="0">
                <a:latin typeface="Consolas" panose="020B0609020204030204" pitchFamily="49" charset="0"/>
              </a:rPr>
              <a:t>パンダ</a:t>
            </a:r>
            <a:endParaRPr lang="en-US" altLang="ja-JP" sz="2000" dirty="0">
              <a:latin typeface="Consolas" panose="020B0609020204030204" pitchFamily="49" charset="0"/>
            </a:endParaRPr>
          </a:p>
          <a:p>
            <a:r>
              <a:rPr kumimoji="1" lang="ja-JP" altLang="en-US" sz="2000" dirty="0">
                <a:latin typeface="Consolas" panose="020B0609020204030204" pitchFamily="49" charset="0"/>
              </a:rPr>
              <a:t>タスマニアタイガー</a:t>
            </a:r>
            <a:endParaRPr kumimoji="1" lang="en-US" altLang="ja-JP" sz="2000" dirty="0">
              <a:latin typeface="Consolas" panose="020B0609020204030204" pitchFamily="49" charset="0"/>
            </a:endParaRPr>
          </a:p>
          <a:p>
            <a:r>
              <a:rPr lang="ja-JP" altLang="en-US" sz="2000" dirty="0">
                <a:latin typeface="Consolas" panose="020B0609020204030204" pitchFamily="49" charset="0"/>
              </a:rPr>
              <a:t>ウォンバット</a:t>
            </a:r>
            <a:endParaRPr lang="en-US" altLang="ja-JP" sz="2000" dirty="0">
              <a:latin typeface="Consolas" panose="020B0609020204030204" pitchFamily="49" charset="0"/>
            </a:endParaRPr>
          </a:p>
          <a:p>
            <a:r>
              <a:rPr kumimoji="1" lang="ja-JP" altLang="en-US" sz="2000" dirty="0">
                <a:latin typeface="Consolas" panose="020B0609020204030204" pitchFamily="49" charset="0"/>
              </a:rPr>
              <a:t>ディンゴ</a:t>
            </a:r>
            <a:endParaRPr kumimoji="1" lang="en-US" altLang="ja-JP" sz="2000" dirty="0">
              <a:latin typeface="Consolas" panose="020B0609020204030204" pitchFamily="49" charset="0"/>
            </a:endParaRPr>
          </a:p>
          <a:p>
            <a:r>
              <a:rPr lang="ja-JP" altLang="en-US" sz="2000" dirty="0">
                <a:latin typeface="Consolas" panose="020B0609020204030204" pitchFamily="49" charset="0"/>
              </a:rPr>
              <a:t>コアラ</a:t>
            </a:r>
            <a:endParaRPr kumimoji="1" lang="ja-JP" altLang="en-US" sz="2000" dirty="0">
              <a:latin typeface="Consolas" panose="020B0609020204030204" pitchFamily="49" charset="0"/>
            </a:endParaRPr>
          </a:p>
        </p:txBody>
      </p:sp>
      <p:sp>
        <p:nvSpPr>
          <p:cNvPr id="6" name="テキスト ボックス 5">
            <a:extLst>
              <a:ext uri="{FF2B5EF4-FFF2-40B4-BE49-F238E27FC236}">
                <a16:creationId xmlns:a16="http://schemas.microsoft.com/office/drawing/2014/main" id="{17BC65DB-3F01-37D2-E8A1-29691B7CCF84}"/>
              </a:ext>
            </a:extLst>
          </p:cNvPr>
          <p:cNvSpPr txBox="1"/>
          <p:nvPr/>
        </p:nvSpPr>
        <p:spPr>
          <a:xfrm>
            <a:off x="76248" y="6502225"/>
            <a:ext cx="5724644" cy="369332"/>
          </a:xfrm>
          <a:prstGeom prst="rect">
            <a:avLst/>
          </a:prstGeom>
          <a:noFill/>
        </p:spPr>
        <p:txBody>
          <a:bodyPr wrap="none" rtlCol="0">
            <a:spAutoFit/>
          </a:bodyPr>
          <a:lstStyle/>
          <a:p>
            <a:r>
              <a:rPr kumimoji="1" lang="ja-JP" altLang="en-US" dirty="0"/>
              <a:t>参考文献：</a:t>
            </a:r>
            <a:r>
              <a:rPr lang="ja-JP" altLang="en-US" dirty="0"/>
              <a:t>アニメーション「ポプテピピック」第二話</a:t>
            </a:r>
            <a:endParaRPr kumimoji="1" lang="ja-JP" altLang="en-US" dirty="0"/>
          </a:p>
        </p:txBody>
      </p:sp>
    </p:spTree>
    <p:extLst>
      <p:ext uri="{BB962C8B-B14F-4D97-AF65-F5344CB8AC3E}">
        <p14:creationId xmlns:p14="http://schemas.microsoft.com/office/powerpoint/2010/main" val="238103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本日の</a:t>
            </a:r>
            <a:r>
              <a:rPr lang="ja-JP" altLang="en-US" dirty="0"/>
              <a:t>メニュー</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lstStyle/>
          <a:p>
            <a:r>
              <a:rPr kumimoji="1" lang="ja-JP" altLang="en-US" dirty="0"/>
              <a:t>次回日程調整</a:t>
            </a:r>
            <a:endParaRPr kumimoji="1" lang="en-US" altLang="ja-JP" dirty="0"/>
          </a:p>
          <a:p>
            <a:r>
              <a:rPr kumimoji="1" lang="ja-JP" altLang="en-US" dirty="0"/>
              <a:t>前回課題の復習</a:t>
            </a:r>
            <a:endParaRPr kumimoji="1" lang="en-US" altLang="ja-JP" dirty="0"/>
          </a:p>
          <a:p>
            <a:r>
              <a:rPr lang="en-US" altLang="ja-JP" dirty="0"/>
              <a:t>SQL</a:t>
            </a:r>
            <a:r>
              <a:rPr lang="ja-JP" altLang="en-US" dirty="0"/>
              <a:t>に慣れよう</a:t>
            </a:r>
            <a:r>
              <a:rPr lang="en-US" altLang="ja-JP" dirty="0"/>
              <a:t>(</a:t>
            </a:r>
            <a:r>
              <a:rPr lang="ja-JP" altLang="en-US" dirty="0"/>
              <a:t>環境構築</a:t>
            </a:r>
            <a:r>
              <a:rPr lang="en-US" altLang="ja-JP" dirty="0"/>
              <a:t>+</a:t>
            </a:r>
            <a:r>
              <a:rPr lang="ja-JP" altLang="en-US" dirty="0"/>
              <a:t>データ取得</a:t>
            </a:r>
            <a:r>
              <a:rPr lang="en-US" altLang="ja-JP" dirty="0"/>
              <a:t>)</a:t>
            </a:r>
            <a:endParaRPr kumimoji="1" lang="ja-JP" altLang="en-US" dirty="0"/>
          </a:p>
        </p:txBody>
      </p:sp>
    </p:spTree>
    <p:extLst>
      <p:ext uri="{BB962C8B-B14F-4D97-AF65-F5344CB8AC3E}">
        <p14:creationId xmlns:p14="http://schemas.microsoft.com/office/powerpoint/2010/main" val="4098158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3"/>
            <a:ext cx="11682919" cy="2344862"/>
          </a:xfrm>
        </p:spPr>
        <p:txBody>
          <a:bodyPr>
            <a:normAutofit/>
          </a:bodyPr>
          <a:lstStyle/>
          <a:p>
            <a:pPr marL="0" indent="0">
              <a:buNone/>
            </a:pPr>
            <a:r>
              <a:rPr kumimoji="1" lang="en-US" altLang="ja-JP" dirty="0"/>
              <a:t>【</a:t>
            </a:r>
            <a:r>
              <a:rPr kumimoji="1" lang="ja-JP" altLang="en-US" dirty="0"/>
              <a:t>必要な要素</a:t>
            </a:r>
            <a:r>
              <a:rPr kumimoji="1" lang="en-US" altLang="ja-JP" dirty="0"/>
              <a:t>】</a:t>
            </a:r>
          </a:p>
          <a:p>
            <a:pPr marL="514350" indent="-514350">
              <a:buFont typeface="+mj-ea"/>
              <a:buAutoNum type="circleNumDbPlain"/>
            </a:pPr>
            <a:r>
              <a:rPr lang="ja-JP" altLang="en-US" dirty="0"/>
              <a:t>過去に登場したかどうかを確認するには？</a:t>
            </a:r>
            <a:endParaRPr lang="en-US" altLang="ja-JP" dirty="0"/>
          </a:p>
          <a:p>
            <a:pPr marL="514350" indent="-514350">
              <a:buFont typeface="+mj-ea"/>
              <a:buAutoNum type="circleNumDbPlain"/>
            </a:pPr>
            <a:r>
              <a:rPr lang="ja-JP" altLang="en-US" dirty="0"/>
              <a:t>確認を素早く</a:t>
            </a:r>
            <a:r>
              <a:rPr lang="en-US" altLang="ja-JP" dirty="0"/>
              <a:t>(0.01</a:t>
            </a:r>
            <a:r>
              <a:rPr lang="ja-JP" altLang="en-US" dirty="0"/>
              <a:t>秒とかで</a:t>
            </a:r>
            <a:r>
              <a:rPr lang="en-US" altLang="ja-JP" dirty="0"/>
              <a:t>)</a:t>
            </a:r>
            <a:r>
              <a:rPr lang="ja-JP" altLang="en-US" dirty="0"/>
              <a:t>行うには？</a:t>
            </a:r>
            <a:endParaRPr lang="en-US" altLang="ja-JP" dirty="0"/>
          </a:p>
        </p:txBody>
      </p:sp>
    </p:spTree>
    <p:extLst>
      <p:ext uri="{BB962C8B-B14F-4D97-AF65-F5344CB8AC3E}">
        <p14:creationId xmlns:p14="http://schemas.microsoft.com/office/powerpoint/2010/main" val="2424129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4942377"/>
          </a:xfrm>
        </p:spPr>
        <p:txBody>
          <a:bodyPr>
            <a:normAutofit/>
          </a:bodyPr>
          <a:lstStyle/>
          <a:p>
            <a:pPr marL="0" indent="0">
              <a:buNone/>
            </a:pPr>
            <a:r>
              <a:rPr lang="ja-JP" altLang="en-US" dirty="0"/>
              <a:t>① 過去に登場したかどうかを確認するには？</a:t>
            </a:r>
            <a:endParaRPr lang="en-US" altLang="ja-JP" dirty="0"/>
          </a:p>
          <a:p>
            <a:pPr marL="0" indent="0">
              <a:buNone/>
            </a:pPr>
            <a:endParaRPr lang="en-US" altLang="ja-JP" dirty="0"/>
          </a:p>
          <a:p>
            <a:pPr marL="0" indent="0">
              <a:buNone/>
            </a:pPr>
            <a:r>
              <a:rPr lang="ja-JP" altLang="en-US" dirty="0"/>
              <a:t>「過去に登場した」という状態がどういう意味か考えてみましょう。</a:t>
            </a:r>
            <a:endParaRPr lang="en-US" altLang="ja-JP" dirty="0"/>
          </a:p>
        </p:txBody>
      </p:sp>
    </p:spTree>
    <p:extLst>
      <p:ext uri="{BB962C8B-B14F-4D97-AF65-F5344CB8AC3E}">
        <p14:creationId xmlns:p14="http://schemas.microsoft.com/office/powerpoint/2010/main" val="2882826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4942377"/>
          </a:xfrm>
        </p:spPr>
        <p:txBody>
          <a:bodyPr>
            <a:normAutofit/>
          </a:bodyPr>
          <a:lstStyle/>
          <a:p>
            <a:pPr marL="0" indent="0">
              <a:buNone/>
            </a:pPr>
            <a:r>
              <a:rPr lang="ja-JP" altLang="en-US" dirty="0"/>
              <a:t>① 過去に登場したかどうかを確認するには？</a:t>
            </a:r>
            <a:endParaRPr lang="en-US" altLang="ja-JP" dirty="0"/>
          </a:p>
          <a:p>
            <a:pPr marL="0" indent="0">
              <a:buNone/>
            </a:pPr>
            <a:endParaRPr lang="en-US" altLang="ja-JP" dirty="0"/>
          </a:p>
          <a:p>
            <a:pPr marL="0" indent="0">
              <a:buNone/>
            </a:pPr>
            <a:r>
              <a:rPr lang="ja-JP" altLang="en-US" dirty="0"/>
              <a:t>「過去に登場した」という状態がどういう意味か考えてみましょう。</a:t>
            </a:r>
            <a:endParaRPr lang="en-US" altLang="ja-JP" dirty="0"/>
          </a:p>
          <a:p>
            <a:pPr marL="0" indent="0">
              <a:buNone/>
            </a:pPr>
            <a:endParaRPr lang="en-US" altLang="ja-JP" dirty="0"/>
          </a:p>
          <a:p>
            <a:pPr marL="0" indent="0">
              <a:buNone/>
            </a:pPr>
            <a:r>
              <a:rPr lang="ja-JP" altLang="en-US" dirty="0"/>
              <a:t>・複数のデータが記録してあって</a:t>
            </a:r>
            <a:endParaRPr lang="en-US" altLang="ja-JP" dirty="0"/>
          </a:p>
          <a:p>
            <a:pPr marL="0" indent="0">
              <a:buNone/>
            </a:pPr>
            <a:r>
              <a:rPr lang="ja-JP" altLang="en-US" dirty="0"/>
              <a:t>・記録したデータの中に存在した</a:t>
            </a:r>
            <a:endParaRPr lang="en-US" altLang="ja-JP" dirty="0"/>
          </a:p>
          <a:p>
            <a:pPr marL="0" indent="0">
              <a:buNone/>
            </a:pPr>
            <a:endParaRPr lang="en-US" altLang="ja-JP" dirty="0"/>
          </a:p>
          <a:p>
            <a:pPr marL="0" indent="0">
              <a:buNone/>
            </a:pPr>
            <a:r>
              <a:rPr lang="ja-JP" altLang="en-US" dirty="0"/>
              <a:t>なら、それは「もう記録した」データと言えると思います。</a:t>
            </a:r>
            <a:endParaRPr lang="en-US" altLang="ja-JP" dirty="0"/>
          </a:p>
          <a:p>
            <a:pPr marL="0" indent="0">
              <a:buNone/>
            </a:pPr>
            <a:r>
              <a:rPr lang="ja-JP" altLang="en-US" dirty="0"/>
              <a:t>（買い物リストや</a:t>
            </a:r>
            <a:r>
              <a:rPr lang="en-US" altLang="ja-JP" dirty="0" err="1"/>
              <a:t>ToDo</a:t>
            </a:r>
            <a:r>
              <a:rPr lang="ja-JP" altLang="en-US" dirty="0"/>
              <a:t>で書き込んだものは二度は書きませんね）</a:t>
            </a:r>
            <a:endParaRPr lang="en-US" altLang="ja-JP" dirty="0"/>
          </a:p>
        </p:txBody>
      </p:sp>
    </p:spTree>
    <p:extLst>
      <p:ext uri="{BB962C8B-B14F-4D97-AF65-F5344CB8AC3E}">
        <p14:creationId xmlns:p14="http://schemas.microsoft.com/office/powerpoint/2010/main" val="3779312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4942377"/>
          </a:xfrm>
        </p:spPr>
        <p:txBody>
          <a:bodyPr>
            <a:normAutofit/>
          </a:bodyPr>
          <a:lstStyle/>
          <a:p>
            <a:pPr marL="0" indent="0">
              <a:buNone/>
            </a:pPr>
            <a:r>
              <a:rPr lang="ja-JP" altLang="en-US" dirty="0"/>
              <a:t>① 過去に登場したかどうかを確認するには？</a:t>
            </a:r>
            <a:endParaRPr lang="en-US" altLang="ja-JP" dirty="0"/>
          </a:p>
          <a:p>
            <a:pPr marL="0" indent="0">
              <a:buNone/>
            </a:pPr>
            <a:endParaRPr lang="en-US" altLang="ja-JP" dirty="0"/>
          </a:p>
        </p:txBody>
      </p:sp>
      <p:graphicFrame>
        <p:nvGraphicFramePr>
          <p:cNvPr id="4" name="表 4">
            <a:extLst>
              <a:ext uri="{FF2B5EF4-FFF2-40B4-BE49-F238E27FC236}">
                <a16:creationId xmlns:a16="http://schemas.microsoft.com/office/drawing/2014/main" id="{7B2386B5-0BC7-ADAF-356E-54581BE448FD}"/>
              </a:ext>
            </a:extLst>
          </p:cNvPr>
          <p:cNvGraphicFramePr>
            <a:graphicFrameLocks noGrp="1"/>
          </p:cNvGraphicFramePr>
          <p:nvPr>
            <p:extLst>
              <p:ext uri="{D42A27DB-BD31-4B8C-83A1-F6EECF244321}">
                <p14:modId xmlns:p14="http://schemas.microsoft.com/office/powerpoint/2010/main" val="1004057564"/>
              </p:ext>
            </p:extLst>
          </p:nvPr>
        </p:nvGraphicFramePr>
        <p:xfrm>
          <a:off x="1396570" y="3265978"/>
          <a:ext cx="2911959" cy="2225040"/>
        </p:xfrm>
        <a:graphic>
          <a:graphicData uri="http://schemas.openxmlformats.org/drawingml/2006/table">
            <a:tbl>
              <a:tblPr firstRow="1" bandRow="1">
                <a:tableStyleId>{5C22544A-7EE6-4342-B048-85BDC9FD1C3A}</a:tableStyleId>
              </a:tblPr>
              <a:tblGrid>
                <a:gridCol w="2911959">
                  <a:extLst>
                    <a:ext uri="{9D8B030D-6E8A-4147-A177-3AD203B41FA5}">
                      <a16:colId xmlns:a16="http://schemas.microsoft.com/office/drawing/2014/main" val="2799043303"/>
                    </a:ext>
                  </a:extLst>
                </a:gridCol>
              </a:tblGrid>
              <a:tr h="370840">
                <a:tc>
                  <a:txBody>
                    <a:bodyPr/>
                    <a:lstStyle/>
                    <a:p>
                      <a:r>
                        <a:rPr kumimoji="1" lang="ja-JP" altLang="en-US" dirty="0"/>
                        <a:t>もう見たリスト</a:t>
                      </a:r>
                    </a:p>
                  </a:txBody>
                  <a:tcPr/>
                </a:tc>
                <a:extLst>
                  <a:ext uri="{0D108BD9-81ED-4DB2-BD59-A6C34878D82A}">
                    <a16:rowId xmlns:a16="http://schemas.microsoft.com/office/drawing/2014/main" val="1274866373"/>
                  </a:ext>
                </a:extLst>
              </a:tr>
              <a:tr h="370840">
                <a:tc>
                  <a:txBody>
                    <a:bodyPr/>
                    <a:lstStyle/>
                    <a:p>
                      <a:r>
                        <a:rPr kumimoji="1" lang="ja-JP" altLang="en-US" dirty="0"/>
                        <a:t>フクロウ</a:t>
                      </a:r>
                    </a:p>
                  </a:txBody>
                  <a:tcPr/>
                </a:tc>
                <a:extLst>
                  <a:ext uri="{0D108BD9-81ED-4DB2-BD59-A6C34878D82A}">
                    <a16:rowId xmlns:a16="http://schemas.microsoft.com/office/drawing/2014/main" val="2198765740"/>
                  </a:ext>
                </a:extLst>
              </a:tr>
              <a:tr h="370840">
                <a:tc>
                  <a:txBody>
                    <a:bodyPr/>
                    <a:lstStyle/>
                    <a:p>
                      <a:r>
                        <a:rPr kumimoji="1" lang="ja-JP" altLang="en-US" dirty="0"/>
                        <a:t>パンダ</a:t>
                      </a:r>
                    </a:p>
                  </a:txBody>
                  <a:tcPr/>
                </a:tc>
                <a:extLst>
                  <a:ext uri="{0D108BD9-81ED-4DB2-BD59-A6C34878D82A}">
                    <a16:rowId xmlns:a16="http://schemas.microsoft.com/office/drawing/2014/main" val="2308656482"/>
                  </a:ext>
                </a:extLst>
              </a:tr>
              <a:tr h="370840">
                <a:tc>
                  <a:txBody>
                    <a:bodyPr/>
                    <a:lstStyle/>
                    <a:p>
                      <a:r>
                        <a:rPr kumimoji="1" lang="ja-JP" altLang="en-US" dirty="0"/>
                        <a:t>カンガルー</a:t>
                      </a:r>
                    </a:p>
                  </a:txBody>
                  <a:tcPr/>
                </a:tc>
                <a:extLst>
                  <a:ext uri="{0D108BD9-81ED-4DB2-BD59-A6C34878D82A}">
                    <a16:rowId xmlns:a16="http://schemas.microsoft.com/office/drawing/2014/main" val="3274480448"/>
                  </a:ext>
                </a:extLst>
              </a:tr>
              <a:tr h="370840">
                <a:tc>
                  <a:txBody>
                    <a:bodyPr/>
                    <a:lstStyle/>
                    <a:p>
                      <a:r>
                        <a:rPr kumimoji="1" lang="ja-JP" altLang="en-US" dirty="0"/>
                        <a:t>ダチョウ</a:t>
                      </a:r>
                    </a:p>
                  </a:txBody>
                  <a:tcPr/>
                </a:tc>
                <a:extLst>
                  <a:ext uri="{0D108BD9-81ED-4DB2-BD59-A6C34878D82A}">
                    <a16:rowId xmlns:a16="http://schemas.microsoft.com/office/drawing/2014/main" val="3762553815"/>
                  </a:ext>
                </a:extLst>
              </a:tr>
              <a:tr h="370840">
                <a:tc>
                  <a:txBody>
                    <a:bodyPr/>
                    <a:lstStyle/>
                    <a:p>
                      <a:r>
                        <a:rPr kumimoji="1" lang="ja-JP" altLang="en-US" dirty="0"/>
                        <a:t>アヒル</a:t>
                      </a:r>
                    </a:p>
                  </a:txBody>
                  <a:tcPr/>
                </a:tc>
                <a:extLst>
                  <a:ext uri="{0D108BD9-81ED-4DB2-BD59-A6C34878D82A}">
                    <a16:rowId xmlns:a16="http://schemas.microsoft.com/office/drawing/2014/main" val="1009109502"/>
                  </a:ext>
                </a:extLst>
              </a:tr>
            </a:tbl>
          </a:graphicData>
        </a:graphic>
      </p:graphicFrame>
      <p:sp>
        <p:nvSpPr>
          <p:cNvPr id="5" name="テキスト ボックス 4">
            <a:extLst>
              <a:ext uri="{FF2B5EF4-FFF2-40B4-BE49-F238E27FC236}">
                <a16:creationId xmlns:a16="http://schemas.microsoft.com/office/drawing/2014/main" id="{98115888-8205-82FA-7880-29B896407B1C}"/>
              </a:ext>
            </a:extLst>
          </p:cNvPr>
          <p:cNvSpPr txBox="1"/>
          <p:nvPr/>
        </p:nvSpPr>
        <p:spPr>
          <a:xfrm>
            <a:off x="5554455" y="3265978"/>
            <a:ext cx="5634564" cy="2031325"/>
          </a:xfrm>
          <a:prstGeom prst="rect">
            <a:avLst/>
          </a:prstGeom>
          <a:noFill/>
          <a:ln>
            <a:solidFill>
              <a:schemeClr val="accent1"/>
            </a:solidFill>
          </a:ln>
        </p:spPr>
        <p:txBody>
          <a:bodyPr wrap="square" rtlCol="0">
            <a:spAutoFit/>
          </a:bodyPr>
          <a:lstStyle/>
          <a:p>
            <a:r>
              <a:rPr lang="ja-JP" altLang="en-US" dirty="0">
                <a:latin typeface="Consolas" panose="020B0609020204030204" pitchFamily="49" charset="0"/>
              </a:rPr>
              <a:t>次の入力が「トカゲ」だったら？</a:t>
            </a:r>
            <a:endParaRPr lang="en-US" altLang="ja-JP" dirty="0">
              <a:latin typeface="Consolas" panose="020B0609020204030204" pitchFamily="49" charset="0"/>
            </a:endParaRPr>
          </a:p>
          <a:p>
            <a:r>
              <a:rPr lang="ja-JP" altLang="en-US" dirty="0">
                <a:latin typeface="Consolas" panose="020B0609020204030204" pitchFamily="49" charset="0"/>
              </a:rPr>
              <a:t>→ もう見たリストに居ないので初めて見た！</a:t>
            </a:r>
            <a:endParaRPr lang="en-US" altLang="ja-JP" dirty="0">
              <a:latin typeface="Consolas" panose="020B0609020204030204" pitchFamily="49" charset="0"/>
            </a:endParaRPr>
          </a:p>
          <a:p>
            <a:r>
              <a:rPr lang="ja-JP" altLang="en-US" dirty="0">
                <a:latin typeface="Consolas" panose="020B0609020204030204" pitchFamily="49" charset="0"/>
              </a:rPr>
              <a:t>→ もう見たリストにメモって、「かわいい～」する</a:t>
            </a:r>
            <a:endParaRPr lang="en-US" altLang="ja-JP" dirty="0">
              <a:latin typeface="Consolas" panose="020B0609020204030204" pitchFamily="49" charset="0"/>
            </a:endParaRPr>
          </a:p>
          <a:p>
            <a:endParaRPr lang="en-US" altLang="ja-JP" dirty="0">
              <a:latin typeface="Consolas" panose="020B0609020204030204" pitchFamily="49" charset="0"/>
            </a:endParaRPr>
          </a:p>
          <a:p>
            <a:r>
              <a:rPr lang="ja-JP" altLang="en-US" dirty="0">
                <a:latin typeface="Consolas" panose="020B0609020204030204" pitchFamily="49" charset="0"/>
              </a:rPr>
              <a:t>次の入力が「ダチョウ」だったら？</a:t>
            </a:r>
            <a:endParaRPr lang="en-US" altLang="ja-JP" dirty="0">
              <a:latin typeface="Consolas" panose="020B0609020204030204" pitchFamily="49" charset="0"/>
            </a:endParaRPr>
          </a:p>
          <a:p>
            <a:r>
              <a:rPr lang="ja-JP" altLang="en-US" dirty="0">
                <a:latin typeface="Consolas" panose="020B0609020204030204" pitchFamily="49" charset="0"/>
              </a:rPr>
              <a:t>→ もう見たリストに居るから、もう見た</a:t>
            </a:r>
            <a:endParaRPr lang="en-US" altLang="ja-JP" dirty="0">
              <a:latin typeface="Consolas" panose="020B0609020204030204" pitchFamily="49" charset="0"/>
            </a:endParaRPr>
          </a:p>
          <a:p>
            <a:r>
              <a:rPr lang="ja-JP" altLang="en-US" dirty="0">
                <a:latin typeface="Consolas" panose="020B0609020204030204" pitchFamily="49" charset="0"/>
              </a:rPr>
              <a:t>→ 「もう見た」する</a:t>
            </a:r>
            <a:endParaRPr lang="en-US" altLang="ja-JP" dirty="0">
              <a:latin typeface="Consolas" panose="020B0609020204030204" pitchFamily="49" charset="0"/>
            </a:endParaRPr>
          </a:p>
        </p:txBody>
      </p:sp>
    </p:spTree>
    <p:extLst>
      <p:ext uri="{BB962C8B-B14F-4D97-AF65-F5344CB8AC3E}">
        <p14:creationId xmlns:p14="http://schemas.microsoft.com/office/powerpoint/2010/main" val="427445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28286"/>
          </a:xfrm>
        </p:spPr>
        <p:txBody>
          <a:bodyPr>
            <a:normAutofit/>
          </a:bodyPr>
          <a:lstStyle/>
          <a:p>
            <a:pPr marL="0" indent="0">
              <a:buNone/>
            </a:pPr>
            <a:r>
              <a:rPr lang="ja-JP" altLang="en-US" dirty="0"/>
              <a:t>① 過去に登場したかどうかを確認するには？</a:t>
            </a:r>
            <a:endParaRPr lang="en-US" altLang="ja-JP" dirty="0"/>
          </a:p>
          <a:p>
            <a:pPr marL="0" indent="0">
              <a:buNone/>
            </a:pPr>
            <a:endParaRPr lang="en-US" altLang="ja-JP" dirty="0"/>
          </a:p>
          <a:p>
            <a:pPr marL="0" indent="0">
              <a:buNone/>
            </a:pPr>
            <a:r>
              <a:rPr lang="ja-JP" altLang="en-US" dirty="0"/>
              <a:t>「もう見たリスト」を作るには、コレクション</a:t>
            </a:r>
            <a:r>
              <a:rPr lang="en-US" altLang="ja-JP" dirty="0"/>
              <a:t>(collection)</a:t>
            </a:r>
            <a:r>
              <a:rPr lang="ja-JP" altLang="en-US" dirty="0"/>
              <a:t>と呼ばれる</a:t>
            </a:r>
            <a:endParaRPr lang="en-US" altLang="ja-JP" dirty="0"/>
          </a:p>
          <a:p>
            <a:pPr marL="0" indent="0">
              <a:buNone/>
            </a:pPr>
            <a:r>
              <a:rPr lang="ja-JP" altLang="en-US" dirty="0"/>
              <a:t>超重要機能を使うと便利に処理できます。</a:t>
            </a:r>
            <a:endParaRPr lang="en-US" altLang="ja-JP" dirty="0"/>
          </a:p>
          <a:p>
            <a:pPr marL="0" indent="0">
              <a:buNone/>
            </a:pPr>
            <a:endParaRPr lang="en-US" altLang="ja-JP" dirty="0"/>
          </a:p>
          <a:p>
            <a:pPr marL="0" indent="0">
              <a:buNone/>
            </a:pPr>
            <a:r>
              <a:rPr lang="ja-JP" altLang="en-US" dirty="0"/>
              <a:t>コレクションには以下の</a:t>
            </a:r>
            <a:r>
              <a:rPr lang="en-US" altLang="ja-JP" dirty="0"/>
              <a:t>3</a:t>
            </a:r>
            <a:r>
              <a:rPr lang="ja-JP" altLang="en-US" dirty="0"/>
              <a:t>種類が頻出です。</a:t>
            </a:r>
            <a:endParaRPr lang="en-US" altLang="ja-JP" dirty="0"/>
          </a:p>
          <a:p>
            <a:pPr marL="0" indent="0">
              <a:buNone/>
            </a:pPr>
            <a:r>
              <a:rPr lang="ja-JP" altLang="en-US" dirty="0"/>
              <a:t>　　リスト構造を持つ</a:t>
            </a:r>
            <a:r>
              <a:rPr lang="en-US" altLang="ja-JP" dirty="0"/>
              <a:t>				List</a:t>
            </a:r>
          </a:p>
          <a:p>
            <a:pPr marL="0" indent="0">
              <a:buNone/>
            </a:pPr>
            <a:r>
              <a:rPr lang="ja-JP" altLang="en-US" dirty="0"/>
              <a:t>　　辞書構造</a:t>
            </a:r>
            <a:r>
              <a:rPr lang="en-US" altLang="ja-JP" dirty="0"/>
              <a:t>(</a:t>
            </a:r>
            <a:r>
              <a:rPr lang="ja-JP" altLang="en-US" dirty="0"/>
              <a:t>見出しと中身</a:t>
            </a:r>
            <a:r>
              <a:rPr lang="en-US" altLang="ja-JP" dirty="0"/>
              <a:t>)</a:t>
            </a:r>
            <a:r>
              <a:rPr lang="ja-JP" altLang="en-US" dirty="0"/>
              <a:t>を持つ</a:t>
            </a:r>
            <a:r>
              <a:rPr lang="en-US" altLang="ja-JP" dirty="0"/>
              <a:t>	Map</a:t>
            </a:r>
          </a:p>
          <a:p>
            <a:pPr marL="0" indent="0">
              <a:buNone/>
            </a:pPr>
            <a:r>
              <a:rPr lang="ja-JP" altLang="en-US" dirty="0"/>
              <a:t>　　集合構造を持つ</a:t>
            </a:r>
            <a:r>
              <a:rPr lang="en-US" altLang="ja-JP" dirty="0"/>
              <a:t>				Set</a:t>
            </a:r>
          </a:p>
          <a:p>
            <a:pPr marL="0" indent="0">
              <a:buNone/>
            </a:pPr>
            <a:r>
              <a:rPr lang="en-US" altLang="ja-JP" dirty="0"/>
              <a:t>List</a:t>
            </a:r>
            <a:r>
              <a:rPr lang="ja-JP" altLang="en-US" dirty="0"/>
              <a:t>以外使ってない、なんてことはないかな？</a:t>
            </a:r>
            <a:endParaRPr lang="en-US" altLang="ja-JP" dirty="0"/>
          </a:p>
        </p:txBody>
      </p:sp>
    </p:spTree>
    <p:extLst>
      <p:ext uri="{BB962C8B-B14F-4D97-AF65-F5344CB8AC3E}">
        <p14:creationId xmlns:p14="http://schemas.microsoft.com/office/powerpoint/2010/main" val="2949666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28286"/>
          </a:xfrm>
        </p:spPr>
        <p:txBody>
          <a:bodyPr>
            <a:normAutofit/>
          </a:bodyPr>
          <a:lstStyle/>
          <a:p>
            <a:pPr marL="0" indent="0">
              <a:buNone/>
            </a:pPr>
            <a:r>
              <a:rPr lang="ja-JP" altLang="en-US" dirty="0"/>
              <a:t>コレクション</a:t>
            </a:r>
            <a:r>
              <a:rPr lang="en-US" altLang="ja-JP" dirty="0"/>
              <a:t>1 : </a:t>
            </a:r>
            <a:r>
              <a:rPr lang="ja-JP" altLang="en-US" dirty="0"/>
              <a:t>リスト</a:t>
            </a:r>
            <a:endParaRPr lang="en-US" altLang="ja-JP" dirty="0"/>
          </a:p>
          <a:p>
            <a:pPr marL="0" indent="0">
              <a:buNone/>
            </a:pPr>
            <a:r>
              <a:rPr lang="ja-JP" altLang="en-US" dirty="0"/>
              <a:t>　　・順番を持つ</a:t>
            </a:r>
            <a:endParaRPr lang="en-US" altLang="ja-JP" dirty="0"/>
          </a:p>
          <a:p>
            <a:pPr marL="0" indent="0">
              <a:buNone/>
            </a:pPr>
            <a:r>
              <a:rPr lang="ja-JP" altLang="en-US" dirty="0"/>
              <a:t>　　・長さが可変</a:t>
            </a:r>
            <a:r>
              <a:rPr lang="en-US" altLang="ja-JP" dirty="0"/>
              <a:t>(</a:t>
            </a:r>
            <a:r>
              <a:rPr lang="ja-JP" altLang="en-US" dirty="0"/>
              <a:t>付け足しや途中に差し込みが出来る</a:t>
            </a:r>
            <a:r>
              <a:rPr lang="en-US" altLang="ja-JP" dirty="0"/>
              <a:t>)</a:t>
            </a:r>
          </a:p>
          <a:p>
            <a:pPr marL="0" indent="0">
              <a:buNone/>
            </a:pPr>
            <a:endParaRPr lang="en-US" altLang="ja-JP" dirty="0"/>
          </a:p>
          <a:p>
            <a:pPr marL="0" indent="0">
              <a:buNone/>
            </a:pPr>
            <a:r>
              <a:rPr lang="ja-JP" altLang="en-US" dirty="0"/>
              <a:t>よく使う関数</a:t>
            </a:r>
            <a:endParaRPr lang="en-US" altLang="ja-JP" dirty="0"/>
          </a:p>
          <a:p>
            <a:pPr marL="0" indent="0">
              <a:buNone/>
            </a:pPr>
            <a:r>
              <a:rPr lang="ja-JP" altLang="en-US" sz="2200" dirty="0"/>
              <a:t>　</a:t>
            </a:r>
            <a:r>
              <a:rPr lang="en-US" altLang="ja-JP" sz="2200" dirty="0"/>
              <a:t>add(</a:t>
            </a:r>
            <a:r>
              <a:rPr lang="ja-JP" altLang="en-US" sz="2200" dirty="0"/>
              <a:t>要素</a:t>
            </a:r>
            <a:r>
              <a:rPr lang="en-US" altLang="ja-JP" sz="2200" dirty="0"/>
              <a:t>) : </a:t>
            </a:r>
            <a:r>
              <a:rPr lang="ja-JP" altLang="en-US" sz="2200" dirty="0"/>
              <a:t>リストの最後に付け足す</a:t>
            </a:r>
            <a:endParaRPr lang="en-US" altLang="ja-JP" sz="2200" dirty="0"/>
          </a:p>
          <a:p>
            <a:pPr marL="0" indent="0">
              <a:buNone/>
            </a:pPr>
            <a:r>
              <a:rPr lang="ja-JP" altLang="en-US" sz="2200" dirty="0"/>
              <a:t>　</a:t>
            </a:r>
            <a:r>
              <a:rPr lang="en-US" altLang="ja-JP" sz="2200" dirty="0"/>
              <a:t>add(</a:t>
            </a:r>
            <a:r>
              <a:rPr lang="ja-JP" altLang="en-US" sz="2200" dirty="0"/>
              <a:t>場所</a:t>
            </a:r>
            <a:r>
              <a:rPr lang="en-US" altLang="ja-JP" sz="2200" dirty="0"/>
              <a:t>, </a:t>
            </a:r>
            <a:r>
              <a:rPr lang="ja-JP" altLang="en-US" sz="2200" dirty="0"/>
              <a:t>要素</a:t>
            </a:r>
            <a:r>
              <a:rPr lang="en-US" altLang="ja-JP" sz="2200" dirty="0"/>
              <a:t>) : </a:t>
            </a:r>
            <a:r>
              <a:rPr lang="ja-JP" altLang="en-US" sz="2200" dirty="0"/>
              <a:t>リストの場所に差し込み</a:t>
            </a:r>
            <a:endParaRPr lang="en-US" altLang="ja-JP" sz="2200" dirty="0"/>
          </a:p>
          <a:p>
            <a:pPr marL="0" indent="0">
              <a:buNone/>
            </a:pPr>
            <a:r>
              <a:rPr lang="ja-JP" altLang="en-US" sz="2200" dirty="0"/>
              <a:t>　</a:t>
            </a:r>
            <a:r>
              <a:rPr lang="en-US" altLang="ja-JP" sz="2200" dirty="0"/>
              <a:t>contains(</a:t>
            </a:r>
            <a:r>
              <a:rPr lang="ja-JP" altLang="en-US" sz="2200" dirty="0"/>
              <a:t>要素</a:t>
            </a:r>
            <a:r>
              <a:rPr lang="en-US" altLang="ja-JP" sz="2200" dirty="0"/>
              <a:t>) : </a:t>
            </a:r>
            <a:r>
              <a:rPr lang="ja-JP" altLang="en-US" sz="2200" dirty="0"/>
              <a:t>リスト内に要素がないか探す</a:t>
            </a:r>
            <a:endParaRPr lang="en-US" altLang="ja-JP" sz="2200" dirty="0"/>
          </a:p>
          <a:p>
            <a:pPr marL="0" indent="0">
              <a:buNone/>
            </a:pPr>
            <a:r>
              <a:rPr lang="ja-JP" altLang="en-US" sz="2200" dirty="0"/>
              <a:t>　</a:t>
            </a:r>
            <a:r>
              <a:rPr lang="en-US" altLang="ja-JP" sz="2200" dirty="0" err="1"/>
              <a:t>indexOf</a:t>
            </a:r>
            <a:r>
              <a:rPr lang="en-US" altLang="ja-JP" sz="2200" dirty="0"/>
              <a:t>(</a:t>
            </a:r>
            <a:r>
              <a:rPr lang="ja-JP" altLang="en-US" sz="2200" dirty="0"/>
              <a:t>要素</a:t>
            </a:r>
            <a:r>
              <a:rPr lang="en-US" altLang="ja-JP" sz="2200" dirty="0"/>
              <a:t>) : </a:t>
            </a:r>
            <a:r>
              <a:rPr lang="ja-JP" altLang="en-US" sz="2200" dirty="0"/>
              <a:t>リスト内で最初に要素がある場所を調べる</a:t>
            </a:r>
            <a:endParaRPr lang="en-US" altLang="ja-JP" sz="2200" dirty="0"/>
          </a:p>
          <a:p>
            <a:pPr marL="0" indent="0">
              <a:buNone/>
            </a:pPr>
            <a:r>
              <a:rPr lang="ja-JP" altLang="en-US" sz="2200" dirty="0"/>
              <a:t>　</a:t>
            </a:r>
            <a:r>
              <a:rPr lang="en-US" altLang="ja-JP" sz="2200" dirty="0"/>
              <a:t>remove(</a:t>
            </a:r>
            <a:r>
              <a:rPr lang="ja-JP" altLang="en-US" sz="2200" dirty="0"/>
              <a:t>場所</a:t>
            </a:r>
            <a:r>
              <a:rPr lang="en-US" altLang="ja-JP" sz="2200" dirty="0"/>
              <a:t>) : </a:t>
            </a:r>
            <a:r>
              <a:rPr lang="ja-JP" altLang="en-US" sz="2200" dirty="0"/>
              <a:t>リストの場所を外す</a:t>
            </a:r>
            <a:endParaRPr lang="en-US" altLang="ja-JP" sz="2200" dirty="0"/>
          </a:p>
          <a:p>
            <a:pPr marL="0" indent="0">
              <a:buNone/>
            </a:pPr>
            <a:r>
              <a:rPr lang="ja-JP" altLang="en-US" sz="2200" dirty="0"/>
              <a:t>　</a:t>
            </a:r>
            <a:r>
              <a:rPr lang="en-US" altLang="ja-JP" sz="2200" dirty="0"/>
              <a:t>size() : </a:t>
            </a:r>
            <a:r>
              <a:rPr lang="ja-JP" altLang="en-US" sz="2200" dirty="0"/>
              <a:t>リストの個数を取得</a:t>
            </a:r>
            <a:endParaRPr lang="en-US" altLang="ja-JP" sz="2200" dirty="0"/>
          </a:p>
        </p:txBody>
      </p:sp>
      <p:graphicFrame>
        <p:nvGraphicFramePr>
          <p:cNvPr id="4" name="表 4">
            <a:extLst>
              <a:ext uri="{FF2B5EF4-FFF2-40B4-BE49-F238E27FC236}">
                <a16:creationId xmlns:a16="http://schemas.microsoft.com/office/drawing/2014/main" id="{D0091D5E-A93D-B65A-88CA-2CB511C5BD57}"/>
              </a:ext>
            </a:extLst>
          </p:cNvPr>
          <p:cNvGraphicFramePr>
            <a:graphicFrameLocks noGrp="1"/>
          </p:cNvGraphicFramePr>
          <p:nvPr>
            <p:extLst>
              <p:ext uri="{D42A27DB-BD31-4B8C-83A1-F6EECF244321}">
                <p14:modId xmlns:p14="http://schemas.microsoft.com/office/powerpoint/2010/main" val="130438045"/>
              </p:ext>
            </p:extLst>
          </p:nvPr>
        </p:nvGraphicFramePr>
        <p:xfrm>
          <a:off x="9624447" y="3432875"/>
          <a:ext cx="2398939" cy="2966720"/>
        </p:xfrm>
        <a:graphic>
          <a:graphicData uri="http://schemas.openxmlformats.org/drawingml/2006/table">
            <a:tbl>
              <a:tblPr firstRow="1" bandRow="1">
                <a:tableStyleId>{5C22544A-7EE6-4342-B048-85BDC9FD1C3A}</a:tableStyleId>
              </a:tblPr>
              <a:tblGrid>
                <a:gridCol w="774748">
                  <a:extLst>
                    <a:ext uri="{9D8B030D-6E8A-4147-A177-3AD203B41FA5}">
                      <a16:colId xmlns:a16="http://schemas.microsoft.com/office/drawing/2014/main" val="2029116340"/>
                    </a:ext>
                  </a:extLst>
                </a:gridCol>
                <a:gridCol w="1624191">
                  <a:extLst>
                    <a:ext uri="{9D8B030D-6E8A-4147-A177-3AD203B41FA5}">
                      <a16:colId xmlns:a16="http://schemas.microsoft.com/office/drawing/2014/main" val="3129985509"/>
                    </a:ext>
                  </a:extLst>
                </a:gridCol>
              </a:tblGrid>
              <a:tr h="370840">
                <a:tc>
                  <a:txBody>
                    <a:bodyPr/>
                    <a:lstStyle/>
                    <a:p>
                      <a:r>
                        <a:rPr kumimoji="1" lang="ja-JP" altLang="en-US" dirty="0"/>
                        <a:t>番号</a:t>
                      </a:r>
                    </a:p>
                  </a:txBody>
                  <a:tcPr/>
                </a:tc>
                <a:tc>
                  <a:txBody>
                    <a:bodyPr/>
                    <a:lstStyle/>
                    <a:p>
                      <a:r>
                        <a:rPr kumimoji="1" lang="ja-JP" altLang="en-US" dirty="0"/>
                        <a:t>名前</a:t>
                      </a:r>
                    </a:p>
                  </a:txBody>
                  <a:tcPr/>
                </a:tc>
                <a:extLst>
                  <a:ext uri="{0D108BD9-81ED-4DB2-BD59-A6C34878D82A}">
                    <a16:rowId xmlns:a16="http://schemas.microsoft.com/office/drawing/2014/main" val="1777572621"/>
                  </a:ext>
                </a:extLst>
              </a:tr>
              <a:tr h="370840">
                <a:tc>
                  <a:txBody>
                    <a:bodyPr/>
                    <a:lstStyle/>
                    <a:p>
                      <a:r>
                        <a:rPr kumimoji="1" lang="en-US" altLang="ja-JP" dirty="0"/>
                        <a:t>1</a:t>
                      </a:r>
                      <a:endParaRPr kumimoji="1" lang="ja-JP" altLang="en-US" dirty="0"/>
                    </a:p>
                  </a:txBody>
                  <a:tcPr/>
                </a:tc>
                <a:tc>
                  <a:txBody>
                    <a:bodyPr/>
                    <a:lstStyle/>
                    <a:p>
                      <a:r>
                        <a:rPr kumimoji="1" lang="ja-JP" altLang="en-US" dirty="0"/>
                        <a:t>東京</a:t>
                      </a:r>
                    </a:p>
                  </a:txBody>
                  <a:tcPr/>
                </a:tc>
                <a:extLst>
                  <a:ext uri="{0D108BD9-81ED-4DB2-BD59-A6C34878D82A}">
                    <a16:rowId xmlns:a16="http://schemas.microsoft.com/office/drawing/2014/main" val="3951079190"/>
                  </a:ext>
                </a:extLst>
              </a:tr>
              <a:tr h="370840">
                <a:tc>
                  <a:txBody>
                    <a:bodyPr/>
                    <a:lstStyle/>
                    <a:p>
                      <a:r>
                        <a:rPr kumimoji="1" lang="en-US" altLang="ja-JP" dirty="0"/>
                        <a:t>2</a:t>
                      </a:r>
                      <a:endParaRPr kumimoji="1" lang="ja-JP" altLang="en-US" dirty="0"/>
                    </a:p>
                  </a:txBody>
                  <a:tcPr/>
                </a:tc>
                <a:tc>
                  <a:txBody>
                    <a:bodyPr/>
                    <a:lstStyle/>
                    <a:p>
                      <a:r>
                        <a:rPr kumimoji="1" lang="ja-JP" altLang="en-US" dirty="0"/>
                        <a:t>神田</a:t>
                      </a:r>
                    </a:p>
                  </a:txBody>
                  <a:tcPr/>
                </a:tc>
                <a:extLst>
                  <a:ext uri="{0D108BD9-81ED-4DB2-BD59-A6C34878D82A}">
                    <a16:rowId xmlns:a16="http://schemas.microsoft.com/office/drawing/2014/main" val="916090270"/>
                  </a:ext>
                </a:extLst>
              </a:tr>
              <a:tr h="370840">
                <a:tc>
                  <a:txBody>
                    <a:bodyPr/>
                    <a:lstStyle/>
                    <a:p>
                      <a:r>
                        <a:rPr kumimoji="1" lang="en-US" altLang="ja-JP" dirty="0"/>
                        <a:t>3</a:t>
                      </a:r>
                      <a:endParaRPr kumimoji="1" lang="ja-JP" altLang="en-US" dirty="0"/>
                    </a:p>
                  </a:txBody>
                  <a:tcPr/>
                </a:tc>
                <a:tc>
                  <a:txBody>
                    <a:bodyPr/>
                    <a:lstStyle/>
                    <a:p>
                      <a:r>
                        <a:rPr kumimoji="1" lang="ja-JP" altLang="en-US" dirty="0"/>
                        <a:t>御茶ノ水</a:t>
                      </a:r>
                    </a:p>
                  </a:txBody>
                  <a:tcPr/>
                </a:tc>
                <a:extLst>
                  <a:ext uri="{0D108BD9-81ED-4DB2-BD59-A6C34878D82A}">
                    <a16:rowId xmlns:a16="http://schemas.microsoft.com/office/drawing/2014/main" val="643626497"/>
                  </a:ext>
                </a:extLst>
              </a:tr>
              <a:tr h="370840">
                <a:tc>
                  <a:txBody>
                    <a:bodyPr/>
                    <a:lstStyle/>
                    <a:p>
                      <a:r>
                        <a:rPr kumimoji="1" lang="en-US" altLang="ja-JP" dirty="0"/>
                        <a:t>4</a:t>
                      </a:r>
                      <a:endParaRPr kumimoji="1" lang="ja-JP" altLang="en-US" dirty="0"/>
                    </a:p>
                  </a:txBody>
                  <a:tcPr/>
                </a:tc>
                <a:tc>
                  <a:txBody>
                    <a:bodyPr/>
                    <a:lstStyle/>
                    <a:p>
                      <a:r>
                        <a:rPr kumimoji="1" lang="ja-JP" altLang="en-US" dirty="0"/>
                        <a:t>四ツ谷</a:t>
                      </a:r>
                    </a:p>
                  </a:txBody>
                  <a:tcPr/>
                </a:tc>
                <a:extLst>
                  <a:ext uri="{0D108BD9-81ED-4DB2-BD59-A6C34878D82A}">
                    <a16:rowId xmlns:a16="http://schemas.microsoft.com/office/drawing/2014/main" val="2525647226"/>
                  </a:ext>
                </a:extLst>
              </a:tr>
              <a:tr h="370840">
                <a:tc>
                  <a:txBody>
                    <a:bodyPr/>
                    <a:lstStyle/>
                    <a:p>
                      <a:r>
                        <a:rPr kumimoji="1" lang="en-US" altLang="ja-JP" dirty="0"/>
                        <a:t>5</a:t>
                      </a:r>
                      <a:endParaRPr kumimoji="1" lang="ja-JP" altLang="en-US" dirty="0"/>
                    </a:p>
                  </a:txBody>
                  <a:tcPr/>
                </a:tc>
                <a:tc>
                  <a:txBody>
                    <a:bodyPr/>
                    <a:lstStyle/>
                    <a:p>
                      <a:r>
                        <a:rPr kumimoji="1" lang="ja-JP" altLang="en-US" dirty="0"/>
                        <a:t>新宿</a:t>
                      </a:r>
                    </a:p>
                  </a:txBody>
                  <a:tcPr/>
                </a:tc>
                <a:extLst>
                  <a:ext uri="{0D108BD9-81ED-4DB2-BD59-A6C34878D82A}">
                    <a16:rowId xmlns:a16="http://schemas.microsoft.com/office/drawing/2014/main" val="3694224838"/>
                  </a:ext>
                </a:extLst>
              </a:tr>
              <a:tr h="370840">
                <a:tc>
                  <a:txBody>
                    <a:bodyPr/>
                    <a:lstStyle/>
                    <a:p>
                      <a:r>
                        <a:rPr kumimoji="1" lang="en-US" altLang="ja-JP" dirty="0"/>
                        <a:t>6</a:t>
                      </a:r>
                      <a:endParaRPr kumimoji="1" lang="ja-JP" altLang="en-US" dirty="0"/>
                    </a:p>
                  </a:txBody>
                  <a:tcPr/>
                </a:tc>
                <a:tc>
                  <a:txBody>
                    <a:bodyPr/>
                    <a:lstStyle/>
                    <a:p>
                      <a:r>
                        <a:rPr kumimoji="1" lang="ja-JP" altLang="en-US" dirty="0"/>
                        <a:t>中野</a:t>
                      </a:r>
                    </a:p>
                  </a:txBody>
                  <a:tcPr/>
                </a:tc>
                <a:extLst>
                  <a:ext uri="{0D108BD9-81ED-4DB2-BD59-A6C34878D82A}">
                    <a16:rowId xmlns:a16="http://schemas.microsoft.com/office/drawing/2014/main" val="2538294372"/>
                  </a:ext>
                </a:extLst>
              </a:tr>
              <a:tr h="370840">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2000043716"/>
                  </a:ext>
                </a:extLst>
              </a:tr>
            </a:tbl>
          </a:graphicData>
        </a:graphic>
      </p:graphicFrame>
    </p:spTree>
    <p:extLst>
      <p:ext uri="{BB962C8B-B14F-4D97-AF65-F5344CB8AC3E}">
        <p14:creationId xmlns:p14="http://schemas.microsoft.com/office/powerpoint/2010/main" val="3222535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8051865" cy="5328286"/>
          </a:xfrm>
        </p:spPr>
        <p:txBody>
          <a:bodyPr>
            <a:normAutofit/>
          </a:bodyPr>
          <a:lstStyle/>
          <a:p>
            <a:pPr marL="0" indent="0">
              <a:buNone/>
            </a:pPr>
            <a:r>
              <a:rPr lang="ja-JP" altLang="en-US" dirty="0"/>
              <a:t>コレクション</a:t>
            </a:r>
            <a:r>
              <a:rPr lang="en-US" altLang="ja-JP" dirty="0"/>
              <a:t>2 : </a:t>
            </a:r>
            <a:r>
              <a:rPr lang="ja-JP" altLang="en-US" dirty="0"/>
              <a:t>マップ</a:t>
            </a:r>
            <a:endParaRPr lang="en-US" altLang="ja-JP" dirty="0"/>
          </a:p>
          <a:p>
            <a:pPr marL="0" indent="0">
              <a:buNone/>
            </a:pPr>
            <a:r>
              <a:rPr lang="ja-JP" altLang="en-US" dirty="0"/>
              <a:t>　　・順番を</a:t>
            </a:r>
            <a:r>
              <a:rPr lang="ja-JP" altLang="en-US" b="1" dirty="0"/>
              <a:t>持たない</a:t>
            </a:r>
            <a:endParaRPr lang="en-US" altLang="ja-JP" b="1" dirty="0"/>
          </a:p>
          <a:p>
            <a:pPr marL="0" indent="0">
              <a:buNone/>
            </a:pPr>
            <a:r>
              <a:rPr lang="ja-JP" altLang="en-US" dirty="0"/>
              <a:t>　　・見出し語と要素を持つ</a:t>
            </a:r>
            <a:endParaRPr lang="en-US" altLang="ja-JP" dirty="0"/>
          </a:p>
          <a:p>
            <a:pPr marL="0" indent="0">
              <a:buNone/>
            </a:pPr>
            <a:endParaRPr lang="en-US" altLang="ja-JP" dirty="0"/>
          </a:p>
          <a:p>
            <a:pPr marL="0" indent="0">
              <a:buNone/>
            </a:pPr>
            <a:r>
              <a:rPr lang="ja-JP" altLang="en-US" dirty="0"/>
              <a:t>よく使う関数</a:t>
            </a:r>
            <a:endParaRPr lang="en-US" altLang="ja-JP" dirty="0"/>
          </a:p>
          <a:p>
            <a:pPr marL="0" indent="0">
              <a:buNone/>
            </a:pPr>
            <a:r>
              <a:rPr lang="ja-JP" altLang="en-US" sz="2200" dirty="0"/>
              <a:t>　</a:t>
            </a:r>
            <a:r>
              <a:rPr lang="en-US" altLang="ja-JP" sz="2200" dirty="0"/>
              <a:t>get(</a:t>
            </a:r>
            <a:r>
              <a:rPr lang="ja-JP" altLang="en-US" sz="2200" dirty="0"/>
              <a:t>見出し語</a:t>
            </a:r>
            <a:r>
              <a:rPr lang="en-US" altLang="ja-JP" sz="2200" dirty="0"/>
              <a:t>) : </a:t>
            </a:r>
            <a:r>
              <a:rPr lang="ja-JP" altLang="en-US" sz="2200" dirty="0"/>
              <a:t>見出し語で記録しているデータを取得</a:t>
            </a:r>
            <a:endParaRPr lang="en-US" altLang="ja-JP" sz="2200" dirty="0"/>
          </a:p>
          <a:p>
            <a:pPr marL="0" indent="0">
              <a:buNone/>
            </a:pPr>
            <a:r>
              <a:rPr lang="ja-JP" altLang="en-US" sz="2200" dirty="0"/>
              <a:t>　</a:t>
            </a:r>
            <a:r>
              <a:rPr lang="en-US" altLang="ja-JP" sz="2200" dirty="0"/>
              <a:t>put(</a:t>
            </a:r>
            <a:r>
              <a:rPr lang="ja-JP" altLang="en-US" sz="2200" dirty="0"/>
              <a:t>見出し語</a:t>
            </a:r>
            <a:r>
              <a:rPr lang="en-US" altLang="ja-JP" sz="2200" dirty="0"/>
              <a:t>, </a:t>
            </a:r>
            <a:r>
              <a:rPr lang="ja-JP" altLang="en-US" sz="2200" dirty="0"/>
              <a:t>要素</a:t>
            </a:r>
            <a:r>
              <a:rPr lang="en-US" altLang="ja-JP" sz="2200" dirty="0"/>
              <a:t>) : </a:t>
            </a:r>
            <a:r>
              <a:rPr lang="ja-JP" altLang="en-US" sz="2200" dirty="0"/>
              <a:t>要素を見出し語で記録</a:t>
            </a:r>
            <a:endParaRPr lang="en-US" altLang="ja-JP" sz="2200" dirty="0"/>
          </a:p>
          <a:p>
            <a:pPr marL="0" indent="0">
              <a:buNone/>
            </a:pPr>
            <a:r>
              <a:rPr lang="ja-JP" altLang="en-US" sz="2200" dirty="0"/>
              <a:t>　</a:t>
            </a:r>
            <a:r>
              <a:rPr lang="en-US" altLang="ja-JP" sz="2200" dirty="0"/>
              <a:t>remove(</a:t>
            </a:r>
            <a:r>
              <a:rPr lang="ja-JP" altLang="en-US" sz="2200" dirty="0"/>
              <a:t>見出し語</a:t>
            </a:r>
            <a:r>
              <a:rPr lang="en-US" altLang="ja-JP" sz="2200" dirty="0"/>
              <a:t>) : </a:t>
            </a:r>
            <a:r>
              <a:rPr lang="ja-JP" altLang="en-US" sz="2200" dirty="0"/>
              <a:t>見出し語とデータの組み合わせを削除</a:t>
            </a:r>
            <a:endParaRPr lang="en-US" altLang="ja-JP" sz="2200" dirty="0"/>
          </a:p>
          <a:p>
            <a:pPr marL="0" indent="0">
              <a:buNone/>
            </a:pPr>
            <a:r>
              <a:rPr lang="ja-JP" altLang="en-US" sz="2200" dirty="0"/>
              <a:t>　</a:t>
            </a:r>
            <a:r>
              <a:rPr lang="en-US" altLang="ja-JP" sz="2200" dirty="0" err="1"/>
              <a:t>keySet</a:t>
            </a:r>
            <a:r>
              <a:rPr lang="en-US" altLang="ja-JP" sz="2200" dirty="0"/>
              <a:t>() : </a:t>
            </a:r>
            <a:r>
              <a:rPr lang="ja-JP" altLang="en-US" sz="2200" dirty="0"/>
              <a:t>見出し語の一覧を取得</a:t>
            </a:r>
            <a:endParaRPr lang="en-US" altLang="ja-JP" sz="2200" dirty="0"/>
          </a:p>
          <a:p>
            <a:pPr marL="0" indent="0">
              <a:buNone/>
            </a:pPr>
            <a:r>
              <a:rPr lang="ja-JP" altLang="en-US" sz="2200" dirty="0"/>
              <a:t>　</a:t>
            </a:r>
            <a:r>
              <a:rPr lang="en-US" altLang="ja-JP" sz="2200" dirty="0"/>
              <a:t>size() : </a:t>
            </a:r>
            <a:r>
              <a:rPr lang="ja-JP" altLang="en-US" sz="2200" dirty="0"/>
              <a:t>見出し語とデータのペア数を取得</a:t>
            </a:r>
            <a:endParaRPr lang="en-US" altLang="ja-JP" sz="2200" dirty="0"/>
          </a:p>
        </p:txBody>
      </p:sp>
      <p:graphicFrame>
        <p:nvGraphicFramePr>
          <p:cNvPr id="4" name="表 4">
            <a:extLst>
              <a:ext uri="{FF2B5EF4-FFF2-40B4-BE49-F238E27FC236}">
                <a16:creationId xmlns:a16="http://schemas.microsoft.com/office/drawing/2014/main" id="{D0091D5E-A93D-B65A-88CA-2CB511C5BD57}"/>
              </a:ext>
            </a:extLst>
          </p:cNvPr>
          <p:cNvGraphicFramePr>
            <a:graphicFrameLocks noGrp="1"/>
          </p:cNvGraphicFramePr>
          <p:nvPr>
            <p:extLst>
              <p:ext uri="{D42A27DB-BD31-4B8C-83A1-F6EECF244321}">
                <p14:modId xmlns:p14="http://schemas.microsoft.com/office/powerpoint/2010/main" val="2312393131"/>
              </p:ext>
            </p:extLst>
          </p:nvPr>
        </p:nvGraphicFramePr>
        <p:xfrm>
          <a:off x="8493071" y="3432875"/>
          <a:ext cx="3530315" cy="2966720"/>
        </p:xfrm>
        <a:graphic>
          <a:graphicData uri="http://schemas.openxmlformats.org/drawingml/2006/table">
            <a:tbl>
              <a:tblPr firstRow="1" bandRow="1">
                <a:tableStyleId>{5C22544A-7EE6-4342-B048-85BDC9FD1C3A}</a:tableStyleId>
              </a:tblPr>
              <a:tblGrid>
                <a:gridCol w="1898543">
                  <a:extLst>
                    <a:ext uri="{9D8B030D-6E8A-4147-A177-3AD203B41FA5}">
                      <a16:colId xmlns:a16="http://schemas.microsoft.com/office/drawing/2014/main" val="2029116340"/>
                    </a:ext>
                  </a:extLst>
                </a:gridCol>
                <a:gridCol w="1631772">
                  <a:extLst>
                    <a:ext uri="{9D8B030D-6E8A-4147-A177-3AD203B41FA5}">
                      <a16:colId xmlns:a16="http://schemas.microsoft.com/office/drawing/2014/main" val="3129985509"/>
                    </a:ext>
                  </a:extLst>
                </a:gridCol>
              </a:tblGrid>
              <a:tr h="370840">
                <a:tc>
                  <a:txBody>
                    <a:bodyPr/>
                    <a:lstStyle/>
                    <a:p>
                      <a:r>
                        <a:rPr kumimoji="1" lang="ja-JP" altLang="en-US" dirty="0"/>
                        <a:t>駅ナンバリング</a:t>
                      </a:r>
                    </a:p>
                  </a:txBody>
                  <a:tcPr/>
                </a:tc>
                <a:tc>
                  <a:txBody>
                    <a:bodyPr/>
                    <a:lstStyle/>
                    <a:p>
                      <a:r>
                        <a:rPr kumimoji="1" lang="ja-JP" altLang="en-US" dirty="0"/>
                        <a:t>名前</a:t>
                      </a:r>
                    </a:p>
                  </a:txBody>
                  <a:tcPr/>
                </a:tc>
                <a:extLst>
                  <a:ext uri="{0D108BD9-81ED-4DB2-BD59-A6C34878D82A}">
                    <a16:rowId xmlns:a16="http://schemas.microsoft.com/office/drawing/2014/main" val="1777572621"/>
                  </a:ext>
                </a:extLst>
              </a:tr>
              <a:tr h="370840">
                <a:tc>
                  <a:txBody>
                    <a:bodyPr/>
                    <a:lstStyle/>
                    <a:p>
                      <a:r>
                        <a:rPr kumimoji="1" lang="en-US" altLang="ja-JP" dirty="0"/>
                        <a:t>JC01</a:t>
                      </a:r>
                      <a:endParaRPr kumimoji="1" lang="ja-JP" altLang="en-US" dirty="0"/>
                    </a:p>
                  </a:txBody>
                  <a:tcPr/>
                </a:tc>
                <a:tc>
                  <a:txBody>
                    <a:bodyPr/>
                    <a:lstStyle/>
                    <a:p>
                      <a:r>
                        <a:rPr kumimoji="1" lang="ja-JP" altLang="en-US" dirty="0"/>
                        <a:t>東京</a:t>
                      </a:r>
                    </a:p>
                  </a:txBody>
                  <a:tcPr/>
                </a:tc>
                <a:extLst>
                  <a:ext uri="{0D108BD9-81ED-4DB2-BD59-A6C34878D82A}">
                    <a16:rowId xmlns:a16="http://schemas.microsoft.com/office/drawing/2014/main" val="3951079190"/>
                  </a:ext>
                </a:extLst>
              </a:tr>
              <a:tr h="370840">
                <a:tc>
                  <a:txBody>
                    <a:bodyPr/>
                    <a:lstStyle/>
                    <a:p>
                      <a:r>
                        <a:rPr kumimoji="1" lang="en-US" altLang="ja-JP" dirty="0"/>
                        <a:t>JC02</a:t>
                      </a:r>
                      <a:endParaRPr kumimoji="1" lang="ja-JP" altLang="en-US" dirty="0"/>
                    </a:p>
                  </a:txBody>
                  <a:tcPr/>
                </a:tc>
                <a:tc>
                  <a:txBody>
                    <a:bodyPr/>
                    <a:lstStyle/>
                    <a:p>
                      <a:r>
                        <a:rPr kumimoji="1" lang="ja-JP" altLang="en-US" dirty="0"/>
                        <a:t>神田</a:t>
                      </a:r>
                    </a:p>
                  </a:txBody>
                  <a:tcPr/>
                </a:tc>
                <a:extLst>
                  <a:ext uri="{0D108BD9-81ED-4DB2-BD59-A6C34878D82A}">
                    <a16:rowId xmlns:a16="http://schemas.microsoft.com/office/drawing/2014/main" val="916090270"/>
                  </a:ext>
                </a:extLst>
              </a:tr>
              <a:tr h="370840">
                <a:tc>
                  <a:txBody>
                    <a:bodyPr/>
                    <a:lstStyle/>
                    <a:p>
                      <a:r>
                        <a:rPr kumimoji="1" lang="en-US" altLang="ja-JP" dirty="0"/>
                        <a:t>JC03</a:t>
                      </a:r>
                      <a:endParaRPr kumimoji="1" lang="ja-JP" altLang="en-US" dirty="0"/>
                    </a:p>
                  </a:txBody>
                  <a:tcPr/>
                </a:tc>
                <a:tc>
                  <a:txBody>
                    <a:bodyPr/>
                    <a:lstStyle/>
                    <a:p>
                      <a:r>
                        <a:rPr kumimoji="1" lang="ja-JP" altLang="en-US" dirty="0"/>
                        <a:t>御茶ノ水</a:t>
                      </a:r>
                    </a:p>
                  </a:txBody>
                  <a:tcPr/>
                </a:tc>
                <a:extLst>
                  <a:ext uri="{0D108BD9-81ED-4DB2-BD59-A6C34878D82A}">
                    <a16:rowId xmlns:a16="http://schemas.microsoft.com/office/drawing/2014/main" val="643626497"/>
                  </a:ext>
                </a:extLst>
              </a:tr>
              <a:tr h="370840">
                <a:tc>
                  <a:txBody>
                    <a:bodyPr/>
                    <a:lstStyle/>
                    <a:p>
                      <a:r>
                        <a:rPr kumimoji="1" lang="en-US" altLang="ja-JP" dirty="0"/>
                        <a:t>JC04</a:t>
                      </a:r>
                      <a:endParaRPr kumimoji="1" lang="ja-JP" altLang="en-US" dirty="0"/>
                    </a:p>
                  </a:txBody>
                  <a:tcPr/>
                </a:tc>
                <a:tc>
                  <a:txBody>
                    <a:bodyPr/>
                    <a:lstStyle/>
                    <a:p>
                      <a:r>
                        <a:rPr kumimoji="1" lang="ja-JP" altLang="en-US" dirty="0"/>
                        <a:t>四ツ谷</a:t>
                      </a:r>
                    </a:p>
                  </a:txBody>
                  <a:tcPr/>
                </a:tc>
                <a:extLst>
                  <a:ext uri="{0D108BD9-81ED-4DB2-BD59-A6C34878D82A}">
                    <a16:rowId xmlns:a16="http://schemas.microsoft.com/office/drawing/2014/main" val="2525647226"/>
                  </a:ext>
                </a:extLst>
              </a:tr>
              <a:tr h="370840">
                <a:tc>
                  <a:txBody>
                    <a:bodyPr/>
                    <a:lstStyle/>
                    <a:p>
                      <a:r>
                        <a:rPr kumimoji="1" lang="en-US" altLang="ja-JP" dirty="0"/>
                        <a:t>JC05</a:t>
                      </a:r>
                      <a:endParaRPr kumimoji="1" lang="ja-JP" altLang="en-US" dirty="0"/>
                    </a:p>
                  </a:txBody>
                  <a:tcPr/>
                </a:tc>
                <a:tc>
                  <a:txBody>
                    <a:bodyPr/>
                    <a:lstStyle/>
                    <a:p>
                      <a:r>
                        <a:rPr kumimoji="1" lang="ja-JP" altLang="en-US" dirty="0"/>
                        <a:t>新宿</a:t>
                      </a:r>
                    </a:p>
                  </a:txBody>
                  <a:tcPr/>
                </a:tc>
                <a:extLst>
                  <a:ext uri="{0D108BD9-81ED-4DB2-BD59-A6C34878D82A}">
                    <a16:rowId xmlns:a16="http://schemas.microsoft.com/office/drawing/2014/main" val="3694224838"/>
                  </a:ext>
                </a:extLst>
              </a:tr>
              <a:tr h="370840">
                <a:tc>
                  <a:txBody>
                    <a:bodyPr/>
                    <a:lstStyle/>
                    <a:p>
                      <a:r>
                        <a:rPr kumimoji="1" lang="en-US" altLang="ja-JP" dirty="0"/>
                        <a:t>JC06</a:t>
                      </a:r>
                      <a:endParaRPr kumimoji="1" lang="ja-JP" altLang="en-US" dirty="0"/>
                    </a:p>
                  </a:txBody>
                  <a:tcPr/>
                </a:tc>
                <a:tc>
                  <a:txBody>
                    <a:bodyPr/>
                    <a:lstStyle/>
                    <a:p>
                      <a:r>
                        <a:rPr kumimoji="1" lang="ja-JP" altLang="en-US" dirty="0"/>
                        <a:t>中野</a:t>
                      </a:r>
                    </a:p>
                  </a:txBody>
                  <a:tcPr/>
                </a:tc>
                <a:extLst>
                  <a:ext uri="{0D108BD9-81ED-4DB2-BD59-A6C34878D82A}">
                    <a16:rowId xmlns:a16="http://schemas.microsoft.com/office/drawing/2014/main" val="2538294372"/>
                  </a:ext>
                </a:extLst>
              </a:tr>
              <a:tr h="370840">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2000043716"/>
                  </a:ext>
                </a:extLst>
              </a:tr>
            </a:tbl>
          </a:graphicData>
        </a:graphic>
      </p:graphicFrame>
    </p:spTree>
    <p:extLst>
      <p:ext uri="{BB962C8B-B14F-4D97-AF65-F5344CB8AC3E}">
        <p14:creationId xmlns:p14="http://schemas.microsoft.com/office/powerpoint/2010/main" val="142478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28286"/>
          </a:xfrm>
        </p:spPr>
        <p:txBody>
          <a:bodyPr>
            <a:normAutofit/>
          </a:bodyPr>
          <a:lstStyle/>
          <a:p>
            <a:pPr marL="0" indent="0">
              <a:buNone/>
            </a:pPr>
            <a:r>
              <a:rPr lang="ja-JP" altLang="en-US" dirty="0"/>
              <a:t>コレクション</a:t>
            </a:r>
            <a:r>
              <a:rPr lang="en-US" altLang="ja-JP" dirty="0"/>
              <a:t>3 : </a:t>
            </a:r>
            <a:r>
              <a:rPr lang="ja-JP" altLang="en-US" dirty="0"/>
              <a:t>セット</a:t>
            </a:r>
            <a:endParaRPr lang="en-US" altLang="ja-JP" dirty="0"/>
          </a:p>
          <a:p>
            <a:pPr marL="0" indent="0">
              <a:buNone/>
            </a:pPr>
            <a:r>
              <a:rPr lang="ja-JP" altLang="en-US" dirty="0"/>
              <a:t>　　・順番を</a:t>
            </a:r>
            <a:r>
              <a:rPr lang="ja-JP" altLang="en-US" b="1" dirty="0"/>
              <a:t>持たない</a:t>
            </a:r>
            <a:endParaRPr lang="en-US" altLang="ja-JP" b="1" dirty="0"/>
          </a:p>
          <a:p>
            <a:pPr marL="0" indent="0">
              <a:buNone/>
            </a:pPr>
            <a:r>
              <a:rPr lang="ja-JP" altLang="en-US" dirty="0"/>
              <a:t>　　・要素だけ持つ</a:t>
            </a:r>
            <a:endParaRPr lang="en-US" altLang="ja-JP" dirty="0"/>
          </a:p>
          <a:p>
            <a:pPr marL="0" indent="0">
              <a:buNone/>
            </a:pPr>
            <a:r>
              <a:rPr lang="ja-JP" altLang="en-US" dirty="0"/>
              <a:t>　　・要素の</a:t>
            </a:r>
            <a:r>
              <a:rPr lang="ja-JP" altLang="en-US" b="1" dirty="0"/>
              <a:t>重複を許さない</a:t>
            </a:r>
            <a:endParaRPr lang="en-US" altLang="ja-JP" b="1" dirty="0"/>
          </a:p>
          <a:p>
            <a:pPr marL="0" indent="0">
              <a:buNone/>
            </a:pPr>
            <a:endParaRPr lang="en-US" altLang="ja-JP" dirty="0"/>
          </a:p>
          <a:p>
            <a:pPr marL="0" indent="0">
              <a:buNone/>
            </a:pPr>
            <a:r>
              <a:rPr lang="ja-JP" altLang="en-US" dirty="0"/>
              <a:t>よく使う関数</a:t>
            </a:r>
            <a:endParaRPr lang="en-US" altLang="ja-JP" dirty="0"/>
          </a:p>
          <a:p>
            <a:pPr marL="0" indent="0">
              <a:buNone/>
            </a:pPr>
            <a:r>
              <a:rPr lang="ja-JP" altLang="en-US" sz="2200" dirty="0"/>
              <a:t>　</a:t>
            </a:r>
            <a:r>
              <a:rPr lang="en-US" altLang="ja-JP" sz="2200" dirty="0"/>
              <a:t>add(</a:t>
            </a:r>
            <a:r>
              <a:rPr lang="ja-JP" altLang="en-US" sz="2200" dirty="0"/>
              <a:t>要素</a:t>
            </a:r>
            <a:r>
              <a:rPr lang="en-US" altLang="ja-JP" sz="2200" dirty="0"/>
              <a:t>) : </a:t>
            </a:r>
            <a:r>
              <a:rPr lang="ja-JP" altLang="en-US" sz="2200" dirty="0"/>
              <a:t>グループに要素を追加</a:t>
            </a:r>
            <a:endParaRPr lang="en-US" altLang="ja-JP" sz="2200" dirty="0"/>
          </a:p>
          <a:p>
            <a:pPr marL="0" indent="0">
              <a:buNone/>
            </a:pPr>
            <a:r>
              <a:rPr lang="ja-JP" altLang="en-US" sz="2200" dirty="0"/>
              <a:t>　</a:t>
            </a:r>
            <a:r>
              <a:rPr lang="en-US" altLang="ja-JP" sz="2200" dirty="0"/>
              <a:t>remove(</a:t>
            </a:r>
            <a:r>
              <a:rPr lang="ja-JP" altLang="en-US" sz="2200" dirty="0"/>
              <a:t>要素</a:t>
            </a:r>
            <a:r>
              <a:rPr lang="en-US" altLang="ja-JP" sz="2200" dirty="0"/>
              <a:t>) : </a:t>
            </a:r>
            <a:r>
              <a:rPr lang="ja-JP" altLang="en-US" sz="2200" dirty="0"/>
              <a:t>グループに含まれる要素を削除</a:t>
            </a:r>
            <a:endParaRPr lang="en-US" altLang="ja-JP" sz="2200" dirty="0"/>
          </a:p>
          <a:p>
            <a:pPr marL="0" indent="0">
              <a:buNone/>
            </a:pPr>
            <a:r>
              <a:rPr lang="ja-JP" altLang="en-US" sz="2200" dirty="0"/>
              <a:t>　</a:t>
            </a:r>
            <a:r>
              <a:rPr lang="en-US" altLang="ja-JP" sz="2200" dirty="0"/>
              <a:t>contains(</a:t>
            </a:r>
            <a:r>
              <a:rPr lang="ja-JP" altLang="en-US" sz="2200" dirty="0"/>
              <a:t>要素</a:t>
            </a:r>
            <a:r>
              <a:rPr lang="en-US" altLang="ja-JP" sz="2200" dirty="0"/>
              <a:t>) : </a:t>
            </a:r>
            <a:r>
              <a:rPr lang="ja-JP" altLang="en-US" sz="2200" dirty="0"/>
              <a:t>グループに要素が含まれているか確認</a:t>
            </a:r>
            <a:endParaRPr lang="en-US" altLang="ja-JP" sz="2200" dirty="0"/>
          </a:p>
          <a:p>
            <a:pPr marL="0" indent="0">
              <a:buNone/>
            </a:pPr>
            <a:r>
              <a:rPr lang="ja-JP" altLang="en-US" sz="2200" dirty="0"/>
              <a:t>　</a:t>
            </a:r>
            <a:r>
              <a:rPr lang="en-US" altLang="ja-JP" sz="2200" dirty="0" err="1"/>
              <a:t>isEmpty</a:t>
            </a:r>
            <a:r>
              <a:rPr lang="en-US" altLang="ja-JP" sz="2200" dirty="0"/>
              <a:t>() : </a:t>
            </a:r>
            <a:r>
              <a:rPr lang="ja-JP" altLang="en-US" sz="2200" dirty="0"/>
              <a:t>グループが</a:t>
            </a:r>
            <a:r>
              <a:rPr lang="en-US" altLang="ja-JP" sz="2200" dirty="0"/>
              <a:t>0</a:t>
            </a:r>
            <a:r>
              <a:rPr lang="ja-JP" altLang="en-US" sz="2200" dirty="0"/>
              <a:t>件か確認する</a:t>
            </a:r>
            <a:endParaRPr lang="en-US" altLang="ja-JP" sz="2200" dirty="0"/>
          </a:p>
          <a:p>
            <a:pPr marL="0" indent="0">
              <a:buNone/>
            </a:pPr>
            <a:r>
              <a:rPr lang="ja-JP" altLang="en-US" sz="2200" dirty="0"/>
              <a:t>　</a:t>
            </a:r>
            <a:r>
              <a:rPr lang="en-US" altLang="ja-JP" sz="2200" dirty="0"/>
              <a:t>size() : </a:t>
            </a:r>
            <a:r>
              <a:rPr lang="ja-JP" altLang="en-US" sz="2200" dirty="0"/>
              <a:t>グループに含まれる要素数を取得</a:t>
            </a:r>
            <a:endParaRPr lang="en-US" altLang="ja-JP" sz="2200" dirty="0"/>
          </a:p>
        </p:txBody>
      </p:sp>
      <p:graphicFrame>
        <p:nvGraphicFramePr>
          <p:cNvPr id="4" name="表 4">
            <a:extLst>
              <a:ext uri="{FF2B5EF4-FFF2-40B4-BE49-F238E27FC236}">
                <a16:creationId xmlns:a16="http://schemas.microsoft.com/office/drawing/2014/main" id="{D0091D5E-A93D-B65A-88CA-2CB511C5BD57}"/>
              </a:ext>
            </a:extLst>
          </p:cNvPr>
          <p:cNvGraphicFramePr>
            <a:graphicFrameLocks noGrp="1"/>
          </p:cNvGraphicFramePr>
          <p:nvPr>
            <p:extLst>
              <p:ext uri="{D42A27DB-BD31-4B8C-83A1-F6EECF244321}">
                <p14:modId xmlns:p14="http://schemas.microsoft.com/office/powerpoint/2010/main" val="1580295896"/>
              </p:ext>
            </p:extLst>
          </p:nvPr>
        </p:nvGraphicFramePr>
        <p:xfrm>
          <a:off x="9914688" y="3429000"/>
          <a:ext cx="2108698" cy="2966720"/>
        </p:xfrm>
        <a:graphic>
          <a:graphicData uri="http://schemas.openxmlformats.org/drawingml/2006/table">
            <a:tbl>
              <a:tblPr firstRow="1" bandRow="1">
                <a:tableStyleId>{5C22544A-7EE6-4342-B048-85BDC9FD1C3A}</a:tableStyleId>
              </a:tblPr>
              <a:tblGrid>
                <a:gridCol w="2108698">
                  <a:extLst>
                    <a:ext uri="{9D8B030D-6E8A-4147-A177-3AD203B41FA5}">
                      <a16:colId xmlns:a16="http://schemas.microsoft.com/office/drawing/2014/main" val="3129985509"/>
                    </a:ext>
                  </a:extLst>
                </a:gridCol>
              </a:tblGrid>
              <a:tr h="370840">
                <a:tc>
                  <a:txBody>
                    <a:bodyPr/>
                    <a:lstStyle/>
                    <a:p>
                      <a:r>
                        <a:rPr kumimoji="1" lang="ja-JP" altLang="en-US" dirty="0"/>
                        <a:t>中央線の駅セット</a:t>
                      </a:r>
                    </a:p>
                  </a:txBody>
                  <a:tcPr/>
                </a:tc>
                <a:extLst>
                  <a:ext uri="{0D108BD9-81ED-4DB2-BD59-A6C34878D82A}">
                    <a16:rowId xmlns:a16="http://schemas.microsoft.com/office/drawing/2014/main" val="1777572621"/>
                  </a:ext>
                </a:extLst>
              </a:tr>
              <a:tr h="370840">
                <a:tc>
                  <a:txBody>
                    <a:bodyPr/>
                    <a:lstStyle/>
                    <a:p>
                      <a:r>
                        <a:rPr kumimoji="1" lang="ja-JP" altLang="en-US" dirty="0"/>
                        <a:t>東京</a:t>
                      </a:r>
                    </a:p>
                  </a:txBody>
                  <a:tcPr/>
                </a:tc>
                <a:extLst>
                  <a:ext uri="{0D108BD9-81ED-4DB2-BD59-A6C34878D82A}">
                    <a16:rowId xmlns:a16="http://schemas.microsoft.com/office/drawing/2014/main" val="3951079190"/>
                  </a:ext>
                </a:extLst>
              </a:tr>
              <a:tr h="370840">
                <a:tc>
                  <a:txBody>
                    <a:bodyPr/>
                    <a:lstStyle/>
                    <a:p>
                      <a:r>
                        <a:rPr kumimoji="1" lang="ja-JP" altLang="en-US" dirty="0"/>
                        <a:t>神田</a:t>
                      </a:r>
                    </a:p>
                  </a:txBody>
                  <a:tcPr/>
                </a:tc>
                <a:extLst>
                  <a:ext uri="{0D108BD9-81ED-4DB2-BD59-A6C34878D82A}">
                    <a16:rowId xmlns:a16="http://schemas.microsoft.com/office/drawing/2014/main" val="916090270"/>
                  </a:ext>
                </a:extLst>
              </a:tr>
              <a:tr h="370840">
                <a:tc>
                  <a:txBody>
                    <a:bodyPr/>
                    <a:lstStyle/>
                    <a:p>
                      <a:r>
                        <a:rPr kumimoji="1" lang="ja-JP" altLang="en-US" dirty="0"/>
                        <a:t>御茶ノ水</a:t>
                      </a:r>
                    </a:p>
                  </a:txBody>
                  <a:tcPr/>
                </a:tc>
                <a:extLst>
                  <a:ext uri="{0D108BD9-81ED-4DB2-BD59-A6C34878D82A}">
                    <a16:rowId xmlns:a16="http://schemas.microsoft.com/office/drawing/2014/main" val="643626497"/>
                  </a:ext>
                </a:extLst>
              </a:tr>
              <a:tr h="370840">
                <a:tc>
                  <a:txBody>
                    <a:bodyPr/>
                    <a:lstStyle/>
                    <a:p>
                      <a:r>
                        <a:rPr kumimoji="1" lang="ja-JP" altLang="en-US" dirty="0"/>
                        <a:t>四ツ谷</a:t>
                      </a:r>
                    </a:p>
                  </a:txBody>
                  <a:tcPr/>
                </a:tc>
                <a:extLst>
                  <a:ext uri="{0D108BD9-81ED-4DB2-BD59-A6C34878D82A}">
                    <a16:rowId xmlns:a16="http://schemas.microsoft.com/office/drawing/2014/main" val="2525647226"/>
                  </a:ext>
                </a:extLst>
              </a:tr>
              <a:tr h="370840">
                <a:tc>
                  <a:txBody>
                    <a:bodyPr/>
                    <a:lstStyle/>
                    <a:p>
                      <a:r>
                        <a:rPr kumimoji="1" lang="ja-JP" altLang="en-US" dirty="0"/>
                        <a:t>新宿</a:t>
                      </a:r>
                    </a:p>
                  </a:txBody>
                  <a:tcPr/>
                </a:tc>
                <a:extLst>
                  <a:ext uri="{0D108BD9-81ED-4DB2-BD59-A6C34878D82A}">
                    <a16:rowId xmlns:a16="http://schemas.microsoft.com/office/drawing/2014/main" val="3694224838"/>
                  </a:ext>
                </a:extLst>
              </a:tr>
              <a:tr h="370840">
                <a:tc>
                  <a:txBody>
                    <a:bodyPr/>
                    <a:lstStyle/>
                    <a:p>
                      <a:r>
                        <a:rPr kumimoji="1" lang="ja-JP" altLang="en-US" dirty="0"/>
                        <a:t>中野</a:t>
                      </a:r>
                    </a:p>
                  </a:txBody>
                  <a:tcPr/>
                </a:tc>
                <a:extLst>
                  <a:ext uri="{0D108BD9-81ED-4DB2-BD59-A6C34878D82A}">
                    <a16:rowId xmlns:a16="http://schemas.microsoft.com/office/drawing/2014/main" val="2538294372"/>
                  </a:ext>
                </a:extLst>
              </a:tr>
              <a:tr h="370840">
                <a:tc>
                  <a:txBody>
                    <a:bodyPr/>
                    <a:lstStyle/>
                    <a:p>
                      <a:r>
                        <a:rPr kumimoji="1" lang="en-US" altLang="ja-JP" dirty="0"/>
                        <a:t>…</a:t>
                      </a:r>
                      <a:endParaRPr kumimoji="1" lang="ja-JP" altLang="en-US" dirty="0"/>
                    </a:p>
                  </a:txBody>
                  <a:tcPr/>
                </a:tc>
                <a:extLst>
                  <a:ext uri="{0D108BD9-81ED-4DB2-BD59-A6C34878D82A}">
                    <a16:rowId xmlns:a16="http://schemas.microsoft.com/office/drawing/2014/main" val="2000043716"/>
                  </a:ext>
                </a:extLst>
              </a:tr>
            </a:tbl>
          </a:graphicData>
        </a:graphic>
      </p:graphicFrame>
    </p:spTree>
    <p:extLst>
      <p:ext uri="{BB962C8B-B14F-4D97-AF65-F5344CB8AC3E}">
        <p14:creationId xmlns:p14="http://schemas.microsoft.com/office/powerpoint/2010/main" val="2273110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4942377"/>
          </a:xfrm>
        </p:spPr>
        <p:txBody>
          <a:bodyPr>
            <a:normAutofit/>
          </a:bodyPr>
          <a:lstStyle/>
          <a:p>
            <a:pPr marL="0" indent="0">
              <a:buNone/>
            </a:pPr>
            <a:r>
              <a:rPr lang="ja-JP" altLang="en-US" dirty="0"/>
              <a:t>① 過去に登場したかどうかを確認するには？</a:t>
            </a:r>
            <a:endParaRPr lang="en-US" altLang="ja-JP" dirty="0"/>
          </a:p>
          <a:p>
            <a:pPr marL="0" indent="0">
              <a:buNone/>
            </a:pPr>
            <a:endParaRPr lang="en-US" altLang="ja-JP" dirty="0"/>
          </a:p>
          <a:p>
            <a:pPr marL="0" indent="0">
              <a:buNone/>
            </a:pPr>
            <a:r>
              <a:rPr lang="ja-JP" altLang="en-US" dirty="0"/>
              <a:t>頻出コレクション</a:t>
            </a:r>
            <a:r>
              <a:rPr lang="en-US" altLang="ja-JP" dirty="0"/>
              <a:t>3</a:t>
            </a:r>
            <a:r>
              <a:rPr lang="ja-JP" altLang="en-US" dirty="0"/>
              <a:t>兄弟で、「もう見たリスト」を作るには？</a:t>
            </a:r>
            <a:endParaRPr lang="en-US" altLang="ja-JP" dirty="0"/>
          </a:p>
        </p:txBody>
      </p:sp>
      <p:graphicFrame>
        <p:nvGraphicFramePr>
          <p:cNvPr id="4" name="表 4">
            <a:extLst>
              <a:ext uri="{FF2B5EF4-FFF2-40B4-BE49-F238E27FC236}">
                <a16:creationId xmlns:a16="http://schemas.microsoft.com/office/drawing/2014/main" id="{8BB395C2-FB73-1389-7643-849F936AF362}"/>
              </a:ext>
            </a:extLst>
          </p:cNvPr>
          <p:cNvGraphicFramePr>
            <a:graphicFrameLocks noGrp="1"/>
          </p:cNvGraphicFramePr>
          <p:nvPr>
            <p:extLst>
              <p:ext uri="{D42A27DB-BD31-4B8C-83A1-F6EECF244321}">
                <p14:modId xmlns:p14="http://schemas.microsoft.com/office/powerpoint/2010/main" val="2647265992"/>
              </p:ext>
            </p:extLst>
          </p:nvPr>
        </p:nvGraphicFramePr>
        <p:xfrm>
          <a:off x="449451" y="3324386"/>
          <a:ext cx="11005088" cy="2696705"/>
        </p:xfrm>
        <a:graphic>
          <a:graphicData uri="http://schemas.openxmlformats.org/drawingml/2006/table">
            <a:tbl>
              <a:tblPr firstRow="1" bandRow="1">
                <a:tableStyleId>{5C22544A-7EE6-4342-B048-85BDC9FD1C3A}</a:tableStyleId>
              </a:tblPr>
              <a:tblGrid>
                <a:gridCol w="2751272">
                  <a:extLst>
                    <a:ext uri="{9D8B030D-6E8A-4147-A177-3AD203B41FA5}">
                      <a16:colId xmlns:a16="http://schemas.microsoft.com/office/drawing/2014/main" val="3421805909"/>
                    </a:ext>
                  </a:extLst>
                </a:gridCol>
                <a:gridCol w="2751272">
                  <a:extLst>
                    <a:ext uri="{9D8B030D-6E8A-4147-A177-3AD203B41FA5}">
                      <a16:colId xmlns:a16="http://schemas.microsoft.com/office/drawing/2014/main" val="1745741132"/>
                    </a:ext>
                  </a:extLst>
                </a:gridCol>
                <a:gridCol w="2751272">
                  <a:extLst>
                    <a:ext uri="{9D8B030D-6E8A-4147-A177-3AD203B41FA5}">
                      <a16:colId xmlns:a16="http://schemas.microsoft.com/office/drawing/2014/main" val="268179009"/>
                    </a:ext>
                  </a:extLst>
                </a:gridCol>
                <a:gridCol w="2751272">
                  <a:extLst>
                    <a:ext uri="{9D8B030D-6E8A-4147-A177-3AD203B41FA5}">
                      <a16:colId xmlns:a16="http://schemas.microsoft.com/office/drawing/2014/main" val="2169217985"/>
                    </a:ext>
                  </a:extLst>
                </a:gridCol>
              </a:tblGrid>
              <a:tr h="646176">
                <a:tc>
                  <a:txBody>
                    <a:bodyPr/>
                    <a:lstStyle/>
                    <a:p>
                      <a:endParaRPr kumimoji="1" lang="ja-JP" altLang="en-US"/>
                    </a:p>
                  </a:txBody>
                  <a:tcPr/>
                </a:tc>
                <a:tc>
                  <a:txBody>
                    <a:bodyPr/>
                    <a:lstStyle/>
                    <a:p>
                      <a:pPr algn="ctr"/>
                      <a:r>
                        <a:rPr kumimoji="1" lang="ja-JP" altLang="en-US" dirty="0"/>
                        <a:t>リスト</a:t>
                      </a:r>
                    </a:p>
                  </a:txBody>
                  <a:tcPr anchor="ctr"/>
                </a:tc>
                <a:tc>
                  <a:txBody>
                    <a:bodyPr/>
                    <a:lstStyle/>
                    <a:p>
                      <a:pPr algn="ctr"/>
                      <a:r>
                        <a:rPr kumimoji="1" lang="ja-JP" altLang="en-US" dirty="0"/>
                        <a:t>マップ</a:t>
                      </a:r>
                    </a:p>
                  </a:txBody>
                  <a:tcPr anchor="ctr"/>
                </a:tc>
                <a:tc>
                  <a:txBody>
                    <a:bodyPr/>
                    <a:lstStyle/>
                    <a:p>
                      <a:pPr algn="ctr"/>
                      <a:r>
                        <a:rPr kumimoji="1" lang="ja-JP" altLang="en-US" dirty="0"/>
                        <a:t>セット</a:t>
                      </a:r>
                    </a:p>
                  </a:txBody>
                  <a:tcPr anchor="ctr"/>
                </a:tc>
                <a:extLst>
                  <a:ext uri="{0D108BD9-81ED-4DB2-BD59-A6C34878D82A}">
                    <a16:rowId xmlns:a16="http://schemas.microsoft.com/office/drawing/2014/main" val="616809949"/>
                  </a:ext>
                </a:extLst>
              </a:tr>
              <a:tr h="919720">
                <a:tc>
                  <a:txBody>
                    <a:bodyPr/>
                    <a:lstStyle/>
                    <a:p>
                      <a:r>
                        <a:rPr kumimoji="1" lang="ja-JP" altLang="en-US" dirty="0"/>
                        <a:t>「もう見た」か確認する</a:t>
                      </a:r>
                    </a:p>
                  </a:txBody>
                  <a:tcPr/>
                </a:tc>
                <a:tc>
                  <a:txBody>
                    <a:bodyPr/>
                    <a:lstStyle/>
                    <a:p>
                      <a:pPr algn="ctr"/>
                      <a:r>
                        <a:rPr kumimoji="1" lang="en-US" altLang="ja-JP" dirty="0"/>
                        <a:t>contains()</a:t>
                      </a:r>
                      <a:endParaRPr kumimoji="1" lang="ja-JP" altLang="en-US" dirty="0"/>
                    </a:p>
                  </a:txBody>
                  <a:tcPr anchor="ctr"/>
                </a:tc>
                <a:tc>
                  <a:txBody>
                    <a:bodyPr/>
                    <a:lstStyle/>
                    <a:p>
                      <a:pPr algn="ctr"/>
                      <a:r>
                        <a:rPr kumimoji="1" lang="en-US" altLang="ja-JP" dirty="0"/>
                        <a:t>Get()</a:t>
                      </a:r>
                      <a:endParaRPr kumimoji="1" lang="ja-JP" altLang="en-US" dirty="0"/>
                    </a:p>
                  </a:txBody>
                  <a:tcPr anchor="ctr"/>
                </a:tc>
                <a:tc>
                  <a:txBody>
                    <a:bodyPr/>
                    <a:lstStyle/>
                    <a:p>
                      <a:pPr algn="ctr"/>
                      <a:r>
                        <a:rPr kumimoji="1" lang="en-US" altLang="ja-JP" dirty="0"/>
                        <a:t>Contains()</a:t>
                      </a:r>
                      <a:endParaRPr kumimoji="1" lang="ja-JP" altLang="en-US" dirty="0"/>
                    </a:p>
                  </a:txBody>
                  <a:tcPr anchor="ctr"/>
                </a:tc>
                <a:extLst>
                  <a:ext uri="{0D108BD9-81ED-4DB2-BD59-A6C34878D82A}">
                    <a16:rowId xmlns:a16="http://schemas.microsoft.com/office/drawing/2014/main" val="1825403681"/>
                  </a:ext>
                </a:extLst>
              </a:tr>
              <a:tr h="1130809">
                <a:tc>
                  <a:txBody>
                    <a:bodyPr/>
                    <a:lstStyle/>
                    <a:p>
                      <a:r>
                        <a:rPr kumimoji="1" lang="ja-JP" altLang="en-US" dirty="0"/>
                        <a:t>「もう見たリスト」に</a:t>
                      </a:r>
                      <a:endParaRPr kumimoji="1" lang="en-US" altLang="ja-JP" dirty="0"/>
                    </a:p>
                    <a:p>
                      <a:r>
                        <a:rPr kumimoji="1" lang="ja-JP" altLang="en-US" dirty="0"/>
                        <a:t>追加する</a:t>
                      </a:r>
                    </a:p>
                  </a:txBody>
                  <a:tcPr/>
                </a:tc>
                <a:tc>
                  <a:txBody>
                    <a:bodyPr/>
                    <a:lstStyle/>
                    <a:p>
                      <a:pPr algn="ctr"/>
                      <a:r>
                        <a:rPr kumimoji="1" lang="en-US" altLang="ja-JP" dirty="0"/>
                        <a:t>Add()</a:t>
                      </a:r>
                      <a:endParaRPr kumimoji="1" lang="ja-JP" altLang="en-US" dirty="0"/>
                    </a:p>
                  </a:txBody>
                  <a:tcPr anchor="ctr"/>
                </a:tc>
                <a:tc>
                  <a:txBody>
                    <a:bodyPr/>
                    <a:lstStyle/>
                    <a:p>
                      <a:pPr algn="ctr"/>
                      <a:r>
                        <a:rPr kumimoji="1" lang="en-US" altLang="ja-JP" dirty="0"/>
                        <a:t>Put()</a:t>
                      </a:r>
                      <a:endParaRPr kumimoji="1" lang="ja-JP" altLang="en-US" dirty="0"/>
                    </a:p>
                  </a:txBody>
                  <a:tcPr anchor="ctr"/>
                </a:tc>
                <a:tc>
                  <a:txBody>
                    <a:bodyPr/>
                    <a:lstStyle/>
                    <a:p>
                      <a:pPr algn="ctr"/>
                      <a:r>
                        <a:rPr kumimoji="1" lang="en-US" altLang="ja-JP" dirty="0"/>
                        <a:t>Add()</a:t>
                      </a:r>
                      <a:endParaRPr kumimoji="1" lang="ja-JP" altLang="en-US" dirty="0"/>
                    </a:p>
                  </a:txBody>
                  <a:tcPr anchor="ctr"/>
                </a:tc>
                <a:extLst>
                  <a:ext uri="{0D108BD9-81ED-4DB2-BD59-A6C34878D82A}">
                    <a16:rowId xmlns:a16="http://schemas.microsoft.com/office/drawing/2014/main" val="2459362455"/>
                  </a:ext>
                </a:extLst>
              </a:tr>
            </a:tbl>
          </a:graphicData>
        </a:graphic>
      </p:graphicFrame>
    </p:spTree>
    <p:extLst>
      <p:ext uri="{BB962C8B-B14F-4D97-AF65-F5344CB8AC3E}">
        <p14:creationId xmlns:p14="http://schemas.microsoft.com/office/powerpoint/2010/main" val="3459450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データベース操作に慣れる</a:t>
            </a:r>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r>
              <a:rPr kumimoji="1" lang="ja-JP" altLang="en-US" dirty="0"/>
              <a:t>サンプルデータを入れたデータベースを作ったので</a:t>
            </a:r>
            <a:br>
              <a:rPr kumimoji="1" lang="en-US" altLang="ja-JP" dirty="0"/>
            </a:br>
            <a:r>
              <a:rPr lang="en-US" altLang="ja-JP" dirty="0"/>
              <a:t>SQL</a:t>
            </a:r>
            <a:r>
              <a:rPr lang="ja-JP" altLang="en-US" dirty="0"/>
              <a:t>の作成に慣れましょう</a:t>
            </a:r>
            <a:endParaRPr kumimoji="1" lang="en-US" altLang="ja-JP" dirty="0"/>
          </a:p>
          <a:p>
            <a:endParaRPr lang="en-US" altLang="ja-JP" dirty="0"/>
          </a:p>
          <a:p>
            <a:r>
              <a:rPr kumimoji="1" lang="ja-JP" altLang="en-US" dirty="0"/>
              <a:t>自分でデータベース作った時にも使えるように</a:t>
            </a:r>
            <a:br>
              <a:rPr kumimoji="1" lang="en-US" altLang="ja-JP" dirty="0"/>
            </a:br>
            <a:r>
              <a:rPr kumimoji="1" lang="ja-JP" altLang="en-US" dirty="0"/>
              <a:t>サーバ接続をやってみよう</a:t>
            </a:r>
            <a:endParaRPr kumimoji="1" lang="en-US" altLang="ja-JP" dirty="0"/>
          </a:p>
          <a:p>
            <a:endParaRPr kumimoji="1" lang="en-US" altLang="ja-JP" dirty="0"/>
          </a:p>
        </p:txBody>
      </p:sp>
    </p:spTree>
    <p:extLst>
      <p:ext uri="{BB962C8B-B14F-4D97-AF65-F5344CB8AC3E}">
        <p14:creationId xmlns:p14="http://schemas.microsoft.com/office/powerpoint/2010/main" val="345770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次回日程</a:t>
            </a:r>
          </a:p>
        </p:txBody>
      </p:sp>
      <p:graphicFrame>
        <p:nvGraphicFramePr>
          <p:cNvPr id="4" name="表 4">
            <a:extLst>
              <a:ext uri="{FF2B5EF4-FFF2-40B4-BE49-F238E27FC236}">
                <a16:creationId xmlns:a16="http://schemas.microsoft.com/office/drawing/2014/main" id="{3239CCF6-42AD-C207-7C73-FD5D257A58C6}"/>
              </a:ext>
            </a:extLst>
          </p:cNvPr>
          <p:cNvGraphicFramePr>
            <a:graphicFrameLocks noGrp="1"/>
          </p:cNvGraphicFramePr>
          <p:nvPr>
            <p:ph idx="1"/>
            <p:extLst>
              <p:ext uri="{D42A27DB-BD31-4B8C-83A1-F6EECF244321}">
                <p14:modId xmlns:p14="http://schemas.microsoft.com/office/powerpoint/2010/main" val="3047637036"/>
              </p:ext>
            </p:extLst>
          </p:nvPr>
        </p:nvGraphicFramePr>
        <p:xfrm>
          <a:off x="838200" y="1825625"/>
          <a:ext cx="10515596" cy="1917216"/>
        </p:xfrm>
        <a:graphic>
          <a:graphicData uri="http://schemas.openxmlformats.org/drawingml/2006/table">
            <a:tbl>
              <a:tblPr firstRow="1" bandRow="1">
                <a:tableStyleId>{69CF1AB2-1976-4502-BF36-3FF5EA218861}</a:tableStyleId>
              </a:tblPr>
              <a:tblGrid>
                <a:gridCol w="1502228">
                  <a:extLst>
                    <a:ext uri="{9D8B030D-6E8A-4147-A177-3AD203B41FA5}">
                      <a16:colId xmlns:a16="http://schemas.microsoft.com/office/drawing/2014/main" val="3119640557"/>
                    </a:ext>
                  </a:extLst>
                </a:gridCol>
                <a:gridCol w="1502228">
                  <a:extLst>
                    <a:ext uri="{9D8B030D-6E8A-4147-A177-3AD203B41FA5}">
                      <a16:colId xmlns:a16="http://schemas.microsoft.com/office/drawing/2014/main" val="1863092629"/>
                    </a:ext>
                  </a:extLst>
                </a:gridCol>
                <a:gridCol w="1502228">
                  <a:extLst>
                    <a:ext uri="{9D8B030D-6E8A-4147-A177-3AD203B41FA5}">
                      <a16:colId xmlns:a16="http://schemas.microsoft.com/office/drawing/2014/main" val="2156461500"/>
                    </a:ext>
                  </a:extLst>
                </a:gridCol>
                <a:gridCol w="1502228">
                  <a:extLst>
                    <a:ext uri="{9D8B030D-6E8A-4147-A177-3AD203B41FA5}">
                      <a16:colId xmlns:a16="http://schemas.microsoft.com/office/drawing/2014/main" val="2930365858"/>
                    </a:ext>
                  </a:extLst>
                </a:gridCol>
                <a:gridCol w="1502228">
                  <a:extLst>
                    <a:ext uri="{9D8B030D-6E8A-4147-A177-3AD203B41FA5}">
                      <a16:colId xmlns:a16="http://schemas.microsoft.com/office/drawing/2014/main" val="907167480"/>
                    </a:ext>
                  </a:extLst>
                </a:gridCol>
                <a:gridCol w="1502228">
                  <a:extLst>
                    <a:ext uri="{9D8B030D-6E8A-4147-A177-3AD203B41FA5}">
                      <a16:colId xmlns:a16="http://schemas.microsoft.com/office/drawing/2014/main" val="1629317452"/>
                    </a:ext>
                  </a:extLst>
                </a:gridCol>
                <a:gridCol w="1502228">
                  <a:extLst>
                    <a:ext uri="{9D8B030D-6E8A-4147-A177-3AD203B41FA5}">
                      <a16:colId xmlns:a16="http://schemas.microsoft.com/office/drawing/2014/main" val="174933299"/>
                    </a:ext>
                  </a:extLst>
                </a:gridCol>
              </a:tblGrid>
              <a:tr h="639072">
                <a:tc>
                  <a:txBody>
                    <a:bodyPr/>
                    <a:lstStyle/>
                    <a:p>
                      <a:pPr algn="ctr"/>
                      <a:r>
                        <a:rPr kumimoji="1" lang="en-US" altLang="ja-JP" sz="3200" b="0" dirty="0"/>
                        <a:t>6/25</a:t>
                      </a:r>
                      <a:endParaRPr kumimoji="1" lang="ja-JP" altLang="en-US" sz="3200" b="0" dirty="0"/>
                    </a:p>
                  </a:txBody>
                  <a:tcPr anchor="ctr">
                    <a:solidFill>
                      <a:schemeClr val="accent2">
                        <a:lumMod val="40000"/>
                        <a:lumOff val="60000"/>
                      </a:schemeClr>
                    </a:solidFill>
                  </a:tcPr>
                </a:tc>
                <a:tc>
                  <a:txBody>
                    <a:bodyPr/>
                    <a:lstStyle/>
                    <a:p>
                      <a:pPr algn="ctr"/>
                      <a:r>
                        <a:rPr kumimoji="1" lang="en-US" altLang="ja-JP" sz="3200" b="0" dirty="0"/>
                        <a:t>26</a:t>
                      </a:r>
                      <a:endParaRPr kumimoji="1" lang="ja-JP" altLang="en-US" sz="3200" b="0" dirty="0"/>
                    </a:p>
                  </a:txBody>
                  <a:tcPr anchor="ctr">
                    <a:solidFill>
                      <a:schemeClr val="bg1">
                        <a:lumMod val="95000"/>
                      </a:schemeClr>
                    </a:solidFill>
                  </a:tcPr>
                </a:tc>
                <a:tc>
                  <a:txBody>
                    <a:bodyPr/>
                    <a:lstStyle/>
                    <a:p>
                      <a:pPr algn="ctr"/>
                      <a:r>
                        <a:rPr kumimoji="1" lang="en-US" altLang="ja-JP" sz="3200" b="0" dirty="0"/>
                        <a:t>27</a:t>
                      </a:r>
                      <a:endParaRPr kumimoji="1" lang="ja-JP" altLang="en-US" sz="3200" b="0" dirty="0"/>
                    </a:p>
                  </a:txBody>
                  <a:tcPr anchor="ctr">
                    <a:solidFill>
                      <a:schemeClr val="bg1">
                        <a:lumMod val="95000"/>
                      </a:schemeClr>
                    </a:solidFill>
                  </a:tcPr>
                </a:tc>
                <a:tc>
                  <a:txBody>
                    <a:bodyPr/>
                    <a:lstStyle/>
                    <a:p>
                      <a:pPr algn="ctr"/>
                      <a:r>
                        <a:rPr kumimoji="1" lang="en-US" altLang="ja-JP" sz="3200" b="0" dirty="0"/>
                        <a:t>28</a:t>
                      </a:r>
                      <a:endParaRPr kumimoji="1" lang="ja-JP" altLang="en-US" sz="3200" b="0" dirty="0"/>
                    </a:p>
                  </a:txBody>
                  <a:tcPr anchor="ctr">
                    <a:solidFill>
                      <a:schemeClr val="bg1">
                        <a:lumMod val="95000"/>
                      </a:schemeClr>
                    </a:solidFill>
                  </a:tcPr>
                </a:tc>
                <a:tc>
                  <a:txBody>
                    <a:bodyPr/>
                    <a:lstStyle/>
                    <a:p>
                      <a:pPr algn="ctr"/>
                      <a:r>
                        <a:rPr kumimoji="1" lang="en-US" altLang="ja-JP" sz="3200" b="0" dirty="0"/>
                        <a:t>29</a:t>
                      </a:r>
                      <a:endParaRPr kumimoji="1" lang="ja-JP" altLang="en-US" sz="3200" b="0" dirty="0"/>
                    </a:p>
                  </a:txBody>
                  <a:tcPr anchor="ctr">
                    <a:solidFill>
                      <a:schemeClr val="bg1">
                        <a:lumMod val="95000"/>
                      </a:schemeClr>
                    </a:solidFill>
                  </a:tcPr>
                </a:tc>
                <a:tc>
                  <a:txBody>
                    <a:bodyPr/>
                    <a:lstStyle/>
                    <a:p>
                      <a:pPr algn="ctr"/>
                      <a:r>
                        <a:rPr kumimoji="1" lang="en-US" altLang="ja-JP" sz="3200" b="0" dirty="0"/>
                        <a:t>30</a:t>
                      </a:r>
                      <a:endParaRPr kumimoji="1" lang="ja-JP" altLang="en-US" sz="3200" b="0" dirty="0"/>
                    </a:p>
                  </a:txBody>
                  <a:tcPr anchor="ctr">
                    <a:solidFill>
                      <a:schemeClr val="bg1">
                        <a:lumMod val="95000"/>
                      </a:schemeClr>
                    </a:solidFill>
                  </a:tcPr>
                </a:tc>
                <a:tc>
                  <a:txBody>
                    <a:bodyPr/>
                    <a:lstStyle/>
                    <a:p>
                      <a:pPr algn="ctr"/>
                      <a:r>
                        <a:rPr kumimoji="1" lang="en-US" altLang="ja-JP" sz="3200" b="0" dirty="0"/>
                        <a:t>7/1</a:t>
                      </a:r>
                      <a:endParaRPr kumimoji="1" lang="ja-JP" altLang="en-US" sz="3200" b="0" dirty="0"/>
                    </a:p>
                  </a:txBody>
                  <a:tcPr anchor="ctr">
                    <a:solidFill>
                      <a:schemeClr val="accent5">
                        <a:lumMod val="40000"/>
                        <a:lumOff val="60000"/>
                      </a:schemeClr>
                    </a:solidFill>
                  </a:tcPr>
                </a:tc>
                <a:extLst>
                  <a:ext uri="{0D108BD9-81ED-4DB2-BD59-A6C34878D82A}">
                    <a16:rowId xmlns:a16="http://schemas.microsoft.com/office/drawing/2014/main" val="734329643"/>
                  </a:ext>
                </a:extLst>
              </a:tr>
              <a:tr h="639072">
                <a:tc>
                  <a:txBody>
                    <a:bodyPr/>
                    <a:lstStyle/>
                    <a:p>
                      <a:pPr algn="ctr"/>
                      <a:r>
                        <a:rPr kumimoji="1" lang="en-US" altLang="ja-JP" sz="3200" b="0" dirty="0"/>
                        <a:t>2</a:t>
                      </a:r>
                      <a:endParaRPr kumimoji="1" lang="ja-JP" altLang="en-US" sz="3200" b="0" dirty="0"/>
                    </a:p>
                  </a:txBody>
                  <a:tcPr anchor="ctr">
                    <a:solidFill>
                      <a:schemeClr val="accent2">
                        <a:lumMod val="40000"/>
                        <a:lumOff val="60000"/>
                      </a:schemeClr>
                    </a:solidFill>
                  </a:tcPr>
                </a:tc>
                <a:tc>
                  <a:txBody>
                    <a:bodyPr/>
                    <a:lstStyle/>
                    <a:p>
                      <a:pPr algn="ctr"/>
                      <a:r>
                        <a:rPr kumimoji="1" lang="en-US" altLang="ja-JP" sz="3200" b="0" dirty="0"/>
                        <a:t>3</a:t>
                      </a:r>
                      <a:endParaRPr kumimoji="1" lang="ja-JP" altLang="en-US" sz="3200" b="0" dirty="0"/>
                    </a:p>
                  </a:txBody>
                  <a:tcPr anchor="ctr">
                    <a:solidFill>
                      <a:schemeClr val="bg1">
                        <a:lumMod val="95000"/>
                      </a:schemeClr>
                    </a:solidFill>
                  </a:tcPr>
                </a:tc>
                <a:tc>
                  <a:txBody>
                    <a:bodyPr/>
                    <a:lstStyle/>
                    <a:p>
                      <a:pPr algn="ctr"/>
                      <a:r>
                        <a:rPr kumimoji="1" lang="en-US" altLang="ja-JP" sz="3200" b="0" dirty="0"/>
                        <a:t>4</a:t>
                      </a:r>
                      <a:endParaRPr kumimoji="1" lang="ja-JP" altLang="en-US" sz="3200" b="0" dirty="0"/>
                    </a:p>
                  </a:txBody>
                  <a:tcPr anchor="ctr">
                    <a:solidFill>
                      <a:schemeClr val="bg1">
                        <a:lumMod val="95000"/>
                      </a:schemeClr>
                    </a:solidFill>
                  </a:tcPr>
                </a:tc>
                <a:tc>
                  <a:txBody>
                    <a:bodyPr/>
                    <a:lstStyle/>
                    <a:p>
                      <a:pPr algn="ctr"/>
                      <a:r>
                        <a:rPr kumimoji="1" lang="en-US" altLang="ja-JP" sz="3200" b="0" dirty="0"/>
                        <a:t>5</a:t>
                      </a:r>
                      <a:endParaRPr kumimoji="1" lang="ja-JP" altLang="en-US" sz="3200" b="0" dirty="0"/>
                    </a:p>
                  </a:txBody>
                  <a:tcPr anchor="ctr">
                    <a:solidFill>
                      <a:schemeClr val="bg1">
                        <a:lumMod val="95000"/>
                      </a:schemeClr>
                    </a:solidFill>
                  </a:tcPr>
                </a:tc>
                <a:tc>
                  <a:txBody>
                    <a:bodyPr/>
                    <a:lstStyle/>
                    <a:p>
                      <a:pPr algn="ctr"/>
                      <a:r>
                        <a:rPr kumimoji="1" lang="en-US" altLang="ja-JP" sz="3200" b="0" dirty="0"/>
                        <a:t>6</a:t>
                      </a:r>
                      <a:endParaRPr kumimoji="1" lang="ja-JP" altLang="en-US" sz="3200" b="0" dirty="0"/>
                    </a:p>
                  </a:txBody>
                  <a:tcPr anchor="ctr">
                    <a:solidFill>
                      <a:schemeClr val="bg1">
                        <a:lumMod val="95000"/>
                      </a:schemeClr>
                    </a:solidFill>
                  </a:tcPr>
                </a:tc>
                <a:tc>
                  <a:txBody>
                    <a:bodyPr/>
                    <a:lstStyle/>
                    <a:p>
                      <a:pPr algn="ctr"/>
                      <a:r>
                        <a:rPr kumimoji="1" lang="en-US" altLang="ja-JP" sz="3200" b="0" dirty="0"/>
                        <a:t>7</a:t>
                      </a:r>
                      <a:endParaRPr kumimoji="1" lang="ja-JP" altLang="en-US" sz="3200" b="0" dirty="0"/>
                    </a:p>
                  </a:txBody>
                  <a:tcPr anchor="ctr">
                    <a:solidFill>
                      <a:schemeClr val="bg1">
                        <a:lumMod val="95000"/>
                      </a:schemeClr>
                    </a:solidFill>
                  </a:tcPr>
                </a:tc>
                <a:tc>
                  <a:txBody>
                    <a:bodyPr/>
                    <a:lstStyle/>
                    <a:p>
                      <a:pPr algn="ctr"/>
                      <a:r>
                        <a:rPr kumimoji="1" lang="en-US" altLang="ja-JP" sz="3200" b="0" dirty="0"/>
                        <a:t>8</a:t>
                      </a:r>
                      <a:endParaRPr kumimoji="1" lang="ja-JP" altLang="en-US" sz="4000" b="0" dirty="0"/>
                    </a:p>
                  </a:txBody>
                  <a:tcPr anchor="ctr">
                    <a:solidFill>
                      <a:schemeClr val="accent5">
                        <a:lumMod val="40000"/>
                        <a:lumOff val="60000"/>
                      </a:schemeClr>
                    </a:solidFill>
                  </a:tcPr>
                </a:tc>
                <a:extLst>
                  <a:ext uri="{0D108BD9-81ED-4DB2-BD59-A6C34878D82A}">
                    <a16:rowId xmlns:a16="http://schemas.microsoft.com/office/drawing/2014/main" val="3771851398"/>
                  </a:ext>
                </a:extLst>
              </a:tr>
              <a:tr h="639072">
                <a:tc>
                  <a:txBody>
                    <a:bodyPr/>
                    <a:lstStyle/>
                    <a:p>
                      <a:pPr algn="ctr"/>
                      <a:r>
                        <a:rPr kumimoji="1" lang="en-US" altLang="ja-JP" sz="3200" b="0" dirty="0"/>
                        <a:t>9</a:t>
                      </a:r>
                      <a:endParaRPr kumimoji="1" lang="ja-JP" altLang="en-US" sz="3200" b="0" dirty="0"/>
                    </a:p>
                  </a:txBody>
                  <a:tcPr anchor="ctr">
                    <a:solidFill>
                      <a:schemeClr val="accent2">
                        <a:lumMod val="40000"/>
                        <a:lumOff val="60000"/>
                      </a:schemeClr>
                    </a:solidFill>
                  </a:tcPr>
                </a:tc>
                <a:tc>
                  <a:txBody>
                    <a:bodyPr/>
                    <a:lstStyle/>
                    <a:p>
                      <a:pPr algn="ctr"/>
                      <a:r>
                        <a:rPr kumimoji="1" lang="en-US" altLang="ja-JP" sz="3200" b="0" dirty="0"/>
                        <a:t>10</a:t>
                      </a:r>
                      <a:endParaRPr kumimoji="1" lang="ja-JP" altLang="en-US" sz="3200" b="0" dirty="0"/>
                    </a:p>
                  </a:txBody>
                  <a:tcPr anchor="ctr">
                    <a:solidFill>
                      <a:schemeClr val="bg1">
                        <a:lumMod val="95000"/>
                      </a:schemeClr>
                    </a:solidFill>
                  </a:tcPr>
                </a:tc>
                <a:tc>
                  <a:txBody>
                    <a:bodyPr/>
                    <a:lstStyle/>
                    <a:p>
                      <a:pPr algn="ctr"/>
                      <a:r>
                        <a:rPr kumimoji="1" lang="en-US" altLang="ja-JP" sz="3200" b="0" dirty="0"/>
                        <a:t>11</a:t>
                      </a:r>
                      <a:endParaRPr kumimoji="1" lang="ja-JP" altLang="en-US" sz="3200" b="0" dirty="0"/>
                    </a:p>
                  </a:txBody>
                  <a:tcPr anchor="ctr">
                    <a:solidFill>
                      <a:schemeClr val="bg1">
                        <a:lumMod val="95000"/>
                      </a:schemeClr>
                    </a:solidFill>
                  </a:tcPr>
                </a:tc>
                <a:tc>
                  <a:txBody>
                    <a:bodyPr/>
                    <a:lstStyle/>
                    <a:p>
                      <a:pPr algn="ctr"/>
                      <a:r>
                        <a:rPr kumimoji="1" lang="en-US" altLang="ja-JP" sz="3200" b="0" dirty="0"/>
                        <a:t>12</a:t>
                      </a:r>
                      <a:endParaRPr kumimoji="1" lang="ja-JP" altLang="en-US" sz="3200" b="0" dirty="0"/>
                    </a:p>
                  </a:txBody>
                  <a:tcPr anchor="ctr">
                    <a:solidFill>
                      <a:schemeClr val="bg1">
                        <a:lumMod val="95000"/>
                      </a:schemeClr>
                    </a:solidFill>
                  </a:tcPr>
                </a:tc>
                <a:tc>
                  <a:txBody>
                    <a:bodyPr/>
                    <a:lstStyle/>
                    <a:p>
                      <a:pPr algn="ctr"/>
                      <a:r>
                        <a:rPr kumimoji="1" lang="en-US" altLang="ja-JP" sz="3200" b="0" dirty="0"/>
                        <a:t>13</a:t>
                      </a:r>
                      <a:endParaRPr kumimoji="1" lang="ja-JP" altLang="en-US" sz="3200" b="0" dirty="0"/>
                    </a:p>
                  </a:txBody>
                  <a:tcPr anchor="ctr">
                    <a:solidFill>
                      <a:schemeClr val="bg1">
                        <a:lumMod val="95000"/>
                      </a:schemeClr>
                    </a:solidFill>
                  </a:tcPr>
                </a:tc>
                <a:tc>
                  <a:txBody>
                    <a:bodyPr/>
                    <a:lstStyle/>
                    <a:p>
                      <a:pPr algn="ctr"/>
                      <a:r>
                        <a:rPr kumimoji="1" lang="en-US" altLang="ja-JP" sz="3200" b="0" dirty="0"/>
                        <a:t>14</a:t>
                      </a:r>
                      <a:endParaRPr kumimoji="1" lang="ja-JP" altLang="en-US" sz="3200" b="0" dirty="0"/>
                    </a:p>
                  </a:txBody>
                  <a:tcPr anchor="ctr">
                    <a:solidFill>
                      <a:schemeClr val="bg1">
                        <a:lumMod val="95000"/>
                      </a:schemeClr>
                    </a:solidFill>
                  </a:tcPr>
                </a:tc>
                <a:tc>
                  <a:txBody>
                    <a:bodyPr/>
                    <a:lstStyle/>
                    <a:p>
                      <a:pPr algn="ctr"/>
                      <a:r>
                        <a:rPr kumimoji="1" lang="en-US" altLang="ja-JP" sz="3200" b="1" dirty="0"/>
                        <a:t>15</a:t>
                      </a:r>
                      <a:endParaRPr kumimoji="1" lang="ja-JP" altLang="en-US" sz="3200" b="1" dirty="0"/>
                    </a:p>
                  </a:txBody>
                  <a:tcPr anchor="ctr">
                    <a:solidFill>
                      <a:schemeClr val="accent5">
                        <a:lumMod val="40000"/>
                        <a:lumOff val="60000"/>
                      </a:schemeClr>
                    </a:solidFill>
                  </a:tcPr>
                </a:tc>
                <a:extLst>
                  <a:ext uri="{0D108BD9-81ED-4DB2-BD59-A6C34878D82A}">
                    <a16:rowId xmlns:a16="http://schemas.microsoft.com/office/drawing/2014/main" val="2902407698"/>
                  </a:ext>
                </a:extLst>
              </a:tr>
            </a:tbl>
          </a:graphicData>
        </a:graphic>
      </p:graphicFrame>
      <p:sp>
        <p:nvSpPr>
          <p:cNvPr id="5" name="テキスト ボックス 4">
            <a:extLst>
              <a:ext uri="{FF2B5EF4-FFF2-40B4-BE49-F238E27FC236}">
                <a16:creationId xmlns:a16="http://schemas.microsoft.com/office/drawing/2014/main" id="{24D02C22-8B18-174C-89EA-4940A611DA7E}"/>
              </a:ext>
            </a:extLst>
          </p:cNvPr>
          <p:cNvSpPr txBox="1"/>
          <p:nvPr/>
        </p:nvSpPr>
        <p:spPr>
          <a:xfrm>
            <a:off x="1619573" y="4541002"/>
            <a:ext cx="9298983" cy="584775"/>
          </a:xfrm>
          <a:prstGeom prst="rect">
            <a:avLst/>
          </a:prstGeom>
          <a:noFill/>
        </p:spPr>
        <p:txBody>
          <a:bodyPr wrap="square" rtlCol="0">
            <a:spAutoFit/>
          </a:bodyPr>
          <a:lstStyle/>
          <a:p>
            <a:r>
              <a:rPr lang="en-US" altLang="ja-JP" sz="3200" dirty="0"/>
              <a:t>07/15 </a:t>
            </a:r>
            <a:r>
              <a:rPr lang="ja-JP" altLang="en-US" sz="3200" dirty="0"/>
              <a:t>に実施します。</a:t>
            </a:r>
            <a:endParaRPr lang="en-US" altLang="ja-JP" dirty="0"/>
          </a:p>
        </p:txBody>
      </p:sp>
    </p:spTree>
    <p:extLst>
      <p:ext uri="{BB962C8B-B14F-4D97-AF65-F5344CB8AC3E}">
        <p14:creationId xmlns:p14="http://schemas.microsoft.com/office/powerpoint/2010/main" val="1164236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データベース操作に慣れる</a:t>
            </a:r>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r>
              <a:rPr lang="en-US" altLang="ja-JP" dirty="0"/>
              <a:t>A5:SQL</a:t>
            </a:r>
            <a:r>
              <a:rPr lang="ja-JP" altLang="en-US" dirty="0"/>
              <a:t>のアプリをインストールする</a:t>
            </a:r>
            <a:br>
              <a:rPr lang="en-US" altLang="ja-JP" dirty="0"/>
            </a:br>
            <a:r>
              <a:rPr lang="en-US" altLang="ja-JP" dirty="0">
                <a:hlinkClick r:id="rId2"/>
              </a:rPr>
              <a:t>https://a5m2.mmatsubara.com/</a:t>
            </a:r>
            <a:r>
              <a:rPr lang="en-US" altLang="ja-JP" dirty="0"/>
              <a:t> </a:t>
            </a:r>
          </a:p>
          <a:p>
            <a:endParaRPr lang="en-US" altLang="ja-JP" dirty="0"/>
          </a:p>
          <a:p>
            <a:r>
              <a:rPr kumimoji="1" lang="ja-JP" altLang="en-US" dirty="0"/>
              <a:t>ワークスペース名は任意</a:t>
            </a:r>
            <a:endParaRPr kumimoji="1" lang="en-US" altLang="ja-JP" dirty="0"/>
          </a:p>
          <a:p>
            <a:r>
              <a:rPr lang="ja-JP" altLang="en-US" dirty="0"/>
              <a:t>起動後、以下の</a:t>
            </a:r>
            <a:r>
              <a:rPr lang="en-US" altLang="ja-JP" dirty="0"/>
              <a:t>DB</a:t>
            </a:r>
            <a:r>
              <a:rPr lang="ja-JP" altLang="en-US" dirty="0"/>
              <a:t>情報を追加</a:t>
            </a:r>
            <a:endParaRPr kumimoji="1" lang="en-US" altLang="ja-JP" dirty="0"/>
          </a:p>
        </p:txBody>
      </p:sp>
      <p:graphicFrame>
        <p:nvGraphicFramePr>
          <p:cNvPr id="4" name="表 4">
            <a:extLst>
              <a:ext uri="{FF2B5EF4-FFF2-40B4-BE49-F238E27FC236}">
                <a16:creationId xmlns:a16="http://schemas.microsoft.com/office/drawing/2014/main" id="{7900021F-1517-C559-F174-0462DEFFA344}"/>
              </a:ext>
            </a:extLst>
          </p:cNvPr>
          <p:cNvGraphicFramePr>
            <a:graphicFrameLocks noGrp="1"/>
          </p:cNvGraphicFramePr>
          <p:nvPr>
            <p:extLst>
              <p:ext uri="{D42A27DB-BD31-4B8C-83A1-F6EECF244321}">
                <p14:modId xmlns:p14="http://schemas.microsoft.com/office/powerpoint/2010/main" val="3017596692"/>
              </p:ext>
            </p:extLst>
          </p:nvPr>
        </p:nvGraphicFramePr>
        <p:xfrm>
          <a:off x="1419817" y="3769592"/>
          <a:ext cx="5593166" cy="2595880"/>
        </p:xfrm>
        <a:graphic>
          <a:graphicData uri="http://schemas.openxmlformats.org/drawingml/2006/table">
            <a:tbl>
              <a:tblPr firstRow="1" bandRow="1">
                <a:tableStyleId>{5C22544A-7EE6-4342-B048-85BDC9FD1C3A}</a:tableStyleId>
              </a:tblPr>
              <a:tblGrid>
                <a:gridCol w="2796583">
                  <a:extLst>
                    <a:ext uri="{9D8B030D-6E8A-4147-A177-3AD203B41FA5}">
                      <a16:colId xmlns:a16="http://schemas.microsoft.com/office/drawing/2014/main" val="2063744569"/>
                    </a:ext>
                  </a:extLst>
                </a:gridCol>
                <a:gridCol w="2796583">
                  <a:extLst>
                    <a:ext uri="{9D8B030D-6E8A-4147-A177-3AD203B41FA5}">
                      <a16:colId xmlns:a16="http://schemas.microsoft.com/office/drawing/2014/main" val="1974041560"/>
                    </a:ext>
                  </a:extLst>
                </a:gridCol>
              </a:tblGrid>
              <a:tr h="370840">
                <a:tc>
                  <a:txBody>
                    <a:bodyPr/>
                    <a:lstStyle/>
                    <a:p>
                      <a:r>
                        <a:rPr kumimoji="1" lang="ja-JP" altLang="en-US" dirty="0"/>
                        <a:t>項目名</a:t>
                      </a:r>
                    </a:p>
                  </a:txBody>
                  <a:tcPr/>
                </a:tc>
                <a:tc>
                  <a:txBody>
                    <a:bodyPr/>
                    <a:lstStyle/>
                    <a:p>
                      <a:r>
                        <a:rPr kumimoji="1" lang="ja-JP" altLang="en-US" dirty="0"/>
                        <a:t>ステータス</a:t>
                      </a:r>
                    </a:p>
                  </a:txBody>
                  <a:tcPr/>
                </a:tc>
                <a:extLst>
                  <a:ext uri="{0D108BD9-81ED-4DB2-BD59-A6C34878D82A}">
                    <a16:rowId xmlns:a16="http://schemas.microsoft.com/office/drawing/2014/main" val="2458836006"/>
                  </a:ext>
                </a:extLst>
              </a:tr>
              <a:tr h="370840">
                <a:tc>
                  <a:txBody>
                    <a:bodyPr/>
                    <a:lstStyle/>
                    <a:p>
                      <a:r>
                        <a:rPr kumimoji="1" lang="en-US" altLang="ja-JP" dirty="0"/>
                        <a:t>DB</a:t>
                      </a:r>
                      <a:r>
                        <a:rPr kumimoji="1" lang="ja-JP" altLang="en-US" dirty="0"/>
                        <a:t>種類</a:t>
                      </a:r>
                    </a:p>
                  </a:txBody>
                  <a:tcPr/>
                </a:tc>
                <a:tc>
                  <a:txBody>
                    <a:bodyPr/>
                    <a:lstStyle/>
                    <a:p>
                      <a:r>
                        <a:rPr kumimoji="1" lang="en-US" altLang="ja-JP" dirty="0"/>
                        <a:t>PostgreSQL</a:t>
                      </a:r>
                      <a:endParaRPr kumimoji="1" lang="ja-JP" altLang="en-US" dirty="0"/>
                    </a:p>
                  </a:txBody>
                  <a:tcPr/>
                </a:tc>
                <a:extLst>
                  <a:ext uri="{0D108BD9-81ED-4DB2-BD59-A6C34878D82A}">
                    <a16:rowId xmlns:a16="http://schemas.microsoft.com/office/drawing/2014/main" val="1114843819"/>
                  </a:ext>
                </a:extLst>
              </a:tr>
              <a:tr h="370840">
                <a:tc>
                  <a:txBody>
                    <a:bodyPr/>
                    <a:lstStyle/>
                    <a:p>
                      <a:r>
                        <a:rPr kumimoji="1" lang="ja-JP" altLang="en-US" dirty="0"/>
                        <a:t>サーバ名</a:t>
                      </a:r>
                      <a:r>
                        <a:rPr kumimoji="1" lang="en-US" altLang="ja-JP" dirty="0"/>
                        <a:t>/</a:t>
                      </a:r>
                      <a:r>
                        <a:rPr kumimoji="1" lang="ja-JP" altLang="en-US" dirty="0"/>
                        <a:t>ポート</a:t>
                      </a:r>
                    </a:p>
                  </a:txBody>
                  <a:tcPr/>
                </a:tc>
                <a:tc>
                  <a:txBody>
                    <a:bodyPr/>
                    <a:lstStyle/>
                    <a:p>
                      <a:r>
                        <a:rPr kumimoji="1" lang="en-US" altLang="ja-JP" dirty="0"/>
                        <a:t>103.4.9.53 : 5432</a:t>
                      </a:r>
                      <a:endParaRPr kumimoji="1" lang="ja-JP" altLang="en-US" dirty="0"/>
                    </a:p>
                  </a:txBody>
                  <a:tcPr/>
                </a:tc>
                <a:extLst>
                  <a:ext uri="{0D108BD9-81ED-4DB2-BD59-A6C34878D82A}">
                    <a16:rowId xmlns:a16="http://schemas.microsoft.com/office/drawing/2014/main" val="3828836477"/>
                  </a:ext>
                </a:extLst>
              </a:tr>
              <a:tr h="370840">
                <a:tc>
                  <a:txBody>
                    <a:bodyPr/>
                    <a:lstStyle/>
                    <a:p>
                      <a:r>
                        <a:rPr kumimoji="1" lang="ja-JP" altLang="en-US" dirty="0"/>
                        <a:t>データベース名</a:t>
                      </a:r>
                    </a:p>
                  </a:txBody>
                  <a:tcPr/>
                </a:tc>
                <a:tc>
                  <a:txBody>
                    <a:bodyPr/>
                    <a:lstStyle/>
                    <a:p>
                      <a:r>
                        <a:rPr kumimoji="1" lang="en-US" altLang="ja-JP" dirty="0" err="1"/>
                        <a:t>dvdrental</a:t>
                      </a:r>
                      <a:endParaRPr kumimoji="1" lang="ja-JP" altLang="en-US" dirty="0"/>
                    </a:p>
                  </a:txBody>
                  <a:tcPr/>
                </a:tc>
                <a:extLst>
                  <a:ext uri="{0D108BD9-81ED-4DB2-BD59-A6C34878D82A}">
                    <a16:rowId xmlns:a16="http://schemas.microsoft.com/office/drawing/2014/main" val="314534950"/>
                  </a:ext>
                </a:extLst>
              </a:tr>
              <a:tr h="370840">
                <a:tc>
                  <a:txBody>
                    <a:bodyPr/>
                    <a:lstStyle/>
                    <a:p>
                      <a:r>
                        <a:rPr kumimoji="1" lang="ja-JP" altLang="en-US" dirty="0"/>
                        <a:t>ユーザ名</a:t>
                      </a:r>
                    </a:p>
                  </a:txBody>
                  <a:tcPr/>
                </a:tc>
                <a:tc>
                  <a:txBody>
                    <a:bodyPr/>
                    <a:lstStyle/>
                    <a:p>
                      <a:r>
                        <a:rPr kumimoji="1" lang="en-US" altLang="ja-JP" dirty="0"/>
                        <a:t>st5XXXX (</a:t>
                      </a:r>
                      <a:r>
                        <a:rPr kumimoji="1" lang="ja-JP" altLang="en-US" dirty="0"/>
                        <a:t>社員番号</a:t>
                      </a:r>
                      <a:r>
                        <a:rPr kumimoji="1" lang="en-US" altLang="ja-JP" dirty="0"/>
                        <a:t>)</a:t>
                      </a:r>
                      <a:endParaRPr kumimoji="1" lang="ja-JP" altLang="en-US" dirty="0"/>
                    </a:p>
                  </a:txBody>
                  <a:tcPr/>
                </a:tc>
                <a:extLst>
                  <a:ext uri="{0D108BD9-81ED-4DB2-BD59-A6C34878D82A}">
                    <a16:rowId xmlns:a16="http://schemas.microsoft.com/office/drawing/2014/main" val="2491833693"/>
                  </a:ext>
                </a:extLst>
              </a:tr>
              <a:tr h="370840">
                <a:tc>
                  <a:txBody>
                    <a:bodyPr/>
                    <a:lstStyle/>
                    <a:p>
                      <a:r>
                        <a:rPr kumimoji="1" lang="ja-JP" altLang="en-US" dirty="0"/>
                        <a:t>パスワード</a:t>
                      </a:r>
                    </a:p>
                  </a:txBody>
                  <a:tcPr/>
                </a:tc>
                <a:tc>
                  <a:txBody>
                    <a:bodyPr/>
                    <a:lstStyle/>
                    <a:p>
                      <a:r>
                        <a:rPr kumimoji="1" lang="en-US" altLang="ja-JP" dirty="0"/>
                        <a:t>wiss1XXXX (</a:t>
                      </a:r>
                      <a:r>
                        <a:rPr kumimoji="1" lang="ja-JP" altLang="en-US" dirty="0"/>
                        <a:t>社員番号</a:t>
                      </a:r>
                      <a:r>
                        <a:rPr kumimoji="1" lang="en-US" altLang="ja-JP" dirty="0"/>
                        <a:t>)</a:t>
                      </a:r>
                      <a:endParaRPr kumimoji="1" lang="ja-JP" altLang="en-US" dirty="0"/>
                    </a:p>
                  </a:txBody>
                  <a:tcPr/>
                </a:tc>
                <a:extLst>
                  <a:ext uri="{0D108BD9-81ED-4DB2-BD59-A6C34878D82A}">
                    <a16:rowId xmlns:a16="http://schemas.microsoft.com/office/drawing/2014/main" val="3378615314"/>
                  </a:ext>
                </a:extLst>
              </a:tr>
              <a:tr h="370840">
                <a:tc>
                  <a:txBody>
                    <a:bodyPr/>
                    <a:lstStyle/>
                    <a:p>
                      <a:r>
                        <a:rPr kumimoji="1" lang="ja-JP" altLang="en-US" dirty="0"/>
                        <a:t>プロトコルバージョン</a:t>
                      </a:r>
                    </a:p>
                  </a:txBody>
                  <a:tcPr/>
                </a:tc>
                <a:tc>
                  <a:txBody>
                    <a:bodyPr/>
                    <a:lstStyle/>
                    <a:p>
                      <a:r>
                        <a:rPr kumimoji="1" lang="en-US" altLang="ja-JP" dirty="0"/>
                        <a:t>3.0</a:t>
                      </a:r>
                      <a:endParaRPr kumimoji="1" lang="ja-JP" altLang="en-US" dirty="0"/>
                    </a:p>
                  </a:txBody>
                  <a:tcPr/>
                </a:tc>
                <a:extLst>
                  <a:ext uri="{0D108BD9-81ED-4DB2-BD59-A6C34878D82A}">
                    <a16:rowId xmlns:a16="http://schemas.microsoft.com/office/drawing/2014/main" val="816148635"/>
                  </a:ext>
                </a:extLst>
              </a:tr>
            </a:tbl>
          </a:graphicData>
        </a:graphic>
      </p:graphicFrame>
      <p:pic>
        <p:nvPicPr>
          <p:cNvPr id="6" name="図 5">
            <a:extLst>
              <a:ext uri="{FF2B5EF4-FFF2-40B4-BE49-F238E27FC236}">
                <a16:creationId xmlns:a16="http://schemas.microsoft.com/office/drawing/2014/main" id="{C95F44B0-5819-1D94-571F-E5C9E6F1C097}"/>
              </a:ext>
            </a:extLst>
          </p:cNvPr>
          <p:cNvPicPr>
            <a:picLocks noChangeAspect="1"/>
          </p:cNvPicPr>
          <p:nvPr/>
        </p:nvPicPr>
        <p:blipFill>
          <a:blip r:embed="rId3"/>
          <a:stretch>
            <a:fillRect/>
          </a:stretch>
        </p:blipFill>
        <p:spPr>
          <a:xfrm>
            <a:off x="6745570" y="2851687"/>
            <a:ext cx="5037513" cy="3505241"/>
          </a:xfrm>
          <a:prstGeom prst="rect">
            <a:avLst/>
          </a:prstGeom>
        </p:spPr>
      </p:pic>
    </p:spTree>
    <p:extLst>
      <p:ext uri="{BB962C8B-B14F-4D97-AF65-F5344CB8AC3E}">
        <p14:creationId xmlns:p14="http://schemas.microsoft.com/office/powerpoint/2010/main" val="408326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データベース操作に慣れる</a:t>
            </a:r>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r>
              <a:rPr lang="ja-JP" altLang="en-US" dirty="0"/>
              <a:t>以下のデータを取ってみよう</a:t>
            </a:r>
            <a:endParaRPr lang="en-US" altLang="ja-JP" dirty="0"/>
          </a:p>
          <a:p>
            <a:endParaRPr kumimoji="1" lang="en-US" altLang="ja-JP" dirty="0"/>
          </a:p>
          <a:p>
            <a:pPr lvl="1"/>
            <a:r>
              <a:rPr lang="ja-JP" altLang="en-US" dirty="0"/>
              <a:t>映画のデータを、新しい順に全部表示してください。</a:t>
            </a:r>
            <a:endParaRPr lang="en-US" altLang="ja-JP" dirty="0"/>
          </a:p>
          <a:p>
            <a:pPr lvl="1"/>
            <a:endParaRPr lang="en-US" altLang="ja-JP" dirty="0"/>
          </a:p>
          <a:p>
            <a:pPr lvl="1"/>
            <a:r>
              <a:rPr lang="en-US" altLang="ja-JP" dirty="0"/>
              <a:t>2013</a:t>
            </a:r>
            <a:r>
              <a:rPr lang="ja-JP" altLang="en-US" dirty="0"/>
              <a:t>年</a:t>
            </a:r>
            <a:r>
              <a:rPr lang="en-US" altLang="ja-JP" dirty="0"/>
              <a:t>08</a:t>
            </a:r>
            <a:r>
              <a:rPr lang="ja-JP" altLang="en-US" dirty="0"/>
              <a:t>月に会員登録した顧客を全て表示してください。</a:t>
            </a:r>
            <a:endParaRPr lang="en-US" altLang="ja-JP" dirty="0"/>
          </a:p>
          <a:p>
            <a:pPr lvl="1"/>
            <a:endParaRPr lang="en-US" altLang="ja-JP" dirty="0"/>
          </a:p>
          <a:p>
            <a:pPr lvl="1"/>
            <a:r>
              <a:rPr lang="ja-JP" altLang="en-US" dirty="0"/>
              <a:t>映画 </a:t>
            </a:r>
            <a:r>
              <a:rPr lang="en-US" altLang="ja-JP" dirty="0"/>
              <a:t>“Amelie </a:t>
            </a:r>
            <a:r>
              <a:rPr lang="en-US" altLang="ja-JP" dirty="0" err="1"/>
              <a:t>Hellfighters</a:t>
            </a:r>
            <a:r>
              <a:rPr lang="en-US" altLang="ja-JP" dirty="0"/>
              <a:t>” </a:t>
            </a:r>
            <a:r>
              <a:rPr lang="ja-JP" altLang="en-US" dirty="0"/>
              <a:t>の管理番号を調べてください。</a:t>
            </a:r>
            <a:endParaRPr lang="en-US" altLang="ja-JP" dirty="0"/>
          </a:p>
          <a:p>
            <a:pPr lvl="1"/>
            <a:r>
              <a:rPr kumimoji="1" lang="ja-JP" altLang="en-US" dirty="0"/>
              <a:t>↑はどのお店においてある？お店</a:t>
            </a:r>
            <a:r>
              <a:rPr kumimoji="1" lang="ja-JP" altLang="en-US"/>
              <a:t>の電話番号を調べてください。</a:t>
            </a:r>
            <a:endParaRPr kumimoji="1" lang="en-US" altLang="ja-JP" dirty="0"/>
          </a:p>
        </p:txBody>
      </p:sp>
    </p:spTree>
    <p:extLst>
      <p:ext uri="{BB962C8B-B14F-4D97-AF65-F5344CB8AC3E}">
        <p14:creationId xmlns:p14="http://schemas.microsoft.com/office/powerpoint/2010/main" val="284984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次々回日程調整</a:t>
            </a:r>
          </a:p>
        </p:txBody>
      </p:sp>
      <p:graphicFrame>
        <p:nvGraphicFramePr>
          <p:cNvPr id="4" name="表 4">
            <a:extLst>
              <a:ext uri="{FF2B5EF4-FFF2-40B4-BE49-F238E27FC236}">
                <a16:creationId xmlns:a16="http://schemas.microsoft.com/office/drawing/2014/main" id="{3239CCF6-42AD-C207-7C73-FD5D257A58C6}"/>
              </a:ext>
            </a:extLst>
          </p:cNvPr>
          <p:cNvGraphicFramePr>
            <a:graphicFrameLocks noGrp="1"/>
          </p:cNvGraphicFramePr>
          <p:nvPr>
            <p:ph idx="1"/>
            <p:extLst>
              <p:ext uri="{D42A27DB-BD31-4B8C-83A1-F6EECF244321}">
                <p14:modId xmlns:p14="http://schemas.microsoft.com/office/powerpoint/2010/main" val="1548957728"/>
              </p:ext>
            </p:extLst>
          </p:nvPr>
        </p:nvGraphicFramePr>
        <p:xfrm>
          <a:off x="838200" y="1825625"/>
          <a:ext cx="10515596" cy="1917216"/>
        </p:xfrm>
        <a:graphic>
          <a:graphicData uri="http://schemas.openxmlformats.org/drawingml/2006/table">
            <a:tbl>
              <a:tblPr firstRow="1" bandRow="1">
                <a:tableStyleId>{69CF1AB2-1976-4502-BF36-3FF5EA218861}</a:tableStyleId>
              </a:tblPr>
              <a:tblGrid>
                <a:gridCol w="1502228">
                  <a:extLst>
                    <a:ext uri="{9D8B030D-6E8A-4147-A177-3AD203B41FA5}">
                      <a16:colId xmlns:a16="http://schemas.microsoft.com/office/drawing/2014/main" val="3119640557"/>
                    </a:ext>
                  </a:extLst>
                </a:gridCol>
                <a:gridCol w="1502228">
                  <a:extLst>
                    <a:ext uri="{9D8B030D-6E8A-4147-A177-3AD203B41FA5}">
                      <a16:colId xmlns:a16="http://schemas.microsoft.com/office/drawing/2014/main" val="1863092629"/>
                    </a:ext>
                  </a:extLst>
                </a:gridCol>
                <a:gridCol w="1502228">
                  <a:extLst>
                    <a:ext uri="{9D8B030D-6E8A-4147-A177-3AD203B41FA5}">
                      <a16:colId xmlns:a16="http://schemas.microsoft.com/office/drawing/2014/main" val="2156461500"/>
                    </a:ext>
                  </a:extLst>
                </a:gridCol>
                <a:gridCol w="1502228">
                  <a:extLst>
                    <a:ext uri="{9D8B030D-6E8A-4147-A177-3AD203B41FA5}">
                      <a16:colId xmlns:a16="http://schemas.microsoft.com/office/drawing/2014/main" val="2930365858"/>
                    </a:ext>
                  </a:extLst>
                </a:gridCol>
                <a:gridCol w="1502228">
                  <a:extLst>
                    <a:ext uri="{9D8B030D-6E8A-4147-A177-3AD203B41FA5}">
                      <a16:colId xmlns:a16="http://schemas.microsoft.com/office/drawing/2014/main" val="907167480"/>
                    </a:ext>
                  </a:extLst>
                </a:gridCol>
                <a:gridCol w="1502228">
                  <a:extLst>
                    <a:ext uri="{9D8B030D-6E8A-4147-A177-3AD203B41FA5}">
                      <a16:colId xmlns:a16="http://schemas.microsoft.com/office/drawing/2014/main" val="1629317452"/>
                    </a:ext>
                  </a:extLst>
                </a:gridCol>
                <a:gridCol w="1502228">
                  <a:extLst>
                    <a:ext uri="{9D8B030D-6E8A-4147-A177-3AD203B41FA5}">
                      <a16:colId xmlns:a16="http://schemas.microsoft.com/office/drawing/2014/main" val="174933299"/>
                    </a:ext>
                  </a:extLst>
                </a:gridCol>
              </a:tblGrid>
              <a:tr h="639072">
                <a:tc>
                  <a:txBody>
                    <a:bodyPr/>
                    <a:lstStyle/>
                    <a:p>
                      <a:pPr algn="ctr"/>
                      <a:r>
                        <a:rPr kumimoji="1" lang="en-US" altLang="ja-JP" sz="3200" b="0" dirty="0"/>
                        <a:t>7/30</a:t>
                      </a:r>
                      <a:endParaRPr kumimoji="1" lang="ja-JP" altLang="en-US" sz="3200" b="0" dirty="0"/>
                    </a:p>
                  </a:txBody>
                  <a:tcPr anchor="ctr">
                    <a:solidFill>
                      <a:schemeClr val="accent2">
                        <a:lumMod val="40000"/>
                        <a:lumOff val="60000"/>
                      </a:schemeClr>
                    </a:solidFill>
                  </a:tcPr>
                </a:tc>
                <a:tc>
                  <a:txBody>
                    <a:bodyPr/>
                    <a:lstStyle/>
                    <a:p>
                      <a:pPr algn="ctr"/>
                      <a:r>
                        <a:rPr kumimoji="1" lang="en-US" altLang="ja-JP" sz="3200" b="0" dirty="0"/>
                        <a:t>31</a:t>
                      </a:r>
                      <a:endParaRPr kumimoji="1" lang="ja-JP" altLang="en-US" sz="3200" b="0" dirty="0"/>
                    </a:p>
                  </a:txBody>
                  <a:tcPr anchor="ctr">
                    <a:solidFill>
                      <a:schemeClr val="bg1">
                        <a:lumMod val="95000"/>
                      </a:schemeClr>
                    </a:solidFill>
                  </a:tcPr>
                </a:tc>
                <a:tc>
                  <a:txBody>
                    <a:bodyPr/>
                    <a:lstStyle/>
                    <a:p>
                      <a:pPr algn="ctr"/>
                      <a:r>
                        <a:rPr kumimoji="1" lang="en-US" altLang="ja-JP" sz="3200" b="0" dirty="0"/>
                        <a:t>8/1</a:t>
                      </a:r>
                      <a:endParaRPr kumimoji="1" lang="ja-JP" altLang="en-US" sz="3200" b="0" dirty="0"/>
                    </a:p>
                  </a:txBody>
                  <a:tcPr anchor="ctr">
                    <a:solidFill>
                      <a:schemeClr val="bg1">
                        <a:lumMod val="95000"/>
                      </a:schemeClr>
                    </a:solidFill>
                  </a:tcPr>
                </a:tc>
                <a:tc>
                  <a:txBody>
                    <a:bodyPr/>
                    <a:lstStyle/>
                    <a:p>
                      <a:pPr algn="ctr"/>
                      <a:r>
                        <a:rPr kumimoji="1" lang="en-US" altLang="ja-JP" sz="3200" b="0" dirty="0"/>
                        <a:t>2</a:t>
                      </a:r>
                      <a:endParaRPr kumimoji="1" lang="ja-JP" altLang="en-US" sz="3200" b="0" dirty="0"/>
                    </a:p>
                  </a:txBody>
                  <a:tcPr anchor="ctr">
                    <a:solidFill>
                      <a:schemeClr val="bg1">
                        <a:lumMod val="95000"/>
                      </a:schemeClr>
                    </a:solidFill>
                  </a:tcPr>
                </a:tc>
                <a:tc>
                  <a:txBody>
                    <a:bodyPr/>
                    <a:lstStyle/>
                    <a:p>
                      <a:pPr algn="ctr"/>
                      <a:r>
                        <a:rPr kumimoji="1" lang="en-US" altLang="ja-JP" sz="3200" b="0" dirty="0"/>
                        <a:t>3</a:t>
                      </a:r>
                      <a:endParaRPr kumimoji="1" lang="ja-JP" altLang="en-US" sz="3200" b="0" dirty="0"/>
                    </a:p>
                  </a:txBody>
                  <a:tcPr anchor="ctr">
                    <a:solidFill>
                      <a:schemeClr val="bg1">
                        <a:lumMod val="95000"/>
                      </a:schemeClr>
                    </a:solidFill>
                  </a:tcPr>
                </a:tc>
                <a:tc>
                  <a:txBody>
                    <a:bodyPr/>
                    <a:lstStyle/>
                    <a:p>
                      <a:pPr algn="ctr"/>
                      <a:r>
                        <a:rPr kumimoji="1" lang="en-US" altLang="ja-JP" sz="3200" b="0" dirty="0"/>
                        <a:t>4</a:t>
                      </a:r>
                      <a:endParaRPr kumimoji="1" lang="ja-JP" altLang="en-US" sz="3200" b="0" dirty="0"/>
                    </a:p>
                  </a:txBody>
                  <a:tcPr anchor="ctr">
                    <a:solidFill>
                      <a:schemeClr val="bg1">
                        <a:lumMod val="95000"/>
                      </a:schemeClr>
                    </a:solidFill>
                  </a:tcPr>
                </a:tc>
                <a:tc>
                  <a:txBody>
                    <a:bodyPr/>
                    <a:lstStyle/>
                    <a:p>
                      <a:pPr algn="ctr"/>
                      <a:r>
                        <a:rPr kumimoji="1" lang="en-US" altLang="ja-JP" sz="3200" b="0" dirty="0"/>
                        <a:t>5</a:t>
                      </a:r>
                      <a:endParaRPr kumimoji="1" lang="ja-JP" altLang="en-US" sz="3200" b="0" dirty="0"/>
                    </a:p>
                  </a:txBody>
                  <a:tcPr anchor="ctr">
                    <a:solidFill>
                      <a:schemeClr val="accent5">
                        <a:lumMod val="40000"/>
                        <a:lumOff val="60000"/>
                      </a:schemeClr>
                    </a:solidFill>
                  </a:tcPr>
                </a:tc>
                <a:extLst>
                  <a:ext uri="{0D108BD9-81ED-4DB2-BD59-A6C34878D82A}">
                    <a16:rowId xmlns:a16="http://schemas.microsoft.com/office/drawing/2014/main" val="734329643"/>
                  </a:ext>
                </a:extLst>
              </a:tr>
              <a:tr h="639072">
                <a:tc>
                  <a:txBody>
                    <a:bodyPr/>
                    <a:lstStyle/>
                    <a:p>
                      <a:pPr algn="ctr"/>
                      <a:r>
                        <a:rPr kumimoji="1" lang="en-US" altLang="ja-JP" sz="3200" b="0" dirty="0"/>
                        <a:t>6</a:t>
                      </a:r>
                      <a:endParaRPr kumimoji="1" lang="ja-JP" altLang="en-US" sz="3200" b="0" dirty="0"/>
                    </a:p>
                  </a:txBody>
                  <a:tcPr anchor="ctr">
                    <a:solidFill>
                      <a:schemeClr val="accent2">
                        <a:lumMod val="40000"/>
                        <a:lumOff val="60000"/>
                      </a:schemeClr>
                    </a:solidFill>
                  </a:tcPr>
                </a:tc>
                <a:tc>
                  <a:txBody>
                    <a:bodyPr/>
                    <a:lstStyle/>
                    <a:p>
                      <a:pPr algn="ctr"/>
                      <a:r>
                        <a:rPr kumimoji="1" lang="en-US" altLang="ja-JP" sz="3200" b="0" dirty="0"/>
                        <a:t>7</a:t>
                      </a:r>
                      <a:endParaRPr kumimoji="1" lang="ja-JP" altLang="en-US" sz="3200" b="0" dirty="0"/>
                    </a:p>
                  </a:txBody>
                  <a:tcPr anchor="ctr">
                    <a:solidFill>
                      <a:schemeClr val="bg1">
                        <a:lumMod val="95000"/>
                      </a:schemeClr>
                    </a:solidFill>
                  </a:tcPr>
                </a:tc>
                <a:tc>
                  <a:txBody>
                    <a:bodyPr/>
                    <a:lstStyle/>
                    <a:p>
                      <a:pPr algn="ctr"/>
                      <a:r>
                        <a:rPr kumimoji="1" lang="en-US" altLang="ja-JP" sz="3200" b="0" dirty="0"/>
                        <a:t>8</a:t>
                      </a:r>
                      <a:endParaRPr kumimoji="1" lang="ja-JP" altLang="en-US" sz="3200" b="0" dirty="0"/>
                    </a:p>
                  </a:txBody>
                  <a:tcPr anchor="ctr">
                    <a:solidFill>
                      <a:schemeClr val="bg1">
                        <a:lumMod val="95000"/>
                      </a:schemeClr>
                    </a:solidFill>
                  </a:tcPr>
                </a:tc>
                <a:tc>
                  <a:txBody>
                    <a:bodyPr/>
                    <a:lstStyle/>
                    <a:p>
                      <a:pPr algn="ctr"/>
                      <a:r>
                        <a:rPr kumimoji="1" lang="en-US" altLang="ja-JP" sz="3200" b="0" dirty="0"/>
                        <a:t>9</a:t>
                      </a:r>
                      <a:endParaRPr kumimoji="1" lang="ja-JP" altLang="en-US" sz="3200" b="0" dirty="0"/>
                    </a:p>
                  </a:txBody>
                  <a:tcPr anchor="ctr">
                    <a:solidFill>
                      <a:schemeClr val="bg1">
                        <a:lumMod val="95000"/>
                      </a:schemeClr>
                    </a:solidFill>
                  </a:tcPr>
                </a:tc>
                <a:tc>
                  <a:txBody>
                    <a:bodyPr/>
                    <a:lstStyle/>
                    <a:p>
                      <a:pPr algn="ctr"/>
                      <a:r>
                        <a:rPr kumimoji="1" lang="en-US" altLang="ja-JP" sz="3200" b="0" dirty="0"/>
                        <a:t>10</a:t>
                      </a:r>
                      <a:endParaRPr kumimoji="1" lang="ja-JP" altLang="en-US" sz="3200" b="0" dirty="0"/>
                    </a:p>
                  </a:txBody>
                  <a:tcPr anchor="ctr">
                    <a:solidFill>
                      <a:schemeClr val="bg1">
                        <a:lumMod val="95000"/>
                      </a:schemeClr>
                    </a:solidFill>
                  </a:tcPr>
                </a:tc>
                <a:tc>
                  <a:txBody>
                    <a:bodyPr/>
                    <a:lstStyle/>
                    <a:p>
                      <a:pPr algn="ctr"/>
                      <a:r>
                        <a:rPr kumimoji="1" lang="en-US" altLang="ja-JP" sz="3200" b="0" dirty="0"/>
                        <a:t>11</a:t>
                      </a:r>
                      <a:endParaRPr kumimoji="1" lang="ja-JP" altLang="en-US" sz="3200" b="0" dirty="0"/>
                    </a:p>
                  </a:txBody>
                  <a:tcPr anchor="ctr">
                    <a:solidFill>
                      <a:schemeClr val="bg1">
                        <a:lumMod val="95000"/>
                      </a:schemeClr>
                    </a:solidFill>
                  </a:tcPr>
                </a:tc>
                <a:tc>
                  <a:txBody>
                    <a:bodyPr/>
                    <a:lstStyle/>
                    <a:p>
                      <a:pPr algn="ctr"/>
                      <a:r>
                        <a:rPr kumimoji="1" lang="en-US" altLang="ja-JP" sz="3200" b="0" dirty="0"/>
                        <a:t>12</a:t>
                      </a:r>
                      <a:endParaRPr kumimoji="1" lang="ja-JP" altLang="en-US" sz="4000" b="0" dirty="0"/>
                    </a:p>
                  </a:txBody>
                  <a:tcPr anchor="ctr">
                    <a:solidFill>
                      <a:schemeClr val="accent5">
                        <a:lumMod val="40000"/>
                        <a:lumOff val="60000"/>
                      </a:schemeClr>
                    </a:solidFill>
                  </a:tcPr>
                </a:tc>
                <a:extLst>
                  <a:ext uri="{0D108BD9-81ED-4DB2-BD59-A6C34878D82A}">
                    <a16:rowId xmlns:a16="http://schemas.microsoft.com/office/drawing/2014/main" val="3771851398"/>
                  </a:ext>
                </a:extLst>
              </a:tr>
              <a:tr h="639072">
                <a:tc>
                  <a:txBody>
                    <a:bodyPr/>
                    <a:lstStyle/>
                    <a:p>
                      <a:pPr algn="ctr"/>
                      <a:r>
                        <a:rPr kumimoji="1" lang="en-US" altLang="ja-JP" sz="3200" b="0" dirty="0"/>
                        <a:t>13</a:t>
                      </a:r>
                      <a:endParaRPr kumimoji="1" lang="ja-JP" altLang="en-US" sz="3200" b="0" dirty="0"/>
                    </a:p>
                  </a:txBody>
                  <a:tcPr anchor="ctr">
                    <a:solidFill>
                      <a:schemeClr val="accent2">
                        <a:lumMod val="40000"/>
                        <a:lumOff val="60000"/>
                      </a:schemeClr>
                    </a:solidFill>
                  </a:tcPr>
                </a:tc>
                <a:tc>
                  <a:txBody>
                    <a:bodyPr/>
                    <a:lstStyle/>
                    <a:p>
                      <a:pPr algn="ctr"/>
                      <a:r>
                        <a:rPr kumimoji="1" lang="en-US" altLang="ja-JP" sz="3200" b="0" dirty="0"/>
                        <a:t>14</a:t>
                      </a:r>
                      <a:endParaRPr kumimoji="1" lang="ja-JP" altLang="en-US" sz="3200" b="0" dirty="0"/>
                    </a:p>
                  </a:txBody>
                  <a:tcPr anchor="ctr">
                    <a:solidFill>
                      <a:schemeClr val="bg1">
                        <a:lumMod val="95000"/>
                      </a:schemeClr>
                    </a:solidFill>
                  </a:tcPr>
                </a:tc>
                <a:tc>
                  <a:txBody>
                    <a:bodyPr/>
                    <a:lstStyle/>
                    <a:p>
                      <a:pPr algn="ctr"/>
                      <a:r>
                        <a:rPr kumimoji="1" lang="en-US" altLang="ja-JP" sz="3200" b="0" dirty="0"/>
                        <a:t>15</a:t>
                      </a:r>
                      <a:endParaRPr kumimoji="1" lang="ja-JP" altLang="en-US" sz="3200" b="0" dirty="0"/>
                    </a:p>
                  </a:txBody>
                  <a:tcPr anchor="ctr">
                    <a:solidFill>
                      <a:schemeClr val="bg1">
                        <a:lumMod val="95000"/>
                      </a:schemeClr>
                    </a:solidFill>
                  </a:tcPr>
                </a:tc>
                <a:tc>
                  <a:txBody>
                    <a:bodyPr/>
                    <a:lstStyle/>
                    <a:p>
                      <a:pPr algn="ctr"/>
                      <a:r>
                        <a:rPr kumimoji="1" lang="en-US" altLang="ja-JP" sz="3200" b="0" dirty="0"/>
                        <a:t>16</a:t>
                      </a:r>
                      <a:endParaRPr kumimoji="1" lang="ja-JP" altLang="en-US" sz="3200" b="0" dirty="0"/>
                    </a:p>
                  </a:txBody>
                  <a:tcPr anchor="ctr">
                    <a:solidFill>
                      <a:schemeClr val="bg1">
                        <a:lumMod val="95000"/>
                      </a:schemeClr>
                    </a:solidFill>
                  </a:tcPr>
                </a:tc>
                <a:tc>
                  <a:txBody>
                    <a:bodyPr/>
                    <a:lstStyle/>
                    <a:p>
                      <a:pPr algn="ctr"/>
                      <a:r>
                        <a:rPr kumimoji="1" lang="en-US" altLang="ja-JP" sz="3200" b="0" dirty="0"/>
                        <a:t>17</a:t>
                      </a:r>
                      <a:endParaRPr kumimoji="1" lang="ja-JP" altLang="en-US" sz="3200" b="0" dirty="0"/>
                    </a:p>
                  </a:txBody>
                  <a:tcPr anchor="ctr">
                    <a:solidFill>
                      <a:schemeClr val="bg1">
                        <a:lumMod val="95000"/>
                      </a:schemeClr>
                    </a:solidFill>
                  </a:tcPr>
                </a:tc>
                <a:tc>
                  <a:txBody>
                    <a:bodyPr/>
                    <a:lstStyle/>
                    <a:p>
                      <a:pPr algn="ctr"/>
                      <a:r>
                        <a:rPr kumimoji="1" lang="en-US" altLang="ja-JP" sz="3200" b="0" dirty="0"/>
                        <a:t>18</a:t>
                      </a:r>
                      <a:endParaRPr kumimoji="1" lang="ja-JP" altLang="en-US" sz="3200" b="0" dirty="0"/>
                    </a:p>
                  </a:txBody>
                  <a:tcPr anchor="ctr">
                    <a:solidFill>
                      <a:schemeClr val="bg1">
                        <a:lumMod val="95000"/>
                      </a:schemeClr>
                    </a:solidFill>
                  </a:tcPr>
                </a:tc>
                <a:tc>
                  <a:txBody>
                    <a:bodyPr/>
                    <a:lstStyle/>
                    <a:p>
                      <a:pPr algn="ctr"/>
                      <a:r>
                        <a:rPr kumimoji="1" lang="en-US" altLang="ja-JP" sz="3200" b="1" dirty="0"/>
                        <a:t>19</a:t>
                      </a:r>
                      <a:endParaRPr kumimoji="1" lang="ja-JP" altLang="en-US" sz="3200" b="1" dirty="0"/>
                    </a:p>
                  </a:txBody>
                  <a:tcPr anchor="ctr">
                    <a:solidFill>
                      <a:schemeClr val="accent5">
                        <a:lumMod val="40000"/>
                        <a:lumOff val="60000"/>
                      </a:schemeClr>
                    </a:solidFill>
                  </a:tcPr>
                </a:tc>
                <a:extLst>
                  <a:ext uri="{0D108BD9-81ED-4DB2-BD59-A6C34878D82A}">
                    <a16:rowId xmlns:a16="http://schemas.microsoft.com/office/drawing/2014/main" val="2902407698"/>
                  </a:ext>
                </a:extLst>
              </a:tr>
            </a:tbl>
          </a:graphicData>
        </a:graphic>
      </p:graphicFrame>
      <p:sp>
        <p:nvSpPr>
          <p:cNvPr id="5" name="テキスト ボックス 4">
            <a:extLst>
              <a:ext uri="{FF2B5EF4-FFF2-40B4-BE49-F238E27FC236}">
                <a16:creationId xmlns:a16="http://schemas.microsoft.com/office/drawing/2014/main" id="{24D02C22-8B18-174C-89EA-4940A611DA7E}"/>
              </a:ext>
            </a:extLst>
          </p:cNvPr>
          <p:cNvSpPr txBox="1"/>
          <p:nvPr/>
        </p:nvSpPr>
        <p:spPr>
          <a:xfrm>
            <a:off x="1619573" y="4541002"/>
            <a:ext cx="9298983" cy="861774"/>
          </a:xfrm>
          <a:prstGeom prst="rect">
            <a:avLst/>
          </a:prstGeom>
          <a:noFill/>
        </p:spPr>
        <p:txBody>
          <a:bodyPr wrap="square" rtlCol="0">
            <a:spAutoFit/>
          </a:bodyPr>
          <a:lstStyle/>
          <a:p>
            <a:r>
              <a:rPr lang="en-US" altLang="ja-JP" sz="3200" dirty="0"/>
              <a:t>08/19 </a:t>
            </a:r>
            <a:r>
              <a:rPr lang="ja-JP" altLang="en-US" sz="3200" dirty="0"/>
              <a:t>を予定しています。</a:t>
            </a:r>
            <a:endParaRPr lang="en-US" altLang="ja-JP" sz="3200" dirty="0"/>
          </a:p>
          <a:p>
            <a:r>
              <a:rPr lang="en-US" altLang="ja-JP" dirty="0"/>
              <a:t>(12</a:t>
            </a:r>
            <a:r>
              <a:rPr lang="ja-JP" altLang="en-US" dirty="0"/>
              <a:t>日はどちらかというと夏休みの場所が多いと思うので</a:t>
            </a:r>
            <a:r>
              <a:rPr lang="en-US" altLang="ja-JP" dirty="0"/>
              <a:t>)</a:t>
            </a:r>
          </a:p>
        </p:txBody>
      </p:sp>
    </p:spTree>
    <p:extLst>
      <p:ext uri="{BB962C8B-B14F-4D97-AF65-F5344CB8AC3E}">
        <p14:creationId xmlns:p14="http://schemas.microsoft.com/office/powerpoint/2010/main" val="63150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前回の課題について</a:t>
            </a:r>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1115568" y="1366983"/>
            <a:ext cx="10168128" cy="4805218"/>
          </a:xfrm>
        </p:spPr>
        <p:txBody>
          <a:bodyPr>
            <a:normAutofit/>
          </a:bodyPr>
          <a:lstStyle/>
          <a:p>
            <a:r>
              <a:rPr kumimoji="1" lang="ja-JP" altLang="en-US" dirty="0"/>
              <a:t>文字列の操作が出来るようになろう！</a:t>
            </a:r>
            <a:endParaRPr kumimoji="1" lang="en-US" altLang="ja-JP" dirty="0"/>
          </a:p>
          <a:p>
            <a:r>
              <a:rPr lang="ja-JP" altLang="en-US" dirty="0"/>
              <a:t>コレクションについて理解を深めよう！</a:t>
            </a:r>
            <a:endParaRPr lang="en-US" altLang="ja-JP" dirty="0"/>
          </a:p>
          <a:p>
            <a:endParaRPr kumimoji="1" lang="en-US" altLang="ja-JP" dirty="0"/>
          </a:p>
          <a:p>
            <a:endParaRPr lang="en-US" altLang="ja-JP" dirty="0"/>
          </a:p>
          <a:p>
            <a:endParaRPr kumimoji="1" lang="en-US" altLang="ja-JP" dirty="0"/>
          </a:p>
          <a:p>
            <a:r>
              <a:rPr lang="ja-JP" altLang="en-US" dirty="0"/>
              <a:t>難易度調整間違えました</a:t>
            </a:r>
            <a:endParaRPr lang="en-US" altLang="ja-JP" dirty="0"/>
          </a:p>
          <a:p>
            <a:endParaRPr kumimoji="1" lang="en-US" altLang="ja-JP" dirty="0"/>
          </a:p>
        </p:txBody>
      </p:sp>
    </p:spTree>
    <p:extLst>
      <p:ext uri="{BB962C8B-B14F-4D97-AF65-F5344CB8AC3E}">
        <p14:creationId xmlns:p14="http://schemas.microsoft.com/office/powerpoint/2010/main" val="201563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74285"/>
          </a:xfrm>
        </p:spPr>
        <p:txBody>
          <a:bodyPr>
            <a:normAutofit/>
          </a:bodyPr>
          <a:lstStyle/>
          <a:p>
            <a:pPr marL="0" indent="0">
              <a:buNone/>
            </a:pPr>
            <a:r>
              <a:rPr kumimoji="1" lang="en-US" altLang="ja-JP" dirty="0"/>
              <a:t>【</a:t>
            </a:r>
            <a:r>
              <a:rPr kumimoji="1" lang="ja-JP" altLang="en-US" dirty="0"/>
              <a:t>要件</a:t>
            </a:r>
            <a:r>
              <a:rPr kumimoji="1" lang="en-US" altLang="ja-JP" dirty="0"/>
              <a:t>】</a:t>
            </a:r>
          </a:p>
          <a:p>
            <a:r>
              <a:rPr lang="ja-JP" altLang="en-US" dirty="0"/>
              <a:t>文字列がいくつか渡されるので、それぞれ回文であるか</a:t>
            </a:r>
            <a:br>
              <a:rPr lang="en-US" altLang="ja-JP" dirty="0"/>
            </a:br>
            <a:r>
              <a:rPr lang="ja-JP" altLang="en-US" dirty="0"/>
              <a:t>判定し、 </a:t>
            </a:r>
            <a:r>
              <a:rPr lang="en-US" altLang="ja-JP" dirty="0"/>
              <a:t>“Yes”, “No” </a:t>
            </a:r>
            <a:r>
              <a:rPr lang="ja-JP" altLang="en-US" dirty="0"/>
              <a:t>のどちらかを出力してください。</a:t>
            </a:r>
            <a:endParaRPr lang="en-US" altLang="ja-JP" dirty="0"/>
          </a:p>
          <a:p>
            <a:endParaRPr lang="en-US" altLang="ja-JP" dirty="0"/>
          </a:p>
          <a:p>
            <a:pPr marL="0" indent="0">
              <a:buNone/>
            </a:pPr>
            <a:r>
              <a:rPr lang="en-US" altLang="ja-JP" dirty="0"/>
              <a:t>【</a:t>
            </a:r>
            <a:r>
              <a:rPr lang="ja-JP" altLang="en-US" dirty="0"/>
              <a:t>条件</a:t>
            </a:r>
            <a:r>
              <a:rPr lang="en-US" altLang="ja-JP" dirty="0"/>
              <a:t>】</a:t>
            </a:r>
          </a:p>
          <a:p>
            <a:r>
              <a:rPr lang="ja-JP" altLang="en-US" dirty="0"/>
              <a:t>入力は</a:t>
            </a:r>
            <a:r>
              <a:rPr lang="en-US" altLang="ja-JP" dirty="0"/>
              <a:t>1</a:t>
            </a:r>
            <a:r>
              <a:rPr lang="ja-JP" altLang="en-US" dirty="0"/>
              <a:t>行目に数字</a:t>
            </a:r>
            <a:r>
              <a:rPr lang="en-US" altLang="ja-JP" dirty="0"/>
              <a:t>X, </a:t>
            </a:r>
            <a:r>
              <a:rPr lang="ja-JP" altLang="en-US" dirty="0"/>
              <a:t>以降は文字列が</a:t>
            </a:r>
            <a:r>
              <a:rPr lang="en-US" altLang="ja-JP" dirty="0"/>
              <a:t>X</a:t>
            </a:r>
            <a:r>
              <a:rPr lang="ja-JP" altLang="en-US" dirty="0"/>
              <a:t>個渡されます。</a:t>
            </a:r>
            <a:br>
              <a:rPr lang="en-US" altLang="ja-JP" dirty="0"/>
            </a:br>
            <a:r>
              <a:rPr lang="en-US" altLang="ja-JP" dirty="0"/>
              <a:t>k</a:t>
            </a:r>
            <a:r>
              <a:rPr lang="ja-JP" altLang="en-US" dirty="0"/>
              <a:t>番目の文字列を</a:t>
            </a:r>
            <a:r>
              <a:rPr lang="en-US" altLang="ja-JP" dirty="0" err="1"/>
              <a:t>Sk</a:t>
            </a:r>
            <a:r>
              <a:rPr lang="ja-JP" altLang="en-US" dirty="0"/>
              <a:t>と呼びます</a:t>
            </a:r>
            <a:r>
              <a:rPr lang="en-US" altLang="ja-JP" dirty="0"/>
              <a:t>(1</a:t>
            </a:r>
            <a:r>
              <a:rPr lang="ja-JP" altLang="en-US" dirty="0"/>
              <a:t>≦</a:t>
            </a:r>
            <a:r>
              <a:rPr lang="en-US" altLang="ja-JP" dirty="0"/>
              <a:t>k</a:t>
            </a:r>
            <a:r>
              <a:rPr lang="ja-JP" altLang="en-US" dirty="0"/>
              <a:t>≦</a:t>
            </a:r>
            <a:r>
              <a:rPr lang="en-US" altLang="ja-JP" dirty="0"/>
              <a:t>X)</a:t>
            </a:r>
            <a:r>
              <a:rPr lang="ja-JP" altLang="en-US" dirty="0"/>
              <a:t>。</a:t>
            </a:r>
            <a:endParaRPr lang="en-US" altLang="ja-JP" dirty="0"/>
          </a:p>
          <a:p>
            <a:r>
              <a:rPr lang="en-US" altLang="ja-JP" dirty="0"/>
              <a:t>X</a:t>
            </a:r>
            <a:r>
              <a:rPr lang="ja-JP" altLang="en-US" dirty="0"/>
              <a:t>は</a:t>
            </a:r>
            <a:r>
              <a:rPr lang="en-US" altLang="ja-JP" dirty="0"/>
              <a:t>1</a:t>
            </a:r>
            <a:r>
              <a:rPr lang="ja-JP" altLang="en-US" dirty="0"/>
              <a:t>以上</a:t>
            </a:r>
            <a:r>
              <a:rPr lang="en-US" altLang="ja-JP" dirty="0"/>
              <a:t>30</a:t>
            </a:r>
            <a:r>
              <a:rPr lang="ja-JP" altLang="en-US" dirty="0"/>
              <a:t>以下</a:t>
            </a:r>
            <a:r>
              <a:rPr lang="en-US" altLang="ja-JP" dirty="0"/>
              <a:t>, </a:t>
            </a:r>
            <a:r>
              <a:rPr lang="en-US" altLang="ja-JP" dirty="0" err="1"/>
              <a:t>Sk</a:t>
            </a:r>
            <a:r>
              <a:rPr lang="ja-JP" altLang="en-US" dirty="0"/>
              <a:t>は</a:t>
            </a:r>
            <a:r>
              <a:rPr lang="en-US" altLang="ja-JP" dirty="0"/>
              <a:t>31</a:t>
            </a:r>
            <a:r>
              <a:rPr lang="ja-JP" altLang="en-US" dirty="0"/>
              <a:t>文字以下の英小文字と半角スペースです。</a:t>
            </a:r>
            <a:endParaRPr lang="en-US" altLang="ja-JP" dirty="0"/>
          </a:p>
          <a:p>
            <a:r>
              <a:rPr lang="en-US" altLang="ja-JP" dirty="0" err="1"/>
              <a:t>Sk</a:t>
            </a:r>
            <a:r>
              <a:rPr lang="ja-JP" altLang="en-US" dirty="0"/>
              <a:t>の</a:t>
            </a:r>
            <a:r>
              <a:rPr lang="ja-JP" altLang="en-US" dirty="0">
                <a:highlight>
                  <a:srgbClr val="FFFF00"/>
                </a:highlight>
              </a:rPr>
              <a:t>半角スペースは無視</a:t>
            </a:r>
            <a:r>
              <a:rPr lang="ja-JP" altLang="en-US" dirty="0"/>
              <a:t>し、</a:t>
            </a:r>
            <a:br>
              <a:rPr lang="en-US" altLang="ja-JP" dirty="0"/>
            </a:br>
            <a:r>
              <a:rPr lang="ja-JP" altLang="en-US" b="1" dirty="0"/>
              <a:t>英小文字が回文となっているか</a:t>
            </a:r>
            <a:r>
              <a:rPr lang="ja-JP" altLang="en-US" dirty="0"/>
              <a:t>で</a:t>
            </a:r>
            <a:br>
              <a:rPr lang="en-US" altLang="ja-JP" dirty="0"/>
            </a:br>
            <a:r>
              <a:rPr lang="ja-JP" altLang="en-US" dirty="0"/>
              <a:t>判定してください。</a:t>
            </a:r>
            <a:endParaRPr lang="en-US" altLang="ja-JP" dirty="0"/>
          </a:p>
          <a:p>
            <a:endParaRPr lang="en-US" altLang="ja-JP" dirty="0"/>
          </a:p>
          <a:p>
            <a:endParaRPr lang="en-US" altLang="ja-JP" dirty="0"/>
          </a:p>
        </p:txBody>
      </p:sp>
      <p:sp>
        <p:nvSpPr>
          <p:cNvPr id="4" name="テキスト ボックス 3">
            <a:extLst>
              <a:ext uri="{FF2B5EF4-FFF2-40B4-BE49-F238E27FC236}">
                <a16:creationId xmlns:a16="http://schemas.microsoft.com/office/drawing/2014/main" id="{6E2AAB6B-FDCF-E3CE-9BCC-0D48FF6C6F29}"/>
              </a:ext>
            </a:extLst>
          </p:cNvPr>
          <p:cNvSpPr txBox="1"/>
          <p:nvPr/>
        </p:nvSpPr>
        <p:spPr>
          <a:xfrm>
            <a:off x="11157626" y="5534561"/>
            <a:ext cx="1034374" cy="1323439"/>
          </a:xfrm>
          <a:prstGeom prst="rect">
            <a:avLst/>
          </a:prstGeom>
          <a:solidFill>
            <a:schemeClr val="accent6">
              <a:lumMod val="20000"/>
              <a:lumOff val="80000"/>
            </a:schemeClr>
          </a:solidFill>
        </p:spPr>
        <p:txBody>
          <a:bodyPr wrap="square" rtlCol="0">
            <a:spAutoFit/>
          </a:bodyPr>
          <a:lstStyle/>
          <a:p>
            <a:r>
              <a:rPr kumimoji="1" lang="en-US" altLang="ja-JP" sz="2000" dirty="0">
                <a:latin typeface="Consolas" panose="020B0609020204030204" pitchFamily="49" charset="0"/>
              </a:rPr>
              <a:t>No</a:t>
            </a:r>
          </a:p>
          <a:p>
            <a:r>
              <a:rPr lang="en-US" altLang="ja-JP" sz="2000" dirty="0">
                <a:latin typeface="Consolas" panose="020B0609020204030204" pitchFamily="49" charset="0"/>
              </a:rPr>
              <a:t>Yes</a:t>
            </a:r>
          </a:p>
          <a:p>
            <a:r>
              <a:rPr kumimoji="1" lang="en-US" altLang="ja-JP" sz="2000" dirty="0">
                <a:latin typeface="Consolas" panose="020B0609020204030204" pitchFamily="49" charset="0"/>
              </a:rPr>
              <a:t>Yes</a:t>
            </a:r>
          </a:p>
          <a:p>
            <a:r>
              <a:rPr lang="en-US" altLang="ja-JP" sz="2000" dirty="0">
                <a:latin typeface="Consolas" panose="020B0609020204030204" pitchFamily="49" charset="0"/>
              </a:rPr>
              <a:t>Yes</a:t>
            </a:r>
            <a:endParaRPr kumimoji="1" lang="ja-JP" altLang="en-US" sz="2000" dirty="0">
              <a:latin typeface="Consolas" panose="020B0609020204030204" pitchFamily="49" charset="0"/>
            </a:endParaRPr>
          </a:p>
        </p:txBody>
      </p:sp>
      <p:sp>
        <p:nvSpPr>
          <p:cNvPr id="5" name="テキスト ボックス 4">
            <a:extLst>
              <a:ext uri="{FF2B5EF4-FFF2-40B4-BE49-F238E27FC236}">
                <a16:creationId xmlns:a16="http://schemas.microsoft.com/office/drawing/2014/main" id="{E84BD485-C9ED-94CD-2EC1-B7C9A99E670F}"/>
              </a:ext>
            </a:extLst>
          </p:cNvPr>
          <p:cNvSpPr txBox="1"/>
          <p:nvPr/>
        </p:nvSpPr>
        <p:spPr>
          <a:xfrm>
            <a:off x="8054502" y="5226784"/>
            <a:ext cx="3103124" cy="1631216"/>
          </a:xfrm>
          <a:prstGeom prst="rect">
            <a:avLst/>
          </a:prstGeom>
          <a:solidFill>
            <a:schemeClr val="accent4">
              <a:lumMod val="40000"/>
              <a:lumOff val="60000"/>
            </a:schemeClr>
          </a:solidFill>
        </p:spPr>
        <p:txBody>
          <a:bodyPr wrap="square" rtlCol="0">
            <a:spAutoFit/>
          </a:bodyPr>
          <a:lstStyle/>
          <a:p>
            <a:r>
              <a:rPr kumimoji="1" lang="en-US" altLang="ja-JP" sz="2000" dirty="0">
                <a:latin typeface="Consolas" panose="020B0609020204030204" pitchFamily="49" charset="0"/>
              </a:rPr>
              <a:t>4</a:t>
            </a:r>
          </a:p>
          <a:p>
            <a:r>
              <a:rPr kumimoji="1" lang="en-US" altLang="ja-JP" sz="2000" dirty="0">
                <a:latin typeface="Consolas" panose="020B0609020204030204" pitchFamily="49" charset="0"/>
              </a:rPr>
              <a:t>hello</a:t>
            </a:r>
          </a:p>
          <a:p>
            <a:r>
              <a:rPr lang="en-US" altLang="ja-JP" sz="2000" dirty="0">
                <a:latin typeface="Consolas" panose="020B0609020204030204" pitchFamily="49" charset="0"/>
              </a:rPr>
              <a:t>deed</a:t>
            </a:r>
          </a:p>
          <a:p>
            <a:r>
              <a:rPr lang="en-US" altLang="ja-JP" sz="2000" dirty="0" err="1">
                <a:latin typeface="Consolas" panose="020B0609020204030204" pitchFamily="49" charset="0"/>
              </a:rPr>
              <a:t>abananaba</a:t>
            </a:r>
            <a:endParaRPr lang="en-US" altLang="ja-JP" sz="2000" dirty="0">
              <a:latin typeface="Consolas" panose="020B0609020204030204" pitchFamily="49" charset="0"/>
            </a:endParaRPr>
          </a:p>
          <a:p>
            <a:r>
              <a:rPr kumimoji="1" lang="en-US" altLang="ja-JP" sz="2000" dirty="0">
                <a:latin typeface="Consolas" panose="020B0609020204030204" pitchFamily="49" charset="0"/>
              </a:rPr>
              <a:t>too bad </a:t>
            </a:r>
            <a:r>
              <a:rPr kumimoji="1" lang="en-US" altLang="ja-JP" sz="2000" dirty="0" err="1">
                <a:latin typeface="Consolas" panose="020B0609020204030204" pitchFamily="49" charset="0"/>
              </a:rPr>
              <a:t>i</a:t>
            </a:r>
            <a:r>
              <a:rPr kumimoji="1" lang="en-US" altLang="ja-JP" sz="2000" dirty="0">
                <a:latin typeface="Consolas" panose="020B0609020204030204" pitchFamily="49" charset="0"/>
              </a:rPr>
              <a:t> hid a boot</a:t>
            </a:r>
            <a:endParaRPr kumimoji="1" lang="ja-JP" altLang="en-US" sz="2000" dirty="0">
              <a:latin typeface="Consolas" panose="020B0609020204030204" pitchFamily="49" charset="0"/>
            </a:endParaRPr>
          </a:p>
        </p:txBody>
      </p:sp>
    </p:spTree>
    <p:extLst>
      <p:ext uri="{BB962C8B-B14F-4D97-AF65-F5344CB8AC3E}">
        <p14:creationId xmlns:p14="http://schemas.microsoft.com/office/powerpoint/2010/main" val="251490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74285"/>
          </a:xfrm>
        </p:spPr>
        <p:txBody>
          <a:bodyPr>
            <a:normAutofit/>
          </a:bodyPr>
          <a:lstStyle/>
          <a:p>
            <a:pPr marL="0" indent="0">
              <a:buNone/>
            </a:pPr>
            <a:r>
              <a:rPr kumimoji="1" lang="en-US" altLang="ja-JP" dirty="0"/>
              <a:t>【</a:t>
            </a:r>
            <a:r>
              <a:rPr kumimoji="1" lang="ja-JP" altLang="en-US" dirty="0"/>
              <a:t>必要な要素</a:t>
            </a:r>
            <a:r>
              <a:rPr kumimoji="1" lang="en-US" altLang="ja-JP" dirty="0"/>
              <a:t>】</a:t>
            </a:r>
          </a:p>
          <a:p>
            <a:pPr marL="514350" indent="-514350">
              <a:buFont typeface="+mj-ea"/>
              <a:buAutoNum type="circleNumDbPlain"/>
            </a:pPr>
            <a:r>
              <a:rPr lang="ja-JP" altLang="en-US" dirty="0"/>
              <a:t>入力ってどうやれば受け付けられるの？</a:t>
            </a:r>
            <a:endParaRPr lang="en-US" altLang="ja-JP" dirty="0"/>
          </a:p>
          <a:p>
            <a:pPr marL="514350" indent="-514350">
              <a:buFont typeface="+mj-ea"/>
              <a:buAutoNum type="circleNumDbPlain"/>
            </a:pPr>
            <a:r>
              <a:rPr lang="ja-JP" altLang="en-US" dirty="0"/>
              <a:t>回文とはなにか？プログラムで判定するにはどうしたらいい？</a:t>
            </a:r>
            <a:endParaRPr lang="en-US" altLang="ja-JP" dirty="0"/>
          </a:p>
          <a:p>
            <a:pPr marL="514350" indent="-514350">
              <a:buFont typeface="+mj-ea"/>
              <a:buAutoNum type="circleNumDbPlain"/>
            </a:pPr>
            <a:r>
              <a:rPr lang="ja-JP" altLang="en-US" dirty="0"/>
              <a:t>半角スペースを除外するにはどうしたらいいのか？</a:t>
            </a:r>
            <a:endParaRPr lang="en-US" altLang="ja-JP" dirty="0"/>
          </a:p>
        </p:txBody>
      </p:sp>
    </p:spTree>
    <p:extLst>
      <p:ext uri="{BB962C8B-B14F-4D97-AF65-F5344CB8AC3E}">
        <p14:creationId xmlns:p14="http://schemas.microsoft.com/office/powerpoint/2010/main" val="110974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74285"/>
          </a:xfrm>
        </p:spPr>
        <p:txBody>
          <a:bodyPr>
            <a:normAutofit/>
          </a:bodyPr>
          <a:lstStyle/>
          <a:p>
            <a:pPr marL="0" indent="0">
              <a:buNone/>
            </a:pPr>
            <a:r>
              <a:rPr lang="ja-JP" altLang="en-US" dirty="0"/>
              <a:t>①</a:t>
            </a:r>
            <a:r>
              <a:rPr lang="en-US" altLang="ja-JP" dirty="0"/>
              <a:t> </a:t>
            </a:r>
            <a:r>
              <a:rPr lang="ja-JP" altLang="en-US" dirty="0"/>
              <a:t>入力ってどうやれば受け付けられるの？</a:t>
            </a:r>
            <a:endParaRPr lang="en-US" altLang="ja-JP" dirty="0"/>
          </a:p>
          <a:p>
            <a:pPr marL="0" indent="0">
              <a:buNone/>
            </a:pPr>
            <a:r>
              <a:rPr lang="ja-JP" altLang="en-US" dirty="0"/>
              <a:t>→ 業務だとあまり使わない</a:t>
            </a:r>
            <a:r>
              <a:rPr lang="en-US" altLang="ja-JP" dirty="0"/>
              <a:t>…</a:t>
            </a:r>
            <a:r>
              <a:rPr lang="ja-JP" altLang="en-US" dirty="0"/>
              <a:t>と思いきや、</a:t>
            </a:r>
            <a:r>
              <a:rPr lang="en-US" altLang="ja-JP" dirty="0"/>
              <a:t>csv</a:t>
            </a:r>
            <a:r>
              <a:rPr lang="ja-JP" altLang="en-US" dirty="0"/>
              <a:t>の取り込みなど</a:t>
            </a:r>
            <a:br>
              <a:rPr lang="en-US" altLang="ja-JP" dirty="0"/>
            </a:br>
            <a:r>
              <a:rPr lang="en-US" altLang="ja-JP" dirty="0"/>
              <a:t>    </a:t>
            </a:r>
            <a:r>
              <a:rPr lang="ja-JP" altLang="en-US" dirty="0"/>
              <a:t>たまーに出てくるので覚えよう！</a:t>
            </a:r>
            <a:endParaRPr lang="en-US" altLang="ja-JP" dirty="0"/>
          </a:p>
          <a:p>
            <a:pPr marL="0" indent="0">
              <a:buNone/>
            </a:pPr>
            <a:endParaRPr lang="en-US" altLang="ja-JP" dirty="0"/>
          </a:p>
          <a:p>
            <a:pPr marL="0" indent="0">
              <a:buNone/>
            </a:pPr>
            <a:endParaRPr lang="en-US" altLang="ja-JP" dirty="0"/>
          </a:p>
        </p:txBody>
      </p:sp>
      <p:sp>
        <p:nvSpPr>
          <p:cNvPr id="4" name="テキスト ボックス 3">
            <a:extLst>
              <a:ext uri="{FF2B5EF4-FFF2-40B4-BE49-F238E27FC236}">
                <a16:creationId xmlns:a16="http://schemas.microsoft.com/office/drawing/2014/main" id="{8B822CD7-A368-E731-3A05-E84B46553254}"/>
              </a:ext>
            </a:extLst>
          </p:cNvPr>
          <p:cNvSpPr txBox="1"/>
          <p:nvPr/>
        </p:nvSpPr>
        <p:spPr>
          <a:xfrm>
            <a:off x="1115568" y="3062957"/>
            <a:ext cx="8229600" cy="3554819"/>
          </a:xfrm>
          <a:prstGeom prst="rect">
            <a:avLst/>
          </a:prstGeom>
          <a:noFill/>
        </p:spPr>
        <p:txBody>
          <a:bodyPr wrap="square" rtlCol="0">
            <a:spAutoFit/>
          </a:bodyPr>
          <a:lstStyle/>
          <a:p>
            <a:r>
              <a:rPr lang="en-US" altLang="ja-JP" sz="1500" dirty="0"/>
              <a:t>//</a:t>
            </a:r>
            <a:r>
              <a:rPr lang="ja-JP" altLang="en-US" sz="1500" dirty="0"/>
              <a:t>標準入力を行う場合は</a:t>
            </a:r>
            <a:r>
              <a:rPr lang="en-US" altLang="ja-JP" sz="1500" dirty="0"/>
              <a:t>scanner</a:t>
            </a:r>
            <a:r>
              <a:rPr lang="ja-JP" altLang="en-US" sz="1500" dirty="0"/>
              <a:t>を用意するのが一般的</a:t>
            </a:r>
            <a:endParaRPr lang="en-US" altLang="ja-JP" sz="1500" dirty="0"/>
          </a:p>
          <a:p>
            <a:r>
              <a:rPr kumimoji="1" lang="en-US" altLang="ja-JP" sz="1500" dirty="0">
                <a:latin typeface="Consolas" panose="020B0609020204030204" pitchFamily="49" charset="0"/>
              </a:rPr>
              <a:t>Scanner </a:t>
            </a:r>
            <a:r>
              <a:rPr kumimoji="1" lang="en-US" altLang="ja-JP" sz="1500" dirty="0" err="1">
                <a:latin typeface="Consolas" panose="020B0609020204030204" pitchFamily="49" charset="0"/>
              </a:rPr>
              <a:t>sc</a:t>
            </a:r>
            <a:r>
              <a:rPr kumimoji="1" lang="en-US" altLang="ja-JP" sz="1500" dirty="0">
                <a:latin typeface="Consolas" panose="020B0609020204030204" pitchFamily="49" charset="0"/>
              </a:rPr>
              <a:t> = new Scanner(System.in);</a:t>
            </a:r>
          </a:p>
          <a:p>
            <a:endParaRPr lang="en-US" altLang="ja-JP" sz="1500" dirty="0"/>
          </a:p>
          <a:p>
            <a:r>
              <a:rPr lang="en-US" altLang="ja-JP" sz="1500" dirty="0"/>
              <a:t>//1</a:t>
            </a:r>
            <a:r>
              <a:rPr lang="ja-JP" altLang="en-US" sz="1500" dirty="0"/>
              <a:t>行まとめて取りたい場合は </a:t>
            </a:r>
            <a:r>
              <a:rPr lang="en-US" altLang="ja-JP" sz="1500" dirty="0" err="1"/>
              <a:t>nextLine</a:t>
            </a:r>
            <a:r>
              <a:rPr lang="en-US" altLang="ja-JP" sz="1500" dirty="0"/>
              <a:t>()</a:t>
            </a:r>
          </a:p>
          <a:p>
            <a:r>
              <a:rPr lang="en-US" altLang="ja-JP" sz="1500" dirty="0">
                <a:latin typeface="Consolas" panose="020B0609020204030204" pitchFamily="49" charset="0"/>
              </a:rPr>
              <a:t>String </a:t>
            </a:r>
            <a:r>
              <a:rPr lang="en-US" altLang="ja-JP" sz="1500" dirty="0" err="1">
                <a:latin typeface="Consolas" panose="020B0609020204030204" pitchFamily="49" charset="0"/>
              </a:rPr>
              <a:t>firstLine</a:t>
            </a:r>
            <a:r>
              <a:rPr lang="en-US" altLang="ja-JP" sz="1500" dirty="0">
                <a:latin typeface="Consolas" panose="020B0609020204030204" pitchFamily="49" charset="0"/>
              </a:rPr>
              <a:t> = </a:t>
            </a:r>
            <a:r>
              <a:rPr lang="en-US" altLang="ja-JP" sz="1500" dirty="0" err="1">
                <a:latin typeface="Consolas" panose="020B0609020204030204" pitchFamily="49" charset="0"/>
              </a:rPr>
              <a:t>sc.nextLine</a:t>
            </a:r>
            <a:r>
              <a:rPr lang="en-US" altLang="ja-JP" sz="1500" dirty="0">
                <a:latin typeface="Consolas" panose="020B0609020204030204" pitchFamily="49" charset="0"/>
              </a:rPr>
              <a:t>();</a:t>
            </a:r>
          </a:p>
          <a:p>
            <a:endParaRPr lang="en-US" altLang="ja-JP" sz="1500" dirty="0">
              <a:latin typeface="Consolas" panose="020B0609020204030204" pitchFamily="49" charset="0"/>
            </a:endParaRPr>
          </a:p>
          <a:p>
            <a:r>
              <a:rPr lang="en-US" altLang="ja-JP" sz="1500" dirty="0"/>
              <a:t>//</a:t>
            </a:r>
            <a:r>
              <a:rPr lang="ja-JP" altLang="en-US" sz="1500" dirty="0"/>
              <a:t>取得後にデータの種類を変更したい場合、</a:t>
            </a:r>
            <a:r>
              <a:rPr lang="en-US" altLang="ja-JP" sz="1500" dirty="0"/>
              <a:t>parse</a:t>
            </a:r>
            <a:r>
              <a:rPr lang="ja-JP" altLang="en-US" sz="1500" dirty="0"/>
              <a:t>機能を使って変換する</a:t>
            </a:r>
            <a:endParaRPr lang="en-US" altLang="ja-JP" sz="1500" dirty="0"/>
          </a:p>
          <a:p>
            <a:r>
              <a:rPr lang="en-US" altLang="ja-JP" sz="1500" dirty="0">
                <a:latin typeface="Consolas" panose="020B0609020204030204" pitchFamily="49" charset="0"/>
              </a:rPr>
              <a:t>Integer x = </a:t>
            </a:r>
            <a:r>
              <a:rPr lang="en-US" altLang="ja-JP" sz="1500" dirty="0" err="1">
                <a:latin typeface="Consolas" panose="020B0609020204030204" pitchFamily="49" charset="0"/>
              </a:rPr>
              <a:t>Integer.parseInt</a:t>
            </a:r>
            <a:r>
              <a:rPr lang="en-US" altLang="ja-JP" sz="1500" dirty="0">
                <a:latin typeface="Consolas" panose="020B0609020204030204" pitchFamily="49" charset="0"/>
              </a:rPr>
              <a:t>(</a:t>
            </a:r>
            <a:r>
              <a:rPr lang="en-US" altLang="ja-JP" sz="1500" dirty="0" err="1">
                <a:latin typeface="Consolas" panose="020B0609020204030204" pitchFamily="49" charset="0"/>
              </a:rPr>
              <a:t>firstLine</a:t>
            </a:r>
            <a:r>
              <a:rPr lang="en-US" altLang="ja-JP" sz="1500" dirty="0">
                <a:latin typeface="Consolas" panose="020B0609020204030204" pitchFamily="49" charset="0"/>
              </a:rPr>
              <a:t>);</a:t>
            </a:r>
          </a:p>
          <a:p>
            <a:endParaRPr lang="en-US" altLang="ja-JP" sz="1500" dirty="0">
              <a:latin typeface="Consolas" panose="020B0609020204030204" pitchFamily="49" charset="0"/>
            </a:endParaRPr>
          </a:p>
          <a:p>
            <a:r>
              <a:rPr lang="en-US" altLang="ja-JP" sz="1500" dirty="0"/>
              <a:t>//</a:t>
            </a:r>
            <a:r>
              <a:rPr lang="ja-JP" altLang="en-US" sz="1500" dirty="0"/>
              <a:t>欲しいデータのパターンが少ない場合は</a:t>
            </a:r>
            <a:r>
              <a:rPr lang="en-US" altLang="ja-JP" sz="1500" dirty="0" err="1"/>
              <a:t>nextInt</a:t>
            </a:r>
            <a:r>
              <a:rPr lang="en-US" altLang="ja-JP" sz="1500" dirty="0"/>
              <a:t>()</a:t>
            </a:r>
            <a:r>
              <a:rPr lang="ja-JP" altLang="en-US" sz="1500" dirty="0"/>
              <a:t> など型指定のものを使う</a:t>
            </a:r>
            <a:endParaRPr lang="en-US" altLang="ja-JP" sz="1500" dirty="0"/>
          </a:p>
          <a:p>
            <a:r>
              <a:rPr lang="en-US" altLang="ja-JP" sz="1500" dirty="0">
                <a:latin typeface="Consolas" panose="020B0609020204030204" pitchFamily="49" charset="0"/>
              </a:rPr>
              <a:t>Integer y = </a:t>
            </a:r>
            <a:r>
              <a:rPr lang="en-US" altLang="ja-JP" sz="1500" dirty="0" err="1">
                <a:latin typeface="Consolas" panose="020B0609020204030204" pitchFamily="49" charset="0"/>
              </a:rPr>
              <a:t>sc.nextInt</a:t>
            </a:r>
            <a:r>
              <a:rPr lang="en-US" altLang="ja-JP" sz="1500" dirty="0">
                <a:latin typeface="Consolas" panose="020B0609020204030204" pitchFamily="49" charset="0"/>
              </a:rPr>
              <a:t>();</a:t>
            </a:r>
          </a:p>
          <a:p>
            <a:endParaRPr lang="en-US" altLang="ja-JP" sz="1500" dirty="0">
              <a:latin typeface="Consolas" panose="020B0609020204030204" pitchFamily="49" charset="0"/>
            </a:endParaRPr>
          </a:p>
          <a:p>
            <a:r>
              <a:rPr lang="en-US" altLang="ja-JP" sz="1500" dirty="0">
                <a:latin typeface="Consolas" panose="020B0609020204030204" pitchFamily="49" charset="0"/>
              </a:rPr>
              <a:t>/** </a:t>
            </a:r>
            <a:r>
              <a:rPr lang="ja-JP" altLang="en-US" sz="1500" dirty="0">
                <a:latin typeface="Consolas" panose="020B0609020204030204" pitchFamily="49" charset="0"/>
              </a:rPr>
              <a:t>公式マニュアルがテクい取り方も教えてくれるので読んでみよう！ </a:t>
            </a:r>
            <a:endParaRPr lang="en-US" altLang="ja-JP" sz="1500" dirty="0">
              <a:latin typeface="Consolas" panose="020B0609020204030204" pitchFamily="49" charset="0"/>
            </a:endParaRPr>
          </a:p>
          <a:p>
            <a:r>
              <a:rPr lang="en-US" altLang="ja-JP" sz="1500" dirty="0">
                <a:latin typeface="Consolas" panose="020B0609020204030204" pitchFamily="49" charset="0"/>
              </a:rPr>
              <a:t> *   </a:t>
            </a:r>
            <a:r>
              <a:rPr lang="en-US" altLang="ja-JP" sz="1500" dirty="0">
                <a:latin typeface="Consolas" panose="020B0609020204030204" pitchFamily="49" charset="0"/>
                <a:hlinkClick r:id="rId2"/>
              </a:rPr>
              <a:t>https://docs.oracle.com/javase/jp/8/docs/api/java/util/Scanner.html</a:t>
            </a:r>
            <a:endParaRPr lang="en-US" altLang="ja-JP" sz="1500" dirty="0">
              <a:latin typeface="Consolas" panose="020B0609020204030204" pitchFamily="49" charset="0"/>
            </a:endParaRPr>
          </a:p>
          <a:p>
            <a:r>
              <a:rPr lang="en-US" altLang="ja-JP" sz="1500" dirty="0">
                <a:latin typeface="Consolas" panose="020B0609020204030204" pitchFamily="49" charset="0"/>
              </a:rPr>
              <a:t> **/</a:t>
            </a:r>
          </a:p>
        </p:txBody>
      </p:sp>
    </p:spTree>
    <p:extLst>
      <p:ext uri="{BB962C8B-B14F-4D97-AF65-F5344CB8AC3E}">
        <p14:creationId xmlns:p14="http://schemas.microsoft.com/office/powerpoint/2010/main" val="3292212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ABF9D-4C8A-FC80-DBB0-05087EE8E8B5}"/>
              </a:ext>
            </a:extLst>
          </p:cNvPr>
          <p:cNvSpPr>
            <a:spLocks noGrp="1"/>
          </p:cNvSpPr>
          <p:nvPr>
            <p:ph type="title"/>
          </p:nvPr>
        </p:nvSpPr>
        <p:spPr>
          <a:xfrm>
            <a:off x="1115568" y="548640"/>
            <a:ext cx="10168128" cy="633615"/>
          </a:xfrm>
        </p:spPr>
        <p:txBody>
          <a:bodyPr>
            <a:normAutofit fontScale="90000"/>
          </a:bodyPr>
          <a:lstStyle/>
          <a:p>
            <a:r>
              <a:rPr kumimoji="1" lang="ja-JP" altLang="en-US" dirty="0"/>
              <a:t>プログラミング課題</a:t>
            </a:r>
            <a:r>
              <a:rPr kumimoji="1" lang="en-US" altLang="ja-JP" dirty="0"/>
              <a:t>(5</a:t>
            </a:r>
            <a:r>
              <a:rPr kumimoji="1" lang="ja-JP" altLang="en-US" dirty="0"/>
              <a:t>月</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F61C7678-EDFA-1B27-A192-E30F9832B7D1}"/>
              </a:ext>
            </a:extLst>
          </p:cNvPr>
          <p:cNvSpPr>
            <a:spLocks noGrp="1"/>
          </p:cNvSpPr>
          <p:nvPr>
            <p:ph idx="1"/>
          </p:nvPr>
        </p:nvSpPr>
        <p:spPr>
          <a:xfrm>
            <a:off x="340467" y="1366982"/>
            <a:ext cx="11682919" cy="5374285"/>
          </a:xfrm>
        </p:spPr>
        <p:txBody>
          <a:bodyPr>
            <a:normAutofit/>
          </a:bodyPr>
          <a:lstStyle/>
          <a:p>
            <a:pPr marL="0" indent="0">
              <a:buNone/>
            </a:pPr>
            <a:r>
              <a:rPr lang="ja-JP" altLang="en-US" dirty="0"/>
              <a:t>①</a:t>
            </a:r>
            <a:r>
              <a:rPr lang="en-US" altLang="ja-JP" dirty="0"/>
              <a:t> </a:t>
            </a:r>
            <a:r>
              <a:rPr lang="ja-JP" altLang="en-US" dirty="0"/>
              <a:t>入力ってどうやれば受け付けられるの？</a:t>
            </a:r>
            <a:endParaRPr lang="en-US" altLang="ja-JP" dirty="0"/>
          </a:p>
          <a:p>
            <a:pPr marL="0" indent="0">
              <a:buNone/>
            </a:pPr>
            <a:endParaRPr lang="en-US" altLang="ja-JP" dirty="0"/>
          </a:p>
          <a:p>
            <a:pPr marL="0" indent="0">
              <a:buNone/>
            </a:pPr>
            <a:r>
              <a:rPr lang="en-US" altLang="ja-JP" dirty="0"/>
              <a:t>※</a:t>
            </a:r>
            <a:r>
              <a:rPr lang="ja-JP" altLang="en-US" dirty="0"/>
              <a:t>注意</a:t>
            </a:r>
            <a:endParaRPr lang="en-US" altLang="ja-JP" dirty="0"/>
          </a:p>
          <a:p>
            <a:pPr marL="0" indent="0">
              <a:buNone/>
            </a:pPr>
            <a:r>
              <a:rPr lang="ja-JP" altLang="en-US" dirty="0"/>
              <a:t>　　</a:t>
            </a:r>
            <a:r>
              <a:rPr lang="en-US" altLang="ja-JP" dirty="0" err="1"/>
              <a:t>nextLine</a:t>
            </a:r>
            <a:r>
              <a:rPr lang="en-US" altLang="ja-JP" dirty="0"/>
              <a:t>() </a:t>
            </a:r>
            <a:r>
              <a:rPr lang="ja-JP" altLang="en-US" dirty="0"/>
              <a:t>は「次の改行部分まで」まとめて取る</a:t>
            </a:r>
            <a:endParaRPr lang="en-US" altLang="ja-JP" dirty="0"/>
          </a:p>
          <a:p>
            <a:pPr marL="0" indent="0">
              <a:buNone/>
            </a:pPr>
            <a:r>
              <a:rPr lang="ja-JP" altLang="en-US" dirty="0"/>
              <a:t>　　→ </a:t>
            </a:r>
            <a:r>
              <a:rPr lang="en-US" altLang="ja-JP" dirty="0" err="1"/>
              <a:t>nextLine</a:t>
            </a:r>
            <a:r>
              <a:rPr lang="ja-JP" altLang="en-US" dirty="0"/>
              <a:t>は改行も含めて読んだ上で改行コードを捨てる</a:t>
            </a:r>
            <a:endParaRPr lang="en-US" altLang="ja-JP" dirty="0"/>
          </a:p>
          <a:p>
            <a:pPr marL="0" indent="0">
              <a:buNone/>
            </a:pPr>
            <a:endParaRPr lang="en-US" altLang="ja-JP" dirty="0"/>
          </a:p>
          <a:p>
            <a:pPr marL="0" indent="0">
              <a:buNone/>
            </a:pPr>
            <a:r>
              <a:rPr lang="ja-JP" altLang="en-US" dirty="0"/>
              <a:t>　　</a:t>
            </a:r>
            <a:r>
              <a:rPr lang="en-US" altLang="ja-JP" dirty="0"/>
              <a:t>next(), </a:t>
            </a:r>
            <a:r>
              <a:rPr lang="en-US" altLang="ja-JP" dirty="0" err="1"/>
              <a:t>nextInt</a:t>
            </a:r>
            <a:r>
              <a:rPr lang="en-US" altLang="ja-JP" dirty="0"/>
              <a:t>() </a:t>
            </a:r>
            <a:r>
              <a:rPr lang="ja-JP" altLang="en-US" dirty="0"/>
              <a:t>などは「次の区切りまで」取る</a:t>
            </a:r>
            <a:endParaRPr lang="en-US" altLang="ja-JP" dirty="0"/>
          </a:p>
          <a:p>
            <a:pPr marL="0" indent="0">
              <a:buNone/>
            </a:pPr>
            <a:r>
              <a:rPr lang="ja-JP" altLang="en-US" dirty="0"/>
              <a:t>　　→ これらは改行コードは読まず、手前で止まる</a:t>
            </a:r>
            <a:endParaRPr lang="en-US" altLang="ja-JP" dirty="0"/>
          </a:p>
          <a:p>
            <a:pPr marL="0" indent="0">
              <a:buNone/>
            </a:pPr>
            <a:endParaRPr lang="en-US" altLang="ja-JP" dirty="0"/>
          </a:p>
          <a:p>
            <a:pPr marL="0" indent="0">
              <a:buNone/>
            </a:pPr>
            <a:r>
              <a:rPr lang="ja-JP" altLang="en-US" dirty="0"/>
              <a:t>　　混ぜて使うととても面倒！</a:t>
            </a:r>
            <a:endParaRPr lang="en-US" altLang="ja-JP" dirty="0"/>
          </a:p>
        </p:txBody>
      </p:sp>
    </p:spTree>
    <p:extLst>
      <p:ext uri="{BB962C8B-B14F-4D97-AF65-F5344CB8AC3E}">
        <p14:creationId xmlns:p14="http://schemas.microsoft.com/office/powerpoint/2010/main" val="5883958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838</TotalTime>
  <Words>2762</Words>
  <Application>Microsoft Office PowerPoint</Application>
  <PresentationFormat>ワイド画面</PresentationFormat>
  <Paragraphs>436</Paragraphs>
  <Slides>31</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31</vt:i4>
      </vt:variant>
    </vt:vector>
  </HeadingPairs>
  <TitlesOfParts>
    <vt:vector size="37" baseType="lpstr">
      <vt:lpstr>游ゴシック</vt:lpstr>
      <vt:lpstr>游ゴシック Light</vt:lpstr>
      <vt:lpstr>Arial</vt:lpstr>
      <vt:lpstr>Calibri</vt:lpstr>
      <vt:lpstr>Consolas</vt:lpstr>
      <vt:lpstr>Office テーマ</vt:lpstr>
      <vt:lpstr>2023年度 第五技術本部 Java研修</vt:lpstr>
      <vt:lpstr>本日のメニュー</vt:lpstr>
      <vt:lpstr>次回日程</vt:lpstr>
      <vt:lpstr>次々回日程調整</vt:lpstr>
      <vt:lpstr>前回の課題について</vt:lpstr>
      <vt:lpstr>プログラミング課題(5月-1)</vt:lpstr>
      <vt:lpstr>プログラミング課題(5月-1)</vt:lpstr>
      <vt:lpstr>プログラミング課題(5月-1)</vt:lpstr>
      <vt:lpstr>プログラミング課題(5月-1)</vt:lpstr>
      <vt:lpstr>プログラミング課題(5月-1)</vt:lpstr>
      <vt:lpstr>プログラミング課題(5月-1)</vt:lpstr>
      <vt:lpstr>プログラミング課題(5月-1)</vt:lpstr>
      <vt:lpstr>プログラミング課題(5月-1)</vt:lpstr>
      <vt:lpstr>プログラミング課題(5月-1)</vt:lpstr>
      <vt:lpstr>プログラミング課題(5月-1)</vt:lpstr>
      <vt:lpstr>プログラミング課題(5月-1)</vt:lpstr>
      <vt:lpstr>プログラミング課題(5月-1)</vt:lpstr>
      <vt:lpstr>プログラミング課題(5月-1)</vt:lpstr>
      <vt:lpstr>プログラミング課題(5月-3, 宿題)</vt:lpstr>
      <vt:lpstr>プログラミング課題(5月-3)</vt:lpstr>
      <vt:lpstr>プログラミング課題(5月-3)</vt:lpstr>
      <vt:lpstr>プログラミング課題(5月-3)</vt:lpstr>
      <vt:lpstr>プログラミング課題(5月-3)</vt:lpstr>
      <vt:lpstr>プログラミング課題(5月-3)</vt:lpstr>
      <vt:lpstr>プログラミング課題(5月-3)</vt:lpstr>
      <vt:lpstr>プログラミング課題(5月-3)</vt:lpstr>
      <vt:lpstr>プログラミング課題(5月-3)</vt:lpstr>
      <vt:lpstr>プログラミング課題(5月-3)</vt:lpstr>
      <vt:lpstr>データベース操作に慣れる</vt:lpstr>
      <vt:lpstr>データベース操作に慣れる</vt:lpstr>
      <vt:lpstr>データベース操作に慣れる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2023年度 第五技術本部 Java研修</dc:title>
  <dc:creator>藤山 慧太</dc:creator>
  <cp:lastModifiedBy>藤山 慧太</cp:lastModifiedBy>
  <cp:revision>3</cp:revision>
  <dcterms:created xsi:type="dcterms:W3CDTF">2023-03-03T13:39:52Z</dcterms:created>
  <dcterms:modified xsi:type="dcterms:W3CDTF">2023-06-10T02:47:45Z</dcterms:modified>
</cp:coreProperties>
</file>