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</p:sldIdLst>
  <p:sldSz cx="7786688" cy="11545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002" y="1889571"/>
            <a:ext cx="6618685" cy="4019680"/>
          </a:xfrm>
        </p:spPr>
        <p:txBody>
          <a:bodyPr anchor="b"/>
          <a:lstStyle>
            <a:lvl1pPr algn="ctr">
              <a:defRPr sz="5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36" y="6064265"/>
            <a:ext cx="5840016" cy="2787583"/>
          </a:xfrm>
        </p:spPr>
        <p:txBody>
          <a:bodyPr/>
          <a:lstStyle>
            <a:lvl1pPr marL="0" indent="0" algn="ctr">
              <a:buNone/>
              <a:defRPr sz="2044"/>
            </a:lvl1pPr>
            <a:lvl2pPr marL="389352" indent="0" algn="ctr">
              <a:buNone/>
              <a:defRPr sz="1703"/>
            </a:lvl2pPr>
            <a:lvl3pPr marL="778703" indent="0" algn="ctr">
              <a:buNone/>
              <a:defRPr sz="1533"/>
            </a:lvl3pPr>
            <a:lvl4pPr marL="1168055" indent="0" algn="ctr">
              <a:buNone/>
              <a:defRPr sz="1363"/>
            </a:lvl4pPr>
            <a:lvl5pPr marL="1557406" indent="0" algn="ctr">
              <a:buNone/>
              <a:defRPr sz="1363"/>
            </a:lvl5pPr>
            <a:lvl6pPr marL="1946758" indent="0" algn="ctr">
              <a:buNone/>
              <a:defRPr sz="1363"/>
            </a:lvl6pPr>
            <a:lvl7pPr marL="2336109" indent="0" algn="ctr">
              <a:buNone/>
              <a:defRPr sz="1363"/>
            </a:lvl7pPr>
            <a:lvl8pPr marL="2725461" indent="0" algn="ctr">
              <a:buNone/>
              <a:defRPr sz="1363"/>
            </a:lvl8pPr>
            <a:lvl9pPr marL="3114812" indent="0" algn="ctr">
              <a:buNone/>
              <a:defRPr sz="13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A837-44AF-4F45-9102-A671F60257DA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D38D-4969-47C3-8B11-12CD2F7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A837-44AF-4F45-9102-A671F60257DA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D38D-4969-47C3-8B11-12CD2F7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5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72349" y="614712"/>
            <a:ext cx="1679005" cy="97846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335" y="614712"/>
            <a:ext cx="4939680" cy="97846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A837-44AF-4F45-9102-A671F60257DA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D38D-4969-47C3-8B11-12CD2F7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7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A837-44AF-4F45-9102-A671F60257DA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D38D-4969-47C3-8B11-12CD2F7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80" y="2878457"/>
            <a:ext cx="6716018" cy="4802768"/>
          </a:xfrm>
        </p:spPr>
        <p:txBody>
          <a:bodyPr anchor="b"/>
          <a:lstStyle>
            <a:lvl1pPr>
              <a:defRPr sz="5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280" y="7726661"/>
            <a:ext cx="6716018" cy="2525662"/>
          </a:xfrm>
        </p:spPr>
        <p:txBody>
          <a:bodyPr/>
          <a:lstStyle>
            <a:lvl1pPr marL="0" indent="0">
              <a:buNone/>
              <a:defRPr sz="2044">
                <a:solidFill>
                  <a:schemeClr val="tx1"/>
                </a:solidFill>
              </a:defRPr>
            </a:lvl1pPr>
            <a:lvl2pPr marL="389352" indent="0">
              <a:buNone/>
              <a:defRPr sz="1703">
                <a:solidFill>
                  <a:schemeClr val="tx1">
                    <a:tint val="75000"/>
                  </a:schemeClr>
                </a:solidFill>
              </a:defRPr>
            </a:lvl2pPr>
            <a:lvl3pPr marL="778703" indent="0">
              <a:buNone/>
              <a:defRPr sz="1533">
                <a:solidFill>
                  <a:schemeClr val="tx1">
                    <a:tint val="75000"/>
                  </a:schemeClr>
                </a:solidFill>
              </a:defRPr>
            </a:lvl3pPr>
            <a:lvl4pPr marL="1168055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4pPr>
            <a:lvl5pPr marL="1557406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5pPr>
            <a:lvl6pPr marL="1946758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6pPr>
            <a:lvl7pPr marL="2336109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7pPr>
            <a:lvl8pPr marL="2725461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8pPr>
            <a:lvl9pPr marL="3114812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A837-44AF-4F45-9102-A671F60257DA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D38D-4969-47C3-8B11-12CD2F7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335" y="3073558"/>
            <a:ext cx="3309342" cy="7325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2011" y="3073558"/>
            <a:ext cx="3309342" cy="7325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A837-44AF-4F45-9102-A671F60257DA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D38D-4969-47C3-8B11-12CD2F7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49" y="614714"/>
            <a:ext cx="6716018" cy="2231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350" y="2830347"/>
            <a:ext cx="3294133" cy="1387109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352" indent="0">
              <a:buNone/>
              <a:defRPr sz="1703" b="1"/>
            </a:lvl2pPr>
            <a:lvl3pPr marL="778703" indent="0">
              <a:buNone/>
              <a:defRPr sz="1533" b="1"/>
            </a:lvl3pPr>
            <a:lvl4pPr marL="1168055" indent="0">
              <a:buNone/>
              <a:defRPr sz="1363" b="1"/>
            </a:lvl4pPr>
            <a:lvl5pPr marL="1557406" indent="0">
              <a:buNone/>
              <a:defRPr sz="1363" b="1"/>
            </a:lvl5pPr>
            <a:lvl6pPr marL="1946758" indent="0">
              <a:buNone/>
              <a:defRPr sz="1363" b="1"/>
            </a:lvl6pPr>
            <a:lvl7pPr marL="2336109" indent="0">
              <a:buNone/>
              <a:defRPr sz="1363" b="1"/>
            </a:lvl7pPr>
            <a:lvl8pPr marL="2725461" indent="0">
              <a:buNone/>
              <a:defRPr sz="1363" b="1"/>
            </a:lvl8pPr>
            <a:lvl9pPr marL="3114812" indent="0">
              <a:buNone/>
              <a:defRPr sz="13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350" y="4217456"/>
            <a:ext cx="3294133" cy="62032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2011" y="2830347"/>
            <a:ext cx="3310357" cy="1387109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352" indent="0">
              <a:buNone/>
              <a:defRPr sz="1703" b="1"/>
            </a:lvl2pPr>
            <a:lvl3pPr marL="778703" indent="0">
              <a:buNone/>
              <a:defRPr sz="1533" b="1"/>
            </a:lvl3pPr>
            <a:lvl4pPr marL="1168055" indent="0">
              <a:buNone/>
              <a:defRPr sz="1363" b="1"/>
            </a:lvl4pPr>
            <a:lvl5pPr marL="1557406" indent="0">
              <a:buNone/>
              <a:defRPr sz="1363" b="1"/>
            </a:lvl5pPr>
            <a:lvl6pPr marL="1946758" indent="0">
              <a:buNone/>
              <a:defRPr sz="1363" b="1"/>
            </a:lvl6pPr>
            <a:lvl7pPr marL="2336109" indent="0">
              <a:buNone/>
              <a:defRPr sz="1363" b="1"/>
            </a:lvl7pPr>
            <a:lvl8pPr marL="2725461" indent="0">
              <a:buNone/>
              <a:defRPr sz="1363" b="1"/>
            </a:lvl8pPr>
            <a:lvl9pPr marL="3114812" indent="0">
              <a:buNone/>
              <a:defRPr sz="13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2011" y="4217456"/>
            <a:ext cx="3310357" cy="62032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A837-44AF-4F45-9102-A671F60257DA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D38D-4969-47C3-8B11-12CD2F7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A837-44AF-4F45-9102-A671F60257DA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D38D-4969-47C3-8B11-12CD2F7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A837-44AF-4F45-9102-A671F60257DA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D38D-4969-47C3-8B11-12CD2F7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9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49" y="769726"/>
            <a:ext cx="2511410" cy="2694041"/>
          </a:xfrm>
        </p:spPr>
        <p:txBody>
          <a:bodyPr anchor="b"/>
          <a:lstStyle>
            <a:lvl1pPr>
              <a:defRPr sz="2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357" y="1662397"/>
            <a:ext cx="3942011" cy="8205064"/>
          </a:xfrm>
        </p:spPr>
        <p:txBody>
          <a:bodyPr/>
          <a:lstStyle>
            <a:lvl1pPr>
              <a:defRPr sz="2725"/>
            </a:lvl1pPr>
            <a:lvl2pPr>
              <a:defRPr sz="2384"/>
            </a:lvl2pPr>
            <a:lvl3pPr>
              <a:defRPr sz="2044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349" y="3463766"/>
            <a:ext cx="2511410" cy="6417056"/>
          </a:xfrm>
        </p:spPr>
        <p:txBody>
          <a:bodyPr/>
          <a:lstStyle>
            <a:lvl1pPr marL="0" indent="0">
              <a:buNone/>
              <a:defRPr sz="1363"/>
            </a:lvl1pPr>
            <a:lvl2pPr marL="389352" indent="0">
              <a:buNone/>
              <a:defRPr sz="1192"/>
            </a:lvl2pPr>
            <a:lvl3pPr marL="778703" indent="0">
              <a:buNone/>
              <a:defRPr sz="1022"/>
            </a:lvl3pPr>
            <a:lvl4pPr marL="1168055" indent="0">
              <a:buNone/>
              <a:defRPr sz="852"/>
            </a:lvl4pPr>
            <a:lvl5pPr marL="1557406" indent="0">
              <a:buNone/>
              <a:defRPr sz="852"/>
            </a:lvl5pPr>
            <a:lvl6pPr marL="1946758" indent="0">
              <a:buNone/>
              <a:defRPr sz="852"/>
            </a:lvl6pPr>
            <a:lvl7pPr marL="2336109" indent="0">
              <a:buNone/>
              <a:defRPr sz="852"/>
            </a:lvl7pPr>
            <a:lvl8pPr marL="2725461" indent="0">
              <a:buNone/>
              <a:defRPr sz="852"/>
            </a:lvl8pPr>
            <a:lvl9pPr marL="3114812" indent="0">
              <a:buNone/>
              <a:defRPr sz="85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A837-44AF-4F45-9102-A671F60257DA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D38D-4969-47C3-8B11-12CD2F7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49" y="769726"/>
            <a:ext cx="2511410" cy="2694041"/>
          </a:xfrm>
        </p:spPr>
        <p:txBody>
          <a:bodyPr anchor="b"/>
          <a:lstStyle>
            <a:lvl1pPr>
              <a:defRPr sz="2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0357" y="1662397"/>
            <a:ext cx="3942011" cy="8205064"/>
          </a:xfrm>
        </p:spPr>
        <p:txBody>
          <a:bodyPr anchor="t"/>
          <a:lstStyle>
            <a:lvl1pPr marL="0" indent="0">
              <a:buNone/>
              <a:defRPr sz="2725"/>
            </a:lvl1pPr>
            <a:lvl2pPr marL="389352" indent="0">
              <a:buNone/>
              <a:defRPr sz="2384"/>
            </a:lvl2pPr>
            <a:lvl3pPr marL="778703" indent="0">
              <a:buNone/>
              <a:defRPr sz="2044"/>
            </a:lvl3pPr>
            <a:lvl4pPr marL="1168055" indent="0">
              <a:buNone/>
              <a:defRPr sz="1703"/>
            </a:lvl4pPr>
            <a:lvl5pPr marL="1557406" indent="0">
              <a:buNone/>
              <a:defRPr sz="1703"/>
            </a:lvl5pPr>
            <a:lvl6pPr marL="1946758" indent="0">
              <a:buNone/>
              <a:defRPr sz="1703"/>
            </a:lvl6pPr>
            <a:lvl7pPr marL="2336109" indent="0">
              <a:buNone/>
              <a:defRPr sz="1703"/>
            </a:lvl7pPr>
            <a:lvl8pPr marL="2725461" indent="0">
              <a:buNone/>
              <a:defRPr sz="1703"/>
            </a:lvl8pPr>
            <a:lvl9pPr marL="3114812" indent="0">
              <a:buNone/>
              <a:defRPr sz="170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349" y="3463766"/>
            <a:ext cx="2511410" cy="6417056"/>
          </a:xfrm>
        </p:spPr>
        <p:txBody>
          <a:bodyPr/>
          <a:lstStyle>
            <a:lvl1pPr marL="0" indent="0">
              <a:buNone/>
              <a:defRPr sz="1363"/>
            </a:lvl1pPr>
            <a:lvl2pPr marL="389352" indent="0">
              <a:buNone/>
              <a:defRPr sz="1192"/>
            </a:lvl2pPr>
            <a:lvl3pPr marL="778703" indent="0">
              <a:buNone/>
              <a:defRPr sz="1022"/>
            </a:lvl3pPr>
            <a:lvl4pPr marL="1168055" indent="0">
              <a:buNone/>
              <a:defRPr sz="852"/>
            </a:lvl4pPr>
            <a:lvl5pPr marL="1557406" indent="0">
              <a:buNone/>
              <a:defRPr sz="852"/>
            </a:lvl5pPr>
            <a:lvl6pPr marL="1946758" indent="0">
              <a:buNone/>
              <a:defRPr sz="852"/>
            </a:lvl6pPr>
            <a:lvl7pPr marL="2336109" indent="0">
              <a:buNone/>
              <a:defRPr sz="852"/>
            </a:lvl7pPr>
            <a:lvl8pPr marL="2725461" indent="0">
              <a:buNone/>
              <a:defRPr sz="852"/>
            </a:lvl8pPr>
            <a:lvl9pPr marL="3114812" indent="0">
              <a:buNone/>
              <a:defRPr sz="85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A837-44AF-4F45-9102-A671F60257DA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D38D-4969-47C3-8B11-12CD2F7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5335" y="614714"/>
            <a:ext cx="6716018" cy="223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35" y="3073558"/>
            <a:ext cx="6716018" cy="732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5335" y="10701330"/>
            <a:ext cx="1752005" cy="614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A837-44AF-4F45-9102-A671F60257DA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9341" y="10701330"/>
            <a:ext cx="2628007" cy="614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9348" y="10701330"/>
            <a:ext cx="1752005" cy="614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D38D-4969-47C3-8B11-12CD2F73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9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8703" rtl="0" eaLnBrk="1" latinLnBrk="0" hangingPunct="1">
        <a:lnSpc>
          <a:spcPct val="90000"/>
        </a:lnSpc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676" indent="-194676" algn="l" defTabSz="778703" rtl="0" eaLnBrk="1" latinLnBrk="0" hangingPunct="1">
        <a:lnSpc>
          <a:spcPct val="90000"/>
        </a:lnSpc>
        <a:spcBef>
          <a:spcPts val="852"/>
        </a:spcBef>
        <a:buFont typeface="Arial" panose="020B0604020202020204" pitchFamily="34" charset="0"/>
        <a:buChar char="•"/>
        <a:defRPr sz="2384" kern="1200">
          <a:solidFill>
            <a:schemeClr val="tx1"/>
          </a:solidFill>
          <a:latin typeface="+mn-lt"/>
          <a:ea typeface="+mn-ea"/>
          <a:cs typeface="+mn-cs"/>
        </a:defRPr>
      </a:lvl1pPr>
      <a:lvl2pPr marL="584027" indent="-194676" algn="l" defTabSz="77870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2pPr>
      <a:lvl3pPr marL="973379" indent="-194676" algn="l" defTabSz="77870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362730" indent="-194676" algn="l" defTabSz="77870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752082" indent="-194676" algn="l" defTabSz="77870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2141433" indent="-194676" algn="l" defTabSz="77870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530785" indent="-194676" algn="l" defTabSz="77870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920136" indent="-194676" algn="l" defTabSz="77870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309488" indent="-194676" algn="l" defTabSz="77870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703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1pPr>
      <a:lvl2pPr marL="389352" algn="l" defTabSz="778703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2pPr>
      <a:lvl3pPr marL="778703" algn="l" defTabSz="778703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168055" algn="l" defTabSz="778703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557406" algn="l" defTabSz="778703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1946758" algn="l" defTabSz="778703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336109" algn="l" defTabSz="778703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725461" algn="l" defTabSz="778703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114812" algn="l" defTabSz="778703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C630BB-2BB4-4A1B-B7CF-10E2EF576580}"/>
              </a:ext>
            </a:extLst>
          </p:cNvPr>
          <p:cNvGrpSpPr>
            <a:grpSpLocks noChangeAspect="1"/>
          </p:cNvGrpSpPr>
          <p:nvPr/>
        </p:nvGrpSpPr>
        <p:grpSpPr>
          <a:xfrm>
            <a:off x="-6369670" y="2822327"/>
            <a:ext cx="17280000" cy="9142555"/>
            <a:chOff x="-2" y="1676399"/>
            <a:chExt cx="11545826" cy="61087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61BBEC3-CBE8-4778-A50D-FFD0DA2A86D9}"/>
                </a:ext>
              </a:extLst>
            </p:cNvPr>
            <p:cNvGrpSpPr/>
            <p:nvPr/>
          </p:nvGrpSpPr>
          <p:grpSpPr>
            <a:xfrm>
              <a:off x="0" y="1714107"/>
              <a:ext cx="11545824" cy="6070993"/>
              <a:chOff x="0" y="1714107"/>
              <a:chExt cx="11545824" cy="607099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6BBAD32-9C72-4760-8D10-C8E31FA11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1714107"/>
                <a:ext cx="11545824" cy="37124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6691B41-E83A-4F0F-8C98-41FAB6B636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5464279"/>
                <a:ext cx="11535537" cy="12159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3168FE6-967D-4B2D-95A6-B323DFA3DB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6717909"/>
                <a:ext cx="11535536" cy="10671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FF024C-408A-4BD1-B76C-3841AD78BAED}"/>
                </a:ext>
              </a:extLst>
            </p:cNvPr>
            <p:cNvSpPr txBox="1"/>
            <p:nvPr/>
          </p:nvSpPr>
          <p:spPr>
            <a:xfrm>
              <a:off x="0" y="1676399"/>
              <a:ext cx="256413" cy="331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32" b="1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98CDC4-3E07-42CA-B9E2-B15BBA971078}"/>
                </a:ext>
              </a:extLst>
            </p:cNvPr>
            <p:cNvSpPr txBox="1"/>
            <p:nvPr/>
          </p:nvSpPr>
          <p:spPr>
            <a:xfrm>
              <a:off x="-2" y="5841999"/>
              <a:ext cx="256413" cy="373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32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20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1BBEC3-CBE8-4778-A50D-FFD0DA2A86D9}"/>
              </a:ext>
            </a:extLst>
          </p:cNvPr>
          <p:cNvGrpSpPr/>
          <p:nvPr/>
        </p:nvGrpSpPr>
        <p:grpSpPr>
          <a:xfrm>
            <a:off x="-4738957" y="2885769"/>
            <a:ext cx="17264601" cy="3473445"/>
            <a:chOff x="0" y="5464279"/>
            <a:chExt cx="11535537" cy="2320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691B41-E83A-4F0F-8C98-41FAB6B63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5464279"/>
              <a:ext cx="11535537" cy="12159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168FE6-967D-4B2D-95A6-B323DFA3D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17909"/>
              <a:ext cx="11535536" cy="10671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2384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Fulawka, Kamil</dc:creator>
  <cp:lastModifiedBy>Fulawka, Kamil</cp:lastModifiedBy>
  <cp:revision>4</cp:revision>
  <dcterms:created xsi:type="dcterms:W3CDTF">2023-02-19T19:14:00Z</dcterms:created>
  <dcterms:modified xsi:type="dcterms:W3CDTF">2023-03-21T09:53:35Z</dcterms:modified>
</cp:coreProperties>
</file>