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57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576" y="-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AB03F-96A2-4670-86E9-55062E125A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1F79A8-FDA2-43EC-890B-9D8A5FE800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CF2D-2634-475E-BB8B-2519FACD4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AE3FD-7354-4513-A796-48CD14FF14A9}" type="datetimeFigureOut">
              <a:rPr lang="en-US" smtClean="0"/>
              <a:t>07-Feb-23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63A33C-9934-488F-9A8C-E864F28E4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C5BB5-E2F0-4EA5-A574-0A420020F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2FF0D-0A05-43E1-BA44-F31132461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731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ABB64-A990-4C4E-A7BE-EC8B87B08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90B750-E475-43D2-BAB3-11F2B7D946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21CDF9-2958-413E-BE56-D15077E91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AE3FD-7354-4513-A796-48CD14FF14A9}" type="datetimeFigureOut">
              <a:rPr lang="en-US" smtClean="0"/>
              <a:t>07-Feb-23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D1610C-30AD-40A4-B895-0C608968E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3C1F63-69E0-48B8-B2F4-B672C9A59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2FF0D-0A05-43E1-BA44-F31132461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570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B708C8-8683-4C3E-B658-60ADF2FA38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D2FBFB-4E0A-4534-BF21-487B8A7DC2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8F5F19-8579-4531-AE3A-B03BD3BC0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AE3FD-7354-4513-A796-48CD14FF14A9}" type="datetimeFigureOut">
              <a:rPr lang="en-US" smtClean="0"/>
              <a:t>07-Feb-23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77744F-48F6-4680-A98F-3FAC94323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ECFB70-7815-4F4C-9B61-C843991C1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2FF0D-0A05-43E1-BA44-F31132461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178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EC5B0-4F84-41F2-A1AC-8E33A9340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77500-4A99-4CD5-AC5B-7053A36E5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10A34-7EE3-4DAD-B5EB-4A365B1FD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AE3FD-7354-4513-A796-48CD14FF14A9}" type="datetimeFigureOut">
              <a:rPr lang="en-US" smtClean="0"/>
              <a:t>07-Feb-23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9426CA-A718-472A-89F2-400F2AA2A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2854F0-B242-45D9-A1A8-DE3CF0EF7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2FF0D-0A05-43E1-BA44-F31132461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545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87903-8E00-4A05-BFD4-EB34635AA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B806E3-53E7-490B-94BF-33E0D59278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82CC79-9664-4B82-8831-871B5E6FD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AE3FD-7354-4513-A796-48CD14FF14A9}" type="datetimeFigureOut">
              <a:rPr lang="en-US" smtClean="0"/>
              <a:t>07-Feb-23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9E5FF-E693-49FD-83D7-A3C0C5FB7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3A9830-D94D-4C2B-840D-0A925EE35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2FF0D-0A05-43E1-BA44-F31132461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771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BCE22-F93E-454F-ACB6-01B65F315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11AA3-E702-4DB9-B918-1BB487F5A0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C081F1-A3FA-49FE-9F0A-D3E150C770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E9B0A8-6A51-4435-9703-8931988EE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AE3FD-7354-4513-A796-48CD14FF14A9}" type="datetimeFigureOut">
              <a:rPr lang="en-US" smtClean="0"/>
              <a:t>07-Feb-23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68244B-3D3E-4211-AB1C-D56870797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9C02DC-9642-4FAE-81F7-35553A0FE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2FF0D-0A05-43E1-BA44-F31132461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173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E0BC7-A2DD-483D-8728-7DB596CC4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20E070-39B4-446D-85BF-8197233873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5FF2CC-A969-454D-9C14-158E352DF1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60F4BB-DD00-451A-A4DB-5CCF10A199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893D55-DAAE-48C5-A54D-EAA2F034F7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6A6CBB-101F-4942-9BE1-9BF0B723E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AE3FD-7354-4513-A796-48CD14FF14A9}" type="datetimeFigureOut">
              <a:rPr lang="en-US" smtClean="0"/>
              <a:t>07-Feb-23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D5A981-EC11-4933-8F4D-54F013FCA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DAB9B2-A0EF-42AE-BB33-6E0CC086E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2FF0D-0A05-43E1-BA44-F31132461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469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92884-065E-4A9E-A088-71C687069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AB1F85-BADA-460C-B6AC-4589D943A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AE3FD-7354-4513-A796-48CD14FF14A9}" type="datetimeFigureOut">
              <a:rPr lang="en-US" smtClean="0"/>
              <a:t>07-Feb-23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2754C1-A73B-4926-AF4E-BDEE3035C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884182-EFDD-4474-8D9E-B52538FA8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2FF0D-0A05-43E1-BA44-F31132461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236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127921-8DA9-42D1-9E40-09DCBC861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AE3FD-7354-4513-A796-48CD14FF14A9}" type="datetimeFigureOut">
              <a:rPr lang="en-US" smtClean="0"/>
              <a:t>07-Feb-23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661DC6-B15B-432B-8C56-343CDB296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B48C2C-BF8F-4704-AABE-22699C67B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2FF0D-0A05-43E1-BA44-F31132461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229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8CEFC-8723-4BB7-84E9-BA921858D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4F578-A4DE-4DB5-94E7-570E9B63B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FCE368-731F-4289-9DFF-85046C1DF7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5D5718-617B-4892-AAF5-12F8B6ADA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AE3FD-7354-4513-A796-48CD14FF14A9}" type="datetimeFigureOut">
              <a:rPr lang="en-US" smtClean="0"/>
              <a:t>07-Feb-23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BE342A-4244-438B-A890-37E85A628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213F1F-FA33-4BC8-A641-22D6D7973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2FF0D-0A05-43E1-BA44-F31132461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57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E4484-DD86-486B-A303-AE61807DD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9C2139-17AC-4793-994C-A9DC891F64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006164-0E39-43D4-81BC-FA69612552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B78B9E-56D8-40AE-8FCD-5EA3135DA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AE3FD-7354-4513-A796-48CD14FF14A9}" type="datetimeFigureOut">
              <a:rPr lang="en-US" smtClean="0"/>
              <a:t>07-Feb-23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3262CA-334D-4E71-AEF1-87A1E9304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107864-22D2-4EC3-AE13-D32003DAA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2FF0D-0A05-43E1-BA44-F31132461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793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45DEE3-4F4A-43B4-BE42-6F39DC5FB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7DD3FB-5988-41F3-B1D0-F0837E44E8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57BE2C-D431-4631-86D0-C3B589147B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AE3FD-7354-4513-A796-48CD14FF14A9}" type="datetimeFigureOut">
              <a:rPr lang="en-US" smtClean="0"/>
              <a:t>07-Feb-23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46D8BE-D5B2-4DF8-97FD-004020A983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5CB93F-5BBB-4C08-B686-882D68EFD2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F2FF0D-0A05-43E1-BA44-F31132461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171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g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2CB30C9-C5D3-4CDE-8A82-5E7A2D138214}"/>
              </a:ext>
            </a:extLst>
          </p:cNvPr>
          <p:cNvGrpSpPr>
            <a:grpSpLocks noChangeAspect="1"/>
          </p:cNvGrpSpPr>
          <p:nvPr/>
        </p:nvGrpSpPr>
        <p:grpSpPr>
          <a:xfrm>
            <a:off x="215210" y="1254889"/>
            <a:ext cx="11520000" cy="3711255"/>
            <a:chOff x="1648086" y="694944"/>
            <a:chExt cx="8896470" cy="286606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C09C037-BE9E-472E-B54A-407E73BF348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06" t="70274" r="17147" b="20186"/>
            <a:stretch/>
          </p:blipFill>
          <p:spPr>
            <a:xfrm>
              <a:off x="1648086" y="2942308"/>
              <a:ext cx="8896470" cy="618701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AA63357-EFB0-4796-947C-F585C61DE2A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06" t="31054" r="17147" b="39258"/>
            <a:stretch/>
          </p:blipFill>
          <p:spPr>
            <a:xfrm>
              <a:off x="1648086" y="1016916"/>
              <a:ext cx="8896470" cy="192539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ED67499-7FBA-4F33-8365-D238F1BBEA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06" t="20032" r="17147" b="75004"/>
            <a:stretch/>
          </p:blipFill>
          <p:spPr>
            <a:xfrm>
              <a:off x="1648086" y="694944"/>
              <a:ext cx="8896470" cy="321972"/>
            </a:xfrm>
            <a:prstGeom prst="rect">
              <a:avLst/>
            </a:prstGeom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216651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C30B3D4-D919-440C-A447-A8F96A2911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000" y="2586929"/>
            <a:ext cx="11520000" cy="1684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546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C452398-6935-42CF-8E65-9E88C8071153}"/>
              </a:ext>
            </a:extLst>
          </p:cNvPr>
          <p:cNvGrpSpPr/>
          <p:nvPr/>
        </p:nvGrpSpPr>
        <p:grpSpPr>
          <a:xfrm>
            <a:off x="323088" y="601680"/>
            <a:ext cx="11545824" cy="5426571"/>
            <a:chOff x="323088" y="601680"/>
            <a:chExt cx="11545824" cy="542657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73CA2E3-556B-4742-B4E0-CDFFFF04D1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375" y="601680"/>
              <a:ext cx="11525250" cy="167640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6BBAD32-9C72-4760-8D10-C8E31FA11F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088" y="2315787"/>
              <a:ext cx="11545824" cy="371246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2822419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1600A279-0C47-4513-9CD7-87AC94418866}"/>
              </a:ext>
            </a:extLst>
          </p:cNvPr>
          <p:cNvGrpSpPr/>
          <p:nvPr/>
        </p:nvGrpSpPr>
        <p:grpSpPr>
          <a:xfrm>
            <a:off x="770752" y="687682"/>
            <a:ext cx="10800000" cy="2458176"/>
            <a:chOff x="770752" y="687682"/>
            <a:chExt cx="10800000" cy="2458176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37DDC28-E731-4CE7-922F-F23EB0617D5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70752" y="808873"/>
              <a:ext cx="10800000" cy="2336985"/>
              <a:chOff x="770752" y="808872"/>
              <a:chExt cx="10875414" cy="2353304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8C09C037-BE9E-472E-B54A-407E73BF348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906" t="20032" r="17147" b="20186"/>
              <a:stretch/>
            </p:blipFill>
            <p:spPr>
              <a:xfrm>
                <a:off x="770752" y="808872"/>
                <a:ext cx="5400000" cy="235330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2E3CC9BD-D4B2-44FF-9384-A17084549444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6246166" y="1044128"/>
                <a:ext cx="5400000" cy="1882791"/>
                <a:chOff x="2300140" y="2615937"/>
                <a:chExt cx="8898902" cy="3102735"/>
              </a:xfrm>
            </p:grpSpPr>
            <p:pic>
              <p:nvPicPr>
                <p:cNvPr id="4" name="Picture 3">
                  <a:extLst>
                    <a:ext uri="{FF2B5EF4-FFF2-40B4-BE49-F238E27FC236}">
                      <a16:creationId xmlns:a16="http://schemas.microsoft.com/office/drawing/2014/main" id="{89875470-6931-47CB-9C88-ADDC0E7C411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3840" t="34655" r="13170" b="40126"/>
                <a:stretch/>
              </p:blipFill>
              <p:spPr>
                <a:xfrm>
                  <a:off x="2300140" y="4219810"/>
                  <a:ext cx="8898902" cy="1498862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</p:pic>
            <p:pic>
              <p:nvPicPr>
                <p:cNvPr id="12" name="Picture 11">
                  <a:extLst>
                    <a:ext uri="{FF2B5EF4-FFF2-40B4-BE49-F238E27FC236}">
                      <a16:creationId xmlns:a16="http://schemas.microsoft.com/office/drawing/2014/main" id="{16DCCD0A-7FE6-4143-B66B-917B2BCE183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6778" t="2933" r="16572" b="71848"/>
                <a:stretch/>
              </p:blipFill>
              <p:spPr>
                <a:xfrm>
                  <a:off x="2300140" y="2615937"/>
                  <a:ext cx="8125905" cy="1498862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</p:pic>
          </p:grp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4E83F59-4977-445F-ACEF-607ABD560B3B}"/>
                </a:ext>
              </a:extLst>
            </p:cNvPr>
            <p:cNvSpPr txBox="1"/>
            <p:nvPr/>
          </p:nvSpPr>
          <p:spPr>
            <a:xfrm>
              <a:off x="770752" y="687682"/>
              <a:ext cx="3110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a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5D5F00F-5D6D-4BDF-9761-17CF94F36132}"/>
                </a:ext>
              </a:extLst>
            </p:cNvPr>
            <p:cNvSpPr txBox="1"/>
            <p:nvPr/>
          </p:nvSpPr>
          <p:spPr>
            <a:xfrm>
              <a:off x="6133306" y="687682"/>
              <a:ext cx="3110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02562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3CC630BB-2BB4-4A1B-B7CF-10E2EF576580}"/>
              </a:ext>
            </a:extLst>
          </p:cNvPr>
          <p:cNvGrpSpPr/>
          <p:nvPr/>
        </p:nvGrpSpPr>
        <p:grpSpPr>
          <a:xfrm>
            <a:off x="-2" y="0"/>
            <a:ext cx="11545826" cy="7785100"/>
            <a:chOff x="-2" y="0"/>
            <a:chExt cx="11545826" cy="7785100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A61BBEC3-CBE8-4778-A50D-FFD0DA2A86D9}"/>
                </a:ext>
              </a:extLst>
            </p:cNvPr>
            <p:cNvGrpSpPr/>
            <p:nvPr/>
          </p:nvGrpSpPr>
          <p:grpSpPr>
            <a:xfrm>
              <a:off x="0" y="0"/>
              <a:ext cx="11545824" cy="7785100"/>
              <a:chOff x="0" y="0"/>
              <a:chExt cx="11545824" cy="7785100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DC452398-6935-42CF-8E65-9E88C8071153}"/>
                  </a:ext>
                </a:extLst>
              </p:cNvPr>
              <p:cNvGrpSpPr/>
              <p:nvPr/>
            </p:nvGrpSpPr>
            <p:grpSpPr>
              <a:xfrm>
                <a:off x="0" y="0"/>
                <a:ext cx="11545824" cy="5426571"/>
                <a:chOff x="323088" y="601680"/>
                <a:chExt cx="11545824" cy="5426571"/>
              </a:xfrm>
            </p:grpSpPr>
            <p:pic>
              <p:nvPicPr>
                <p:cNvPr id="3" name="Picture 2">
                  <a:extLst>
                    <a:ext uri="{FF2B5EF4-FFF2-40B4-BE49-F238E27FC236}">
                      <a16:creationId xmlns:a16="http://schemas.microsoft.com/office/drawing/2014/main" id="{C73CA2E3-556B-4742-B4E0-CDFFFF04D13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3375" y="601680"/>
                  <a:ext cx="11525250" cy="1676400"/>
                </a:xfrm>
                <a:prstGeom prst="rect">
                  <a:avLst/>
                </a:prstGeom>
              </p:spPr>
            </p:pic>
            <p:pic>
              <p:nvPicPr>
                <p:cNvPr id="5" name="Picture 4">
                  <a:extLst>
                    <a:ext uri="{FF2B5EF4-FFF2-40B4-BE49-F238E27FC236}">
                      <a16:creationId xmlns:a16="http://schemas.microsoft.com/office/drawing/2014/main" id="{86BBAD32-9C72-4760-8D10-C8E31FA11FA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23088" y="2315787"/>
                  <a:ext cx="11545824" cy="3712464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</p:pic>
          </p:grpSp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76691B41-E83A-4F0F-8C98-41FAB6B6368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778" t="2933" r="16572" b="82656"/>
              <a:stretch/>
            </p:blipFill>
            <p:spPr>
              <a:xfrm>
                <a:off x="0" y="5464279"/>
                <a:ext cx="11535537" cy="121592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43168FE6-967D-4B2D-95A6-B323DFA3DB0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677" t="34219" r="13333" b="51930"/>
              <a:stretch/>
            </p:blipFill>
            <p:spPr>
              <a:xfrm>
                <a:off x="0" y="6717909"/>
                <a:ext cx="11535536" cy="106719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8C66299-2F87-4EC6-9E4F-973562D61F70}"/>
                </a:ext>
              </a:extLst>
            </p:cNvPr>
            <p:cNvSpPr txBox="1"/>
            <p:nvPr/>
          </p:nvSpPr>
          <p:spPr>
            <a:xfrm>
              <a:off x="0" y="32142"/>
              <a:ext cx="2564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a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FFF024C-408A-4BD1-B76C-3841AD78BAED}"/>
                </a:ext>
              </a:extLst>
            </p:cNvPr>
            <p:cNvSpPr txBox="1"/>
            <p:nvPr/>
          </p:nvSpPr>
          <p:spPr>
            <a:xfrm>
              <a:off x="-1" y="1676399"/>
              <a:ext cx="2564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b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698CDC4-3E07-42CA-B9E2-B15BBA971078}"/>
                </a:ext>
              </a:extLst>
            </p:cNvPr>
            <p:cNvSpPr txBox="1"/>
            <p:nvPr/>
          </p:nvSpPr>
          <p:spPr>
            <a:xfrm>
              <a:off x="-2" y="5841999"/>
              <a:ext cx="2564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89200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Fulawka, Kamil</dc:creator>
  <cp:lastModifiedBy>Fulawka, Kamil</cp:lastModifiedBy>
  <cp:revision>16</cp:revision>
  <dcterms:created xsi:type="dcterms:W3CDTF">2022-11-07T10:17:41Z</dcterms:created>
  <dcterms:modified xsi:type="dcterms:W3CDTF">2023-02-07T13:07:11Z</dcterms:modified>
</cp:coreProperties>
</file>