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8" r:id="rId3"/>
    <p:sldId id="261" r:id="rId4"/>
    <p:sldId id="269" r:id="rId5"/>
    <p:sldId id="257" r:id="rId6"/>
    <p:sldId id="260" r:id="rId7"/>
    <p:sldId id="267" r:id="rId8"/>
    <p:sldId id="266" r:id="rId9"/>
    <p:sldId id="270" r:id="rId10"/>
    <p:sldId id="262" r:id="rId11"/>
    <p:sldId id="271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8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5CE980-814B-404D-BB00-B90021305CF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33B96C-0C26-4950-843A-157E602FF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ensus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fung9564/nyc_housing_visual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1B85-B644-435C-9E13-5B6BC94D1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COVID-19 on the Housing Industry in NYC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1AC1-94F6-41C6-AA31-3C8033AC6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Daouda</a:t>
            </a:r>
            <a:r>
              <a:rPr lang="en-US" cap="none" dirty="0"/>
              <a:t> </a:t>
            </a:r>
            <a:r>
              <a:rPr lang="en-US" cap="none" dirty="0" err="1"/>
              <a:t>Gueye</a:t>
            </a:r>
            <a:endParaRPr lang="en-US" cap="none" dirty="0"/>
          </a:p>
          <a:p>
            <a:r>
              <a:rPr lang="en-US" cap="none" dirty="0"/>
              <a:t>Kwan Hung Fung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ED0-06B5-4862-94EC-8DDADAF2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FF71-51F6-46C9-9783-E3908D90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Bubble Plot  </a:t>
            </a:r>
          </a:p>
          <a:p>
            <a:pPr lvl="1"/>
            <a:r>
              <a:rPr lang="en-US" sz="2800" dirty="0"/>
              <a:t>Visualize how income correlates to the impacts of COVID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3E92-BE66-4F3C-A0BD-2C41644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Plot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0EFD0-3D51-4E1B-A02C-2C4412F5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85" y="1857021"/>
            <a:ext cx="862282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7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69E5-8683-4AF9-8A69-DA4FDE43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20E8-F6DB-404D-AFE5-B16113B0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E48312"/>
              </a:buClr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Median Household Income</a:t>
            </a:r>
          </a:p>
          <a:p>
            <a:pPr lvl="2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2"/>
              </a:rPr>
              <a:t>https://data.census.gov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Neighborhood Tabulation Areas (NTA)</a:t>
            </a:r>
          </a:p>
          <a:p>
            <a:pPr lvl="2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https://data.cityofnewyork.us/City-Government/Neighborhood-Tabulation-Areas-NTA-/cpf4-rkhq</a:t>
            </a:r>
          </a:p>
          <a:p>
            <a:pPr lvl="1">
              <a:buClr>
                <a:srgbClr val="E48312"/>
              </a:buClr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Zillow Home Value</a:t>
            </a:r>
          </a:p>
          <a:p>
            <a:pPr lvl="2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https://www.zillow.com/research/data/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6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099-35B4-4BB7-BBBD-E964B0C6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5FDE-9135-479F-9F99-19EF6873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Python Dash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Plotly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Hosted on local server</a:t>
            </a:r>
          </a:p>
          <a:p>
            <a:pPr lvl="1">
              <a:buClr>
                <a:srgbClr val="E48312"/>
              </a:buClr>
            </a:pP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Github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link</a:t>
            </a:r>
          </a:p>
          <a:p>
            <a:pPr lvl="2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2"/>
              </a:rPr>
              <a:t>https://github.com/kfung9564/nyc_housing_visualization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9E0-CA2D-410B-8D5D-D7C3DA87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13E0-02A6-44D3-8D90-FAEBDCEB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What impact did COVID-19 have on New York City home values?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3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D6CA-24A2-4B74-B9E8-C3552B34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582D-031A-4622-8902-8BF264FC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Line Chart show the values through out the period</a:t>
            </a:r>
          </a:p>
          <a:p>
            <a:pPr lvl="1"/>
            <a:r>
              <a:rPr lang="en-US" sz="2800" dirty="0"/>
              <a:t>Visualize changes </a:t>
            </a:r>
          </a:p>
        </p:txBody>
      </p:sp>
    </p:spTree>
    <p:extLst>
      <p:ext uri="{BB962C8B-B14F-4D97-AF65-F5344CB8AC3E}">
        <p14:creationId xmlns:p14="http://schemas.microsoft.com/office/powerpoint/2010/main" val="266204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D762-787A-45B0-BC5E-72B4808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AB4C6-F504-4A11-B737-44B5158B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84" y="1924273"/>
            <a:ext cx="10734604" cy="42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9E0-CA2D-410B-8D5D-D7C3DA87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13E0-02A6-44D3-8D90-FAEBDCEB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Which areas has the largest increase on home value?</a:t>
            </a:r>
          </a:p>
          <a:p>
            <a:pPr lvl="1"/>
            <a:r>
              <a:rPr lang="en-US" sz="2800" dirty="0"/>
              <a:t>Which areas has the largest decrease on home value?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F75C-F365-4148-A23F-AF3070D1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DE1-8487-454D-B8DD-E32DC2C7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Choropleth map to show which areas affected the most</a:t>
            </a:r>
          </a:p>
          <a:p>
            <a:pPr lvl="1"/>
            <a:r>
              <a:rPr lang="en-US" sz="2800" dirty="0"/>
              <a:t>Slider to go through the time from the beginning of the year through COVID period</a:t>
            </a:r>
          </a:p>
        </p:txBody>
      </p:sp>
    </p:spTree>
    <p:extLst>
      <p:ext uri="{BB962C8B-B14F-4D97-AF65-F5344CB8AC3E}">
        <p14:creationId xmlns:p14="http://schemas.microsoft.com/office/powerpoint/2010/main" val="157762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1F0-B1F6-450F-AB1F-385ABA05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AB930-3C36-4559-8DD6-7AA9CB65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2816"/>
            <a:ext cx="4799176" cy="4393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E983E-2C59-48D5-8644-49A4BC67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46" y="1832815"/>
            <a:ext cx="4799174" cy="43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7DDE-5D3E-4797-A5D3-C32A8DF6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0D4EA-5004-4127-BE02-63D79A14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86" y="1846263"/>
            <a:ext cx="87097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3D05-84A8-4744-9641-0C83002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9ED6-F7FF-45D4-B9D0-1E1E7B36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What is the correlation between change in home value and household income?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88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2463</TotalTime>
  <Words>197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The Impact of COVID-19 on the Housing Industry in NYC </vt:lpstr>
      <vt:lpstr>Home Value</vt:lpstr>
      <vt:lpstr>Visualization Techniques</vt:lpstr>
      <vt:lpstr>Line Chart</vt:lpstr>
      <vt:lpstr>Home Value</vt:lpstr>
      <vt:lpstr>Visualization Techniques</vt:lpstr>
      <vt:lpstr>Choropleth map</vt:lpstr>
      <vt:lpstr>Home Value</vt:lpstr>
      <vt:lpstr>Household Income</vt:lpstr>
      <vt:lpstr>Visualization Techniques</vt:lpstr>
      <vt:lpstr>Bubble Plot  </vt:lpstr>
      <vt:lpstr>Datasets</vt:lpstr>
      <vt:lpstr>Demonstration and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Covid-19 on the Housing Industry in NYC </dc:title>
  <dc:creator>Kwan Hung Fung</dc:creator>
  <cp:lastModifiedBy>Kwan Hung Fung</cp:lastModifiedBy>
  <cp:revision>13</cp:revision>
  <dcterms:created xsi:type="dcterms:W3CDTF">2020-12-04T20:39:26Z</dcterms:created>
  <dcterms:modified xsi:type="dcterms:W3CDTF">2020-12-16T00:41:39Z</dcterms:modified>
</cp:coreProperties>
</file>