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e189a2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e189a2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3e189a2c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3e189a2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e189a2c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e189a2c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e189a2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e189a2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e189a2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e189a2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e189a2c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e189a2c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e189a2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e189a2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e189a2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e189a2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e189a2c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e189a2c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e189a2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e189a2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e189a2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e189a2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 to Understanding SOAP by Karie Funk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More on </a:t>
            </a:r>
            <a:r>
              <a:rPr lang="en"/>
              <a:t>Faults and Fault Codes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 SOAP message can carry only one fault block.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Fault is an optional part of a SOAP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Fault is linked to the 500 to 599 range of status codes.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For HTTP binding, a successful response is linked to the 200 to 299 range of status codes.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117075" y="575950"/>
            <a:ext cx="6704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data flow of a SOAP API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663375"/>
            <a:ext cx="6255199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00250" y="1097675"/>
            <a:ext cx="63216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Xml soap. (n.d.). Retrieved from https://www.w3schools.com/xml/xml_soap.asp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Soap - envelope - tutorialspoint. (n.d.). Retrieved from https://www.tutorialspoint.com/soap/soap_envelope.htm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Soap - header - tutorialspoint. (n.d.). Retrieved from https://www.tutorialspoint.com/soap/soap_header.htm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Soap - fault - tutorialspoint. (n.d.). Retrieved from https://www.tutorialspoint.com/soap/soap_fault.htm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Contributor, G. (n.d.). An introduction to the simple object access protocol (soap). Retrieved from https://www.techrepublic.com/article/an-introduction-to-the-simple-object-access-protocol-soap/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SOAP?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stands for Simple Object Access Protocol.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was created as a way to for web applications to communicate over HTTP, since HTTP is is supported by all Internet browsers and servers.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can provide a way for communication between applications running on different operating systems, with </a:t>
            </a:r>
            <a:r>
              <a:rPr lang="en"/>
              <a:t>different</a:t>
            </a:r>
            <a:r>
              <a:rPr lang="en"/>
              <a:t> programming languages and technologies.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SOAP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is an application communication protocol.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is a format for sending and receiving messages.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is platform independent.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is based on XML.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SOAP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 Envelope.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 Header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 Body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 Fault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Envelope in SOAP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SOAP envelope is a packaging mechanism.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envelope in SOAP will indicate the beginning and end of a message so that the receiver knows when an entire message has been </a:t>
            </a:r>
            <a:r>
              <a:rPr lang="en"/>
              <a:t>delivered</a:t>
            </a:r>
            <a:r>
              <a:rPr lang="en"/>
              <a:t>. It solves the problem of knowing when you are done receiving a message and it is ready to be processed.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Envelope in SOAP cont.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00250" y="1211350"/>
            <a:ext cx="63216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SOAP message has a root Envelope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Envelope is a necessary part of SOAP message.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Envelope element must contain exactly one Body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envelope changes when SOAP versions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Envelope contains a Header element, it must contain no more than one, and it must appear as the first child of the Envelope, before the 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SOAP envelope is specified using the ENV namespace prefix and the Envelope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in SOAP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SOAP message  is an optional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purpose of it is to pass application-related information that is to be processed by SOAP nodes along the message path.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Header elements can occur multiple times.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Headers are intended to add new features and functionality.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SOAP header contains header entries defined in a namespace.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in SOAP cont.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00250" y="1083475"/>
            <a:ext cx="63216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header is the first immediate child element of the SOAP envelope.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When there are multiple headers, all immediate child elements are considered SOAP header blocks.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There are two attributes with SOAP headers: Actor attribute and MustUnderstand attribute.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By setting the Actor attribute, the client can specify the recipient of the SOAP header.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MustUnderstand attribute  indicates whether a Header element is optional or mandatory.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Faults and Fault Codes in SOAP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an errors occurs during the processing of SOAP, the first thing that happens is a SOAP fault element in the body of the message. The fault is then returned to the sender of the SOAP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SOAP fault mechanism can return specific information about the error. This  includes a predefined code, a description, and the address of the SOAP processor that generated the fault.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